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502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_Project_AND_Study\SQL\Project\output\Q2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_Project_AND_Study\SQL\Project\output\Q3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_Project_AND_Study\SQL\Project\output\Q6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_Project_AND_Study\SQL\Project\output\Q7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_Project_AND_Study\SQL\Project\output\Q8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_Project_AND_Study\SQL\Project\output\Q9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0_Project_AND_Study\SQL\Project\ad_hoc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2"/>
            </a:solidFill>
            <a:ln>
              <a:noFill/>
            </a:ln>
            <a:effectLst>
              <a:outerShdw blurRad="57150" dist="19050" dir="5400000" algn="ctr" rotWithShape="0">
                <a:schemeClr val="accent1">
                  <a:alpha val="63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>
                <a:outerShdw blurRad="57150" dist="19050" dir="5400000" algn="ctr" rotWithShape="0">
                  <a:schemeClr val="accent1">
                    <a:alpha val="63000"/>
                  </a:scheme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2-F44D-4E8F-B616-4B125AF745BD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>
                <a:outerShdw blurRad="57150" dist="19050" dir="5400000" algn="ctr" rotWithShape="0">
                  <a:schemeClr val="tx2">
                    <a:alpha val="63000"/>
                  </a:scheme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F44D-4E8F-B616-4B125AF745B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'Q2'!$A$1:$B$1</c:f>
              <c:strCache>
                <c:ptCount val="2"/>
                <c:pt idx="0">
                  <c:v>2020_unique_products</c:v>
                </c:pt>
                <c:pt idx="1">
                  <c:v>2021_unique_products</c:v>
                </c:pt>
              </c:strCache>
            </c:strRef>
          </c:cat>
          <c:val>
            <c:numRef>
              <c:f>'Q2'!$A$2:$B$2</c:f>
              <c:numCache>
                <c:formatCode>General</c:formatCode>
                <c:ptCount val="2"/>
                <c:pt idx="0">
                  <c:v>245</c:v>
                </c:pt>
                <c:pt idx="1">
                  <c:v>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4D-4E8F-B616-4B125AF745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332026607"/>
        <c:axId val="1492620080"/>
      </c:barChart>
      <c:catAx>
        <c:axId val="133202660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2620080"/>
        <c:crosses val="autoZero"/>
        <c:auto val="1"/>
        <c:lblAlgn val="ctr"/>
        <c:lblOffset val="100"/>
        <c:noMultiLvlLbl val="0"/>
      </c:catAx>
      <c:valAx>
        <c:axId val="1492620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20266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93740962641773E-2"/>
          <c:y val="4.619805336832896E-2"/>
          <c:w val="0.88943733382096857"/>
          <c:h val="0.857597878390201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'Q3'!$B$1</c:f>
              <c:strCache>
                <c:ptCount val="1"/>
                <c:pt idx="0">
                  <c:v>product_count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'Q3'!$A$2:$A$7</c:f>
              <c:strCache>
                <c:ptCount val="6"/>
                <c:pt idx="0">
                  <c:v>Notebook</c:v>
                </c:pt>
                <c:pt idx="1">
                  <c:v>Accessories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'Q3'!$B$2:$B$7</c:f>
              <c:numCache>
                <c:formatCode>General</c:formatCode>
                <c:ptCount val="6"/>
                <c:pt idx="0">
                  <c:v>129</c:v>
                </c:pt>
                <c:pt idx="1">
                  <c:v>116</c:v>
                </c:pt>
                <c:pt idx="2">
                  <c:v>84</c:v>
                </c:pt>
                <c:pt idx="3">
                  <c:v>32</c:v>
                </c:pt>
                <c:pt idx="4">
                  <c:v>27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5-4D75-8BDD-2FE1E880CD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36233600"/>
        <c:axId val="1236232160"/>
      </c:barChart>
      <c:catAx>
        <c:axId val="1236233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232160"/>
        <c:crosses val="autoZero"/>
        <c:auto val="1"/>
        <c:lblAlgn val="ctr"/>
        <c:lblOffset val="100"/>
        <c:noMultiLvlLbl val="0"/>
      </c:catAx>
      <c:valAx>
        <c:axId val="123623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233600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62292213473316"/>
          <c:y val="7.407407407407407E-2"/>
          <c:w val="0.84189188527519931"/>
          <c:h val="0.841674686497521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'Q6'!$C$1</c:f>
              <c:strCache>
                <c:ptCount val="1"/>
                <c:pt idx="0">
                  <c:v>average_discount_pct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'Q6'!$B$2:$B$6</c:f>
              <c:strCache>
                <c:ptCount val="5"/>
                <c:pt idx="0">
                  <c:v>Flipkart</c:v>
                </c:pt>
                <c:pt idx="1">
                  <c:v>Viveks</c:v>
                </c:pt>
                <c:pt idx="2">
                  <c:v>Ezone</c:v>
                </c:pt>
                <c:pt idx="3">
                  <c:v>Croma</c:v>
                </c:pt>
                <c:pt idx="4">
                  <c:v>Amazon </c:v>
                </c:pt>
              </c:strCache>
            </c:strRef>
          </c:cat>
          <c:val>
            <c:numRef>
              <c:f>'Q6'!$C$2:$C$6</c:f>
              <c:numCache>
                <c:formatCode>0.00%</c:formatCode>
                <c:ptCount val="5"/>
                <c:pt idx="0">
                  <c:v>0.30830000000000002</c:v>
                </c:pt>
                <c:pt idx="1">
                  <c:v>0.30380000000000001</c:v>
                </c:pt>
                <c:pt idx="2">
                  <c:v>0.30280000000000001</c:v>
                </c:pt>
                <c:pt idx="3">
                  <c:v>0.30249999999999999</c:v>
                </c:pt>
                <c:pt idx="4">
                  <c:v>0.29330000000000001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D9-4015-8C7B-B10E6CE3A0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78032576"/>
        <c:axId val="778028256"/>
      </c:barChart>
      <c:catAx>
        <c:axId val="778032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028256"/>
        <c:crosses val="autoZero"/>
        <c:auto val="1"/>
        <c:lblAlgn val="ctr"/>
        <c:lblOffset val="100"/>
        <c:noMultiLvlLbl val="0"/>
      </c:catAx>
      <c:valAx>
        <c:axId val="778028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032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[Q7.csv]Sheet3!PivotTable24</c:name>
    <c:fmtId val="17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7318582686226933E-2"/>
          <c:y val="3.9772559041040045E-2"/>
          <c:w val="0.92268141731377307"/>
          <c:h val="0.63249699926433578"/>
        </c:manualLayout>
      </c:layout>
      <c:lineChart>
        <c:grouping val="standard"/>
        <c:varyColors val="0"/>
        <c:ser>
          <c:idx val="0"/>
          <c:order val="0"/>
          <c:tx>
            <c:strRef>
              <c:f>Sheet3!$B$3:$B$4</c:f>
              <c:strCache>
                <c:ptCount val="1"/>
                <c:pt idx="0">
                  <c:v>2018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Sheet3!$A$5:$A$17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Sheet3!$B$5:$B$17</c:f>
              <c:numCache>
                <c:formatCode>General</c:formatCode>
                <c:ptCount val="12"/>
                <c:pt idx="0">
                  <c:v>2.29</c:v>
                </c:pt>
                <c:pt idx="1">
                  <c:v>1.99</c:v>
                </c:pt>
                <c:pt idx="2">
                  <c:v>2.2200000000000002</c:v>
                </c:pt>
                <c:pt idx="3">
                  <c:v>1.39</c:v>
                </c:pt>
                <c:pt idx="4">
                  <c:v>2.31</c:v>
                </c:pt>
                <c:pt idx="5">
                  <c:v>1.98</c:v>
                </c:pt>
                <c:pt idx="6">
                  <c:v>2.2200000000000002</c:v>
                </c:pt>
                <c:pt idx="7">
                  <c:v>1.5</c:v>
                </c:pt>
                <c:pt idx="8">
                  <c:v>2.35</c:v>
                </c:pt>
                <c:pt idx="9">
                  <c:v>2.46</c:v>
                </c:pt>
                <c:pt idx="10">
                  <c:v>3.77</c:v>
                </c:pt>
                <c:pt idx="11">
                  <c:v>2.39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A72-49CC-99DB-486A85C9D407}"/>
            </c:ext>
          </c:extLst>
        </c:ser>
        <c:ser>
          <c:idx val="1"/>
          <c:order val="1"/>
          <c:tx>
            <c:strRef>
              <c:f>Sheet3!$C$3:$C$4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Sheet3!$A$5:$A$17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Sheet3!$C$5:$C$17</c:f>
              <c:numCache>
                <c:formatCode>General</c:formatCode>
                <c:ptCount val="12"/>
                <c:pt idx="0">
                  <c:v>7.61</c:v>
                </c:pt>
                <c:pt idx="1">
                  <c:v>6.22</c:v>
                </c:pt>
                <c:pt idx="2">
                  <c:v>7.31</c:v>
                </c:pt>
                <c:pt idx="3">
                  <c:v>4.68</c:v>
                </c:pt>
                <c:pt idx="4">
                  <c:v>7.8</c:v>
                </c:pt>
                <c:pt idx="5">
                  <c:v>6.58</c:v>
                </c:pt>
                <c:pt idx="6">
                  <c:v>7.3</c:v>
                </c:pt>
                <c:pt idx="7">
                  <c:v>4.63</c:v>
                </c:pt>
                <c:pt idx="8">
                  <c:v>7.86</c:v>
                </c:pt>
                <c:pt idx="9">
                  <c:v>8.5</c:v>
                </c:pt>
                <c:pt idx="10">
                  <c:v>12.36</c:v>
                </c:pt>
                <c:pt idx="11">
                  <c:v>8.36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A72-49CC-99DB-486A85C9D407}"/>
            </c:ext>
          </c:extLst>
        </c:ser>
        <c:ser>
          <c:idx val="2"/>
          <c:order val="2"/>
          <c:tx>
            <c:strRef>
              <c:f>Sheet3!$D$3:$D$4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Sheet3!$A$5:$A$17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Sheet3!$D$5:$D$17</c:f>
              <c:numCache>
                <c:formatCode>General</c:formatCode>
                <c:ptCount val="12"/>
                <c:pt idx="0">
                  <c:v>18.010000000000002</c:v>
                </c:pt>
                <c:pt idx="1">
                  <c:v>15.17</c:v>
                </c:pt>
                <c:pt idx="2">
                  <c:v>1.42</c:v>
                </c:pt>
                <c:pt idx="3">
                  <c:v>1.49</c:v>
                </c:pt>
                <c:pt idx="4">
                  <c:v>2.97</c:v>
                </c:pt>
                <c:pt idx="5">
                  <c:v>6.45</c:v>
                </c:pt>
                <c:pt idx="6">
                  <c:v>9.69</c:v>
                </c:pt>
                <c:pt idx="7">
                  <c:v>10.6</c:v>
                </c:pt>
                <c:pt idx="8">
                  <c:v>17.04</c:v>
                </c:pt>
                <c:pt idx="9">
                  <c:v>19.48</c:v>
                </c:pt>
                <c:pt idx="10">
                  <c:v>28.51</c:v>
                </c:pt>
                <c:pt idx="11">
                  <c:v>18.32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A72-49CC-99DB-486A85C9D407}"/>
            </c:ext>
          </c:extLst>
        </c:ser>
        <c:ser>
          <c:idx val="3"/>
          <c:order val="3"/>
          <c:tx>
            <c:strRef>
              <c:f>Sheet3!$E$3:$E$4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Sheet3!$A$5:$A$17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Sheet3!$E$5:$E$17</c:f>
              <c:numCache>
                <c:formatCode>General</c:formatCode>
                <c:ptCount val="12"/>
                <c:pt idx="0">
                  <c:v>37.700000000000003</c:v>
                </c:pt>
                <c:pt idx="1">
                  <c:v>30.85</c:v>
                </c:pt>
                <c:pt idx="2">
                  <c:v>36.97</c:v>
                </c:pt>
                <c:pt idx="3">
                  <c:v>22.15</c:v>
                </c:pt>
                <c:pt idx="4">
                  <c:v>37.04</c:v>
                </c:pt>
                <c:pt idx="5">
                  <c:v>29.89</c:v>
                </c:pt>
                <c:pt idx="6">
                  <c:v>36.68</c:v>
                </c:pt>
                <c:pt idx="7">
                  <c:v>21.84</c:v>
                </c:pt>
                <c:pt idx="8">
                  <c:v>37.75</c:v>
                </c:pt>
                <c:pt idx="9">
                  <c:v>40.44</c:v>
                </c:pt>
                <c:pt idx="10">
                  <c:v>62.3</c:v>
                </c:pt>
                <c:pt idx="11">
                  <c:v>39.31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A72-49CC-99DB-486A85C9D407}"/>
            </c:ext>
          </c:extLst>
        </c:ser>
        <c:ser>
          <c:idx val="4"/>
          <c:order val="4"/>
          <c:tx>
            <c:strRef>
              <c:f>Sheet3!$F$3:$F$4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Sheet3!$A$5:$A$17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Sheet3!$F$5:$F$17</c:f>
              <c:numCache>
                <c:formatCode>General</c:formatCode>
                <c:ptCount val="12"/>
                <c:pt idx="8">
                  <c:v>153.6</c:v>
                </c:pt>
                <c:pt idx="9">
                  <c:v>159.24</c:v>
                </c:pt>
                <c:pt idx="10">
                  <c:v>259.11</c:v>
                </c:pt>
                <c:pt idx="11">
                  <c:v>161.72999999999999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A72-49CC-99DB-486A85C9D4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9781855"/>
        <c:axId val="599774655"/>
      </c:lineChart>
      <c:catAx>
        <c:axId val="59978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774655"/>
        <c:crosses val="autoZero"/>
        <c:auto val="1"/>
        <c:lblAlgn val="ctr"/>
        <c:lblOffset val="100"/>
        <c:noMultiLvlLbl val="0"/>
      </c:catAx>
      <c:valAx>
        <c:axId val="599774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7818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674472861434948E-2"/>
          <c:y val="5.0925925925925923E-2"/>
          <c:w val="0.92647018928835445"/>
          <c:h val="0.862497368310244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'Q8'!$B$1</c:f>
              <c:strCache>
                <c:ptCount val="1"/>
                <c:pt idx="0">
                  <c:v>total_sold_quantity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'Q8'!$A$2:$A$5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'Q8'!$B$2:$B$5</c:f>
              <c:numCache>
                <c:formatCode>General</c:formatCode>
                <c:ptCount val="4"/>
                <c:pt idx="0">
                  <c:v>7.01</c:v>
                </c:pt>
                <c:pt idx="1">
                  <c:v>6.65</c:v>
                </c:pt>
                <c:pt idx="2">
                  <c:v>2.08</c:v>
                </c:pt>
                <c:pt idx="3">
                  <c:v>5.04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6C-4E28-A670-65970D88470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-31"/>
        <c:axId val="1393418816"/>
        <c:axId val="1393421216"/>
      </c:barChart>
      <c:catAx>
        <c:axId val="13934188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3421216"/>
        <c:crosses val="autoZero"/>
        <c:auto val="1"/>
        <c:lblAlgn val="ctr"/>
        <c:lblOffset val="100"/>
        <c:noMultiLvlLbl val="0"/>
      </c:catAx>
      <c:valAx>
        <c:axId val="13934212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93418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137415066107391"/>
          <c:y val="0.14204543732898883"/>
          <c:w val="0.76987606397331176"/>
          <c:h val="0.63400835499011687"/>
        </c:manualLayout>
      </c:layout>
      <c:pieChart>
        <c:varyColors val="1"/>
        <c:ser>
          <c:idx val="0"/>
          <c:order val="0"/>
          <c:tx>
            <c:strRef>
              <c:f>'Q9'!$B$1</c:f>
              <c:strCache>
                <c:ptCount val="1"/>
                <c:pt idx="0">
                  <c:v>gross_sales_mln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12E-43A4-9CAE-9CDF3191D10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12E-43A4-9CAE-9CDF3191D100}"/>
              </c:ext>
            </c:extLst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12E-43A4-9CAE-9CDF3191D100}"/>
              </c:ext>
            </c:extLst>
          </c:dPt>
          <c:dLbls>
            <c:dLbl>
              <c:idx val="0"/>
              <c:layout>
                <c:manualLayout>
                  <c:x val="-0.70008432065150739"/>
                  <c:y val="2.7867300021954543E-2"/>
                </c:manualLayout>
              </c:layout>
              <c:spPr>
                <a:xfrm>
                  <a:off x="3073" y="2666690"/>
                  <a:ext cx="975059" cy="447593"/>
                </a:xfr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30158"/>
                        <a:gd name="adj2" fmla="val -144440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9897312777491597"/>
                      <c:h val="0.117544253109614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12E-43A4-9CAE-9CDF3191D100}"/>
                </c:ext>
              </c:extLst>
            </c:dLbl>
            <c:dLbl>
              <c:idx val="1"/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982032035715161"/>
                      <c:h val="0.1033051298548481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812E-43A4-9CAE-9CDF3191D100}"/>
                </c:ext>
              </c:extLst>
            </c:dLbl>
            <c:dLbl>
              <c:idx val="2"/>
              <c:layout>
                <c:manualLayout>
                  <c:x val="-0.11716693607823464"/>
                  <c:y val="8.423658776703064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032047979983811"/>
                      <c:h val="0.128959959275483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812E-43A4-9CAE-9CDF3191D100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'Q9'!$A$2:$A$4</c:f>
              <c:strCache>
                <c:ptCount val="3"/>
                <c:pt idx="0">
                  <c:v>Retailer</c:v>
                </c:pt>
                <c:pt idx="1">
                  <c:v>Direct</c:v>
                </c:pt>
                <c:pt idx="2">
                  <c:v>Distributor</c:v>
                </c:pt>
              </c:strCache>
            </c:strRef>
          </c:cat>
          <c:val>
            <c:numRef>
              <c:f>'Q9'!$B$2:$B$4</c:f>
              <c:numCache>
                <c:formatCode>General</c:formatCode>
                <c:ptCount val="3"/>
                <c:pt idx="0">
                  <c:v>3708.46</c:v>
                </c:pt>
                <c:pt idx="1">
                  <c:v>784.14</c:v>
                </c:pt>
                <c:pt idx="2">
                  <c:v>572.86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12E-43A4-9CAE-9CDF3191D100}"/>
            </c:ext>
          </c:extLst>
        </c:ser>
        <c:ser>
          <c:idx val="1"/>
          <c:order val="1"/>
          <c:tx>
            <c:strRef>
              <c:f>'Q9'!$C$1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8-812E-43A4-9CAE-9CDF3191D10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A-812E-43A4-9CAE-9CDF3191D100}"/>
              </c:ext>
            </c:extLst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C-812E-43A4-9CAE-9CDF3191D100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'Q9'!$A$2:$A$4</c:f>
              <c:strCache>
                <c:ptCount val="3"/>
                <c:pt idx="0">
                  <c:v>Retailer</c:v>
                </c:pt>
                <c:pt idx="1">
                  <c:v>Direct</c:v>
                </c:pt>
                <c:pt idx="2">
                  <c:v>Distributor</c:v>
                </c:pt>
              </c:strCache>
            </c:strRef>
          </c:cat>
          <c:val>
            <c:numRef>
              <c:f>'Q9'!$C$2:$C$4</c:f>
              <c:numCache>
                <c:formatCode>0.00%</c:formatCode>
                <c:ptCount val="3"/>
                <c:pt idx="0">
                  <c:v>0.73209999999999997</c:v>
                </c:pt>
                <c:pt idx="1">
                  <c:v>0.15479999999999999</c:v>
                </c:pt>
                <c:pt idx="2">
                  <c:v>0.11310000000000001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12E-43A4-9CAE-9CDF3191D1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Sheet1!$B$2:$B$9</cx:f>
        <cx:nf>Sheet1!$B$1</cx:nf>
        <cx:lvl ptCount="8" name="Country">
          <cx:pt idx="0">India</cx:pt>
          <cx:pt idx="1">Indonesia</cx:pt>
          <cx:pt idx="2">Japan</cx:pt>
          <cx:pt idx="3">Philiphines</cx:pt>
          <cx:pt idx="4">South Korea</cx:pt>
          <cx:pt idx="5">Australia</cx:pt>
          <cx:pt idx="6">Newzealand</cx:pt>
          <cx:pt idx="7">Bangladesh</cx:pt>
        </cx:lvl>
      </cx:strDim>
      <cx:numDim type="colorVal">
        <cx:f>Sheet1!$C$2:$C$9</cx:f>
        <cx:nf>Sheet1!$C$1</cx:nf>
        <cx:lvl ptCount="8" formatCode="General" name="population">
          <cx:pt idx="0">0</cx:pt>
          <cx:pt idx="1">0</cx:pt>
          <cx:pt idx="2">0</cx:pt>
          <cx:pt idx="3">0</cx:pt>
          <cx:pt idx="4">0</cx:pt>
          <cx:pt idx="5">0</cx:pt>
          <cx:pt idx="6">0</cx:pt>
          <cx:pt idx="7">0</cx:pt>
        </cx:lvl>
      </cx:numDim>
    </cx:data>
  </cx:chartData>
  <cx:chart>
    <cx:plotArea>
      <cx:plotAreaRegion>
        <cx:series layoutId="regionMap" uniqueId="{E720B138-48D5-4626-A969-D4DA325B33FB}">
          <cx:tx>
            <cx:txData>
              <cx:f>Sheet1!$C$1</cx:f>
              <cx:v>population</cx:v>
            </cx:txData>
          </cx:tx>
          <cx:dataId val="0"/>
          <cx:layoutPr>
            <cx:geography cultureLanguage="en-US" cultureRegion="IN" attribution="Powered by Bing">
              <cx:geoCache provider="{E9337A44-BEBE-4D9F-B70C-5C5E7DAFC167}">
                <cx:binary>7HtZc9w4su5fcfj50g2AAAFOTE/EAVlVWixb3trLC0O2ZZAEQQAEN/DX35TV7ZZqvHQ75t55OXqw
Q4UiAeT65Zepf35Y//Ghu74aHqym68M/Pqy/PqzH0f3jl1/Ch/raXIVHpvkw2GA/jY8+WPOL/fSp
+XD9y8fhaml69QtBmP7yob4axuv14b/+CW9T1/ax/XA1NrZ/Nl0P8fl1mLoxfGftq0sPPtipH28e
V/CmXx8+uV6266vuqv/48MF1PzZjfBnd9a8P733t4YNf/vXPX755iK9udHu+ry4dn+G0/9hc/Wj7
+7v/270fdCCacfoIRyfkUcoIQ4Kl+e3Pwwed7dXvyzx/lGZpxnku0Oef7I+tn1wZePyHp/l8p6uP
H4frEB78/v+Xx+7J7cunTbDFrdwLe3PE0ydfE+m/yRhu+f9O6pd10zWubvrr8IcA/v+r/uzKXfU/
2v6vqz7NHmWMYsY4+Zrqccof5TxjGWF/7Hmr8x8e4+s6//2xI53//umxzs8u//s6B9u2oO//pLcl
6BHOc8bSW2e6+Rff8zeM6SOE8owJAQu3MeaLp/34NF+X/J2LHEn/zsqxBk7L/74GXthprB+c2+H6
PxjxwOxpKggRGb7VQnpfA4Q/EikRHFFxXwN/8TRf18G9h4+0cG/tWA/nz//7evifKYzDVfcf9QTC
HnEiQMgpeMTnn/tqSOkjmiPM05R+VtORO/ylI31dFXcePVLEnZVjNfzPq/++GuRVr7qrj9eh/sMw
v5WD/noSIOkjwWmK8q/n/xw9IpABuMjFrZKOfOKvHenrerj77JEi7i4da0L+RwLTt6HCF7RUXo1X
u88o72sY8qurny8K4PNo8Xtg8TbGn34EKJbSzzZ2q7ybV9xLAC+nvrmTjL48cX0Vxl8fYvyIgYbS
PKVZilPK+cMHy/XNCn/ECM5vAJwQiKccwl1vh7H+9SEkeMj/BIOXUZYhRuGZcBNyYQn0TnLEcng0
zRBAxC/A+tJ2Udn+i5h+//1BP5lL2/Rj+PVh/vCBu/3WzSk5wWkq+E3O44gQnucI1j9cPQfsDl/G
/6dd6baiaHrJMDLvunapzzba5GVdTfOLJem6Mg7besl7tJzjZAiHO3L6yvaAV462zxDchQuCM8YQ
Axu+u/2UudizmjpJbY0ubb9N75tQrS/yIXW3xnarkr+yFaUszzLOEM3yNL3J7ne3MklF17DwXqZ9
271cxzYrbDdVpcdd/oNb/ZtQaSbgVinGAqUCsZtb3xFqOvTrMKx5JxELjRxx0iRS57Nhst6Y3W+w
5ctsFgbvo6rz67CEmJ5+X7AYbOe+ZOGWCGwOUy7A8NjRdUMzqQUN2sitmlt7suRLHQrWdxMrvVgT
KrnC84vAY/eWKUqQnFPtfks7Orb7xPPtY7b4QHb9Mjgjv3828J2jo/Eb8005zRnPOLoR3x3xNFF0
eMuclj3fwoVL2vksMd6cfX+XGyx8vA2DjTCiiGSA7I5sy0+tyz2utdRJ31QyE2tkMp03GwqMuuSj
QcZcmikJusjyLdkO65p2jRzmMfu0mGqon3mC6suGT6EpvJ9tsovVNnWlYXn3amxwnApViUQVsxvr
g867/onJ+ZjKQaV8Poz5zOI+1uncSt86+uH794Py7t71CMpEyliGGYHIQsmNAdyRoiDURHBvI8mk
9T7TSOw9eJpcoll2YayXWxz/Tf/BX9kQUhFnOYINU4KONlR5Oy3CbkbiGh0o67QkaVbO1VSSSr8T
1fDCCnZofZC5pW8XlJ0hUZW9GA991l+oWRc+JPMP7Bzi4LEUcpBBRgmGYCn4kZI5SxBL5mhkPbDm
hYMgtjNVvN6CFucrnUnR+dAV35f8sf2SDGovAlveODc4+pFrbXPdr4rmrcy1sKc1QXrfd2G++Pu7
cCj+wXZzSmh6tMvUMBFaUrVyNcIUyzSMuyoL2Q/k97W7QAKgoNhUpDk7iv9xpVk197CLnzt1itmY
lTbn3W3d/03b+coukN4EpDSREwqp7r6t+rw3yTpYcMXGXxmaLu+wH+jHHwiM/Ns2HGWwDYbyAcI8
UE/3t1lxFiye2YchnyDOo3ph+iRrttxdZ7hj4KZIvQ5q7dCJojQhZac3znYQB1VS+sV1y5NpTC15
wpqGtnJCmtsnqWFjOAlZG1WxbqP1pyMdlSjadRibgqyhEbIJvGPPzLz67pxknUgfK6LgWTr56M7q
ijnIOhHhrZhD1U4nIW17XfZDPTrJ654+3byaldw6h0xZTXV7ovSQ5wffN5OVMyjEy2jYrMtBtev7
kWHdlsO49L3czNAqcCy3qKduVunJGoe1e52wNPJitDwJj7vaTNvzKfUbelXZWpHDDMa07ZYcDx/y
NUnUfhjMJgo0Zq054U2X6lI3Qz2XfUQLlZ4T48vREpeUwxyi2XvHhDpEug2vkUtmU06oUuPeVI49
7f2g0S4OQkxn1ebmrdQ9s7gcu1DFC+qCr8uFrDaWrKE8lLTC9UuRbROSI6tzvE9ingmJaayWwrdE
+AMZp56XlR3oJFHqE8jcODC8W3A3qSLMOD1BOKBhr7bOpqcCU5CPDmw7FZon8ExQ6J2Nxuqda+hU
SadZ4vd4HWtTKncjQdaZbtzFjKln47pCymsgXT+JpBlWqUCkSrZuFAGUERMtt3ab367R6ethSeew
46rV+c7C6V8N8wBG0FH6HI8RJ0/hZUNd6ApnZjfo2awH4lYXd42utteaNBFdrLatxx1ee5Tv87j2
+0hNX52SAEH4jIg4LlIMqe4ukzn4YY810U3J2lp7wBZT8gYPuY27xHnjpesG81aks3lfNfXcSYCj
TXMR/aqsbPHIWAGRm6xy5kOcJGC//jpxuPW7cW2680YNdi6GRrSkDMj4jyRRUyeXoaUnDdZdLJXP
NlssoQundqv7FjTB+rUA44p4V9EE18UsuOHF7LvOA6gwwwgQkqVp0Tdr+p5ZK5IdUMw5gsCW1NO+
5ivuzh3W8yJ5u7RnSzLp9z5CGivspvAoXUZDL1fuR10om9i0qPoAWbuxXF1F7nN6kvmODjsTE/Je
rHoNRUDWrnIwgHRKhcz4xPi156cuVf1w1lY+zpesyxm4Dlp6UhBNKlIoP4i1QG2H05LPOa/2c6yz
Zqd6R5aCMU16STaXjE9YKuh66OO08ctpDuRtlnjnLqsQVfUKj4E1Z36yzdmG/Mzk5ObGFybMfV0E
vZKsaJY6c1KFZH3bLiEJhZ7X2ZbVyvG8D3no38W8WZ6ldVcTJUnFxbgTi2ejDLpi7Z6GMct2bnY4
K7yNejvU2tGhaPQ2dgdSa2bLRuHg5YBmnp6IftpGCZC0fpH4WLmC854uxcb4CsgIQmleCFEHKu2k
0kyuW86nXdoP4ty7MBNJOpP3xTbN/ZMudLUtBwDsnVwXQ7dLIiahpSCefkRtWuEDXWNT79FG1OtV
+BkXfWz9xyYd+QWxaWN3qUOQnqc1b3e4z0NS9K1w5xn22Us4UnVRtUFY2dueVHLQXUjLtfP+pOmG
Gby5HfpOzqzPXjTpQE8TMeRLmaGOXmjH+0X6iptFZr3Tqmy6dt4K1Lj8jNSdHS4ygIpctnU6pKcE
ueoF5RvceDap+pirCT9J6Mb9qRE2LgUVXUAlofm0HXSXb65MmVv85VyNW3bKMkdV0bMlz4osi10l
TRb81cBEPEcGm6agVnNczHPd/YZXk9udgyB22JoeU9n1der3TS7CVLDWmEKlVSZHvuGn29o0aucS
Fpai3iDdSUWYKeuJ4jPRBJM+zvIkOe/9QjYQRO6edcYTvXf9kHmpzLJ0xcZJt0jSYtWUrWjHTA4r
ST6BR4Q3keLsyjqbDHLZfMokN3UGjruOIwJ056ySXFR+lsuqoi5qnUCB6DKVowLlZgpydZy9y6nG
pKjrWYS95fPYShbqsS8SZZLLOCdWF2hJElRssOcH2i+h2ntqGyyTrRZTERozoN3SuoXsxjRVb1rI
Wf0ZVaTGBUusZ3KwWfJUVSbPSzNF+6LKGlJDHGtqMJxual7qcRWv8tVVn8yUt6FIPGD2x1BfrUKm
Ojb9Yaud+hTEXNNTplPzWwRgl0uiApvKegXDlFlTpVz6RAkhq2oYLqapCo8TcG0vG83dZeayBYBk
NZNXXVWPooCAIt5uo3fPWNL1r6wOFBea1IQVBBHnC2Z7NJesymLcUQSc5zPu2m49wdNK9SEucUgO
NwJ5kvbcLmd18Plc1mKYNEQZv3wwM+1BExnyGpJq4gzowE+5dC3bUmn6WVbZmPWysngbi6hZPcih
6lF/0lKV9EZOYL6prBKup2IkN26VNzdanXtvntAN902Z5XrtiZyaga6yG2KC96tDXF2mivbriwTT
thsKnPGRn1n4bGpkxCoK2fY8gpc5iI31WOK+hxC1tyStIMrGkH6aaopNuXolerMLuskyU35Ger8T
P5d3WYwP1sWhUfXvHcIvv/7r4o+24+fW0p+f3/QY//ztqbvuX4zD9fV4ceWOv3mz35ev/tmjuqF3
vjSsjuii+93Av7P414gmzKAYhiblLbK+ef89ounCDvbDB/sHx3hD4Xx+4pZoSjA0KFAGZBMl2U3J
e1Mz3DJNCeaPMIKSWwgKnBMVFLDxH1wTe5RjSkXOKZAxUOB9oZoIesQ5QgClqRBEYCix/zjaPSUB
rfb773epJprdx+c3zawMU+BFgI3gHOieo8JfbDkYZ1RXw0ST7dxETcwTR1sIMaafvD9VTd/SRqrR
UFeOa8ogNLk1gwRB5CZa1jWHriF9hooJ8vgUL5d1HFz1WEOt7PMCDenkJUVm+GTWuOlVTr0S48t2
SZO8ls6mllanGSarU9KA601UZj7k/rUi2nYpLSvM6nUoPWlWrYrWJmgNoiRmVpN4SRNl6SzrvEZj
f5HTlYzzftpYN70Y6nbqLqOaJvYGaq2O7JxdU3uZ8aYywDwQlF81JjftGWU1j0XXT2u2y81qeaG5
0t2+MQqhM0VCUsl1HpHfrZEOn6o6CcNhomQeXrB0yN3zfFrQ+NRlpnubeJvwU76QMJwgMyMLxXam
rlqzTL6oFuI6SEh9y4HqESuSbKsGDZ8PpKRj4kPJQu/3Iukil2wS/bzvoTVjn/LZIi/17Fq+z2nU
yck4mLR7ZlsABIWY/ZSV9TAyd2iYZyeBCpIXI/VQzNRqymapO53U5SqYfhOEjhcACZAqlnFYP7ms
CtMHqibdP3HVivA5boJ6mYQ0s4UWafUBozS0h3Rt3PLKMdTkgNZVG4PeNUhszZVBdUrPAFZ24tq7
WLdvcuAwh6fcqTycoxnetJuChVxbz3xOz0z09Nm8dE7sqRjW94YYo3ZjX+lRttDgeJ5YxusdxTMl
MulGUu2aree6cKpetRxYVq9F4/FQyS0V7B3rm/7FZoJKS6gK5pcjuBoE6XYWrdSD4pecVCuF8iUL
cReFXtMSljojlbXk00zEOBYazTNgF9s0cuM9Q4Wu0fB04IvQSjZTv4ztjgPscX6f9V3tikqnQ5S1
97Y/9MCf7TFquvwMInscpEYNCbsQfLddjL1Iht2GwJllXBPMdtA4z/WTdsJO72fcxVduQu6i5qZq
zwxz6ybbRjTqKQ8NUSXE7CbI0WX4XScmn8kNqtZPaHYiPaBAwWGQT9LsoqMpoWUcUffcuAWL02VJ
GDvMHQFNI0WjOmS0GfbQum9Z2dS2e97xhQNaqZKcSNUMid1nGd02uWa82mQcdQV8ab6iDmDEOAwH
yzbhAV05nhwmF604mSqH3zYDcjMoyuZ0KwirfHoaBs5NyYieQW0kr9ZQTtPUVju0zABxurarcwlK
8c3pYiFV7umwLa88JbU5JC3Rz+raQmkrttX7woNMZkmnzLSy5lmvSlOtSyOhPkwedyRVUQrh10F6
3fC2wL0CHKxFDKKAUm9bpbccv4Rwq17QfuKrrMQ0iB2pqoW+1J1Fy6GZ2NI9aRI01aWqtNnktlQT
FCEGo7Bvk5rVb2aoBzBcwOkG7DHRotxWg69AystyudqMPmsBrK1yWUiSvMj9PJ/AxZPd1PfiCi/e
ulMK4ByAbWW8hvocsDVUYJ2zO9WQNd0vJs0AE+IKayhtMdQNcglrP5w0q53DvuEj7vZk9B1vpCMI
kXIzgrh3xNj+HFFK00vilmD3AQM1Iek69rn0a9JcbQO7IUM4RHKyZhM/2M0tqaSt8p94oORkhijv
XptpwfVO4MaLQ+Mpw4/12PejTBeM1WGaSP4mVpV9SVUAabVL4tbHlONt22V8nnnBW5S0e6/pPOyw
ArqkaOZWJcDKZVOsnyyzo+Si7RIeExlcRn6bHOdXggY9vQ4JZ+MeEIt3UHPVWr9g1ZoDcZugtDlZ
sgaz086CbHYjFKxrYdpkbg6ap0Busr7N2rOajgjtG8HJ+7lOmQIucOF2hwet06fI1AsoL3EBCqVU
m7qkkScE4tK2kRJNY4xF8Hql1z7W1Fi5GLzNQzFjrdYomcqFi8BfaR8vAck1rt2xwQfggrKtqQB/
j1vkK1RlTWUnIod6SuYz0XFVn1O9Nc1YbDob+WMoK5LhvVCqUmmRA7TtICp0QFkUCTPKfSSAnrWM
KFj6IdMWvQpiiK2Vkc1ttRZ5YiqILDMnnj8d1BTpiV06E/dc+xGVS0vn+qSNfVAlpD7dF+3cmuly
ZoLHQ9NHSJAlhYqtVbLDpOpLgCbtHAuSavLcZGIaC6irN71b1xXjUiUr2560ocbrKW2BXpeR00kd
7AQJrYBuNHlGRcOXVWqTenWKVLLhA8M10bKLbWCPoddVT4dNKaHfaDtvpJWtapsbFji3MHgg66kW
wRV5a+rxulFJtOdBA2nOd7Zya9fvK5aI8UpspocCQoGL9SWeGyp6GXwk/W9t164pKYEty2oqoYbU
7rRrcYo6KO3iUq27fBzreNGvFa92rK7NfE7DFMRZSOKSHSgxDShuqwdEY8EN1MA7CmkuVAVECEF3
0PEjVZAWYTfpssnRBLUuT/HKJrlOPZ4PkSRrVFJPHdpOwXYVBCcSc15fdCZNsnd+ZDFczBi56enS
DwtUhGnSVMNrR1LHHo8YBjAuyDQk2XmdtKO+FKO2fZn7hfNOZoPd5kuX9Ul86SsgD96OVqNNy2Tw
UGoAMIrNaSTKc8hoUMANz1nFMxegl6PST8DQtdV5F5ak31E2dNXbKmfW70wt+Etod+YXIDi+lRun
/XvHp8rTYvNrO79bWOhy2deViue50xk9awAO6JexBh7ySs+jee/7sXInnZ27+fEKlJA+rVC7NLs+
z+hyqY2bgeIFlJud6Mn29XlUKTVnVSKW/oTrfhvfGLB0sEIENNfr1bTsxWCm/m1GUkxeZQa3XdGL
ONCD25BrgINlcS6WtZ89xBTSAREwL8N0isXSJC+7rrPL8yW3zCTgv74ZTgStUyAmxhrDoUa/PK8R
RP3d/9Y+Y7ypZLLvlj47P12NdmiuugeHCYb9ru4WQTePfmm2U4xTlnOR5Tedbahmbksg9igD04Zm
CrRtaA7GBsXRHxXQo8/fhiUoUaCJdNPR+b3bDjUVNHMRPAb9JQQdXSL+Tg2UHjUlU+jXI6jNoBLL
czjhTbl3t2untbFu6mNRkdpXu2QA/HJQA1+vN1TnVnYJ7qoyxRG/dBEZDj7v+/VgejwOF51TfCkN
tECYJGzZgEHlUE7sqjnTb/LGA5u5AmLo5ZQn04fGouQKADrqzimqgwP4imwoN8KSaTckVLxEfawy
4LjqftwDqMzejOmUWWmpjZJX0IvfJR129b6iNURkl5L+8cSTFEhmiAzr6Z1C9ivV4U2j7s4gQgpd
eVAbNKyRyFJKyFEjStFtZdBVgIDdxLOFNMlvGE/mdO22+nHXJvjQ5i2rZWWsev39ne9XpWAisDO0
yjMBwwEQST/3Pe80Ums80RTuJaNSWTFlDliMFbsfdPPEseKhDQ1GBxVrDtgbZgKO7hcXgOpTposw
ASVXpNwvi2w2zZ6hBEednrI29PM5H5nXz5IZzc/apK+BK6uTadK7sGzZ0JTr5LQ1Mg5usTJsanhM
k9DkUrfRBADFCtrBU0dmtzeRjlzizzVuvQQ6Au/v+Sucz3aS4wC4Tm7JutKCrmzuymlcRrYfVToB
8R3pC+0s/Rhd522Japany3NolXXPAbKtbwfP6ye6rsmnwa5ZUzqF4nZGwe+uUsSB9atJnAdJcITh
CiugSRWjd+/zLXTXrp8d0LFAQ/gzYFxpWyZQprS7odtQe7Fmab6V1JrFFmGYe7XzFPm3ul2o320A
Tq5FNsexWPUmyE5vVeOlbaH5BhVuV42FjVOGTqjvQnxWgbVf5qqrodomdm4hzRL8hoS5qooqmXAt
GzXbazORbT2ZF7++2PoR0YNxOfHATbZ1Aj0WDKMwClhifa6Be1yLZeuApudiAHTiqFWQypGSa8X8
e8pUB9gmr0O4Dfm3HM9XXONolgNGg0guIKrBsBfENWB4bjrzdyw02WwD1eBHK2p7xvyQPAOmlkG1
LfBaLt0sN++8nODCb5caWA9oQD4xPeSrxWsH0KtWJ/+bg25zEKSOO8Hj3/i3ezP1n9m3m+/fZp6c
P4KJbZjMghFVhu+Sb5mA0WL4CLweViH93Mk8/BHiME2QZ5BiUggOEJx+zzzZI54BNQxJjHDg4yE5
/Z3Ecz/IJUD5ccoZ/L3AfdPJSTNnoVs5FDLQS5LbFuPrmmTr32rw//n6m6h3xzJbnugICInv6sED
FlwycIeXat3spzti/ooL3J89+fP9N9e68/7cbFpM4Hq7nLCwPXPYQN+wTluGJYz9GCJp6sdq//3N
viWroymFADpqF9VnuzXArISE2S41SBsz8e77778/s/LnZcj9y/DcI9fmEfgp7OgFxgs1LxbUouxx
FCNk+YRDkJdAWLnbweNvBpBvXQjs7q70nACqhN9sOHc5X89sPVVTAeVI3fwgQt2glj+T9583Okpq
otmAjJxStlt04MtZFlPoojodSP2Y6bolF3jS0NPwwfdAMkKHDvs96ut5uA1If/OCkIfuXxBnrqdr
p7aD4nG8mGKPml3na9wW39fY1wUIqfv++4HVHR0wb9shgR7UKZlXXVbQ+f3BuOC33n6knhQKFjdq
ePtYEVosKQ8yGNz84Oz4RglfUQ45gpqOm6BZiGw3KTX7Agj+A8CfT06nftHSq2UGsAC8xGO7KKx3
E4HWfC+hDUbM458RXwbQ+Z79dSqauWMLmIeA1lg62E+cLc1P6R5y4/2XW4hiC8xGsF2Mgb9BNlpZ
Adfw9OeOfhQ3O9E2WUgHttNp01wDcLaP+6SBbtrPvf4obtpkYc7XjO26kc+/AV9HAURs/Oei8uc5
qTtRc+igqeqIZ7vRJsCXoTWZhzJzFroNP3f89L7syaqwiF0LkdLSqS1ilgHlDSOSXV7+3AZHjkfa
mPQ2uOTQ28izy9BAZ/k3M47JD/LK110vI0euFwSa0LIycdgsNruoKPDEa6PD8AMB3ejxa753FBhz
q2k3kVgdbAJk0n4ZsJt33RJxU/qmpvnPbYOPXDylthKLS/hhHCcynvQZ9J13Ww/tbxh0Gpf151wN
H/mxt7OvUhhDPDiit5d6iPXTnmf5y+/r+huywkeOvOhV4AWg0wGILQjfwObD/ByN1r/WDPonPxDV
NzT+b1WeUE4L7sRh6Gg8TcyGnuYKD538/iW+9fpjh65gkAuEkx0m7mG8CsFg/VuYlHK7n3v9zbZ3
PHqaueXAUmTQYQENjJ0yOzol3P3k6Y/8eWrSPgKFKg40zNBw6CJMiMuAYrP95AZH/qzzhHkY0xCH
HBvfnzoYGlt2Q8u3H00pf0v+Rw7NSUwDTtbskIe6+Y2LEC7XRvn4g/N/A4d+zrF35G/yeWHtpPjB
dMFXz7kxfvoNht5ydDYmdc6fwd9lpH9vNvcLqjpuk/M4pDl05fnBpXRsTsYtXXNZa7Ogn/NndOTP
axN9NpKBH3RQjp4G8385+7Ilu1Foyy9ShITQ9CrpHOXsIdPl4UVhu2xNICEEGvj6Xqe6b0cm5ayM
y6urgkMiNmz2XgNZUXjRVL51N18G+sPx51shfTR94/MN+2muDyHLHnj45D33zBrfNKrmqPg35Bi/
MJ6G39Cj38Y3ikmv5Ty+fW3vTZ1M6KZVE0sZoLfeUid49QwZUt5UoWOh8lEBvFl0wN/x87CbJilR
Pg6nxxXwV+24wNZpgLKal6SDV1cc8NMy7LakShMWvrEZLxXLPy6vdRpEK8CaM5mzKvSNnE4mqFd1
impj2JUAwON41yx8+i08dACvqEnH6GFH92S8B5ks7b+kA4miN6byStjZnIB07CMxbR1K5km9hEVs
sl9i37fZ7dD2rWODyTAOjr1PKumJrWpUQFnehGnzt9OpagP5dSDjtO8bWjViT79GuEofFt/jbme2
b+UAMyAqveclWRUxvPIKHaTo9AJudSxv7LI/RxlgPy8vhaWbj4jsMq0UOk/kOqVS+j92ESDiWtL6
AFB2GkhmAq5N81NwsxCnzxJllwk9Ow3DbWTYRDKu4rTmGuVgsqAoeQH1OG0rFL1e/oChBnC3WCYn
PQPmHR9rU5p48kqXz47ay8vR4zrzx37eTbXoRlUAewADKEX/xhn055CIMiv2wU1ovR1XQ9WTjhdE
BX1ZHxNx2lT/1IueLz1ePRNa5pOpCN7UaBEHn8cGuF+3hbF2bDoSk64Jpu4pAsx6qNc8HhLq9lFT
a7uiXS/9rV5MNQcdA8h5BHEqoub833O/LO+/rxyQ9F9+1LGOWmMCb6sAkfiFp9WwnqkaxFipLYkd
/wJrW4YAFI39UG8V+iTyY6YmoFAB8XV6ckaptS3ViOseZf6tmkAJvU4zAFTRXHcMqX/6E89iNlCc
1anpddUsjN52jCf36Hg7Tv0SC88Gx2VUD0MQqmqe+jooZESWIgF8qnWL2NTKT6O6WQbPoJQhQCK4
GVSj7nRds+q/t84rEZtatwzqo94a6F6dJTiTy2O4+Sl7F0m0+B33jZWcDkG3guBDdqQ92hSDiL4e
2TG+sfFfm70VtFHvDUBv1utpZm2QhwsAIXOWabepJ1bQhqKn4KClK1be+yoJcpgx22u3z2qT9wZh
pOct8f+bOiUzyaM1dp26Ha1RWuu0DdZTtqFoTC6jL+4LY0UrIHyiZgtG3/usLUCA0HkcA3DitCUv
mNznAdXSKJ184mN0Sn7NHWXnpmvcqjdRctlJz6J1gNQTEH8YPDOaVyzJJF4X8VsN3Vf2o83121WY
1OwY1lOk6i3fA7BHAoHmnNvCWLHKW0HGKfT1aVzNmG9t90v3JnBcdStOFyOVmNpNn/gAdE9Mo69g
XBHHwa049etIhkfrqVMy+2O57N33RZvFbfALHuL5JwWIee+R7elTHwPpHPcdy7UkiePo1t2ahL3X
dF6GqWc6uF/QHnlfo+P6BmH7lQ0TW3G6A908UoxcmQBCY7kBiDkqPeWli9uesdunZN5BWhENoFPg
1cncAwyqAulE/XTakrEVq0FXEzTCOW7WemE3YKEE5YKGvFvC9w+m/lmwalmDs3ZEGnTy8FvQkw8L
DT+4Tdy6Vffl6PlxeKrqWu8Bx+PXg6CV7jY2ebkhs67jCdAHqoKiRFrqNnqahnpy/KBWnI7D4sks
1bryOnBwWZ/cAaLoO87cilO0bzex7CApjmz/uzuCz6Be3Totig3+Sbut8XBfAxx5BIvKDVnaOAdl
pnF7etiKB2sT6XagUlWQI/G/UNB5u3zpTOCWaURWoOoZ6G4GxGnFJ2nKaU9+tJ2o3ZY9su7TOu3m
ZO2krqJDHgXnAlMf3uq8vnLE2IIc2QgwuvC4qqC+kt2nSxPcM68Wn90+q3WfEkUAqJEdtmNbt3nI
ty9J2jl+UitGDZ2yvm4HXcloDfMg3b+yOX3vNm8rRulGAWwPMbbXL09UH/cRXd6APb224FaETlsN
PnjYqJNfe17h9fVdB1KC25FoQ6mCQIjEeMQ7gc70jh/JV6CW/3caD/9Te42odZF6LfJ0CBXoirXj
h6mZzjVv3aZ90TB7fkdTsR3hjiL1CQjbK7mRWxq53aAXsaDnI4sDsg2TwNsu5s1dOoGYLGunVmJE
rbDsmNpbrTFpwT+ZVRd98pfT5qPWrcmyXgoz4CPSdvgBsZwPqYndzqkL1e35cuh5HXaArVV1LH3w
ZA5Fql6HS+k2cSsiw7Hex77LVLV4aJeTcQDxIvviNrYVkQPrligJfO8UgYOUe378nQIw6XbCUism
sbHnmfm4ktsu3vNooV6ZZcnqdidT69pMlzVRNFq90xw/yqlMUal1WpPQisi2aWc6t4eqdArAwhYu
Ir/wxN0Gt2JyQ0/nOMZ6OYH1fLUx9K/nsFduOyW0wlJqKIh4DIOnLHofavGzo6BruU3cisuMRoc/
p9lyAjXvfYSxdw3MpdvYVmgGWweyxR6gNEpC/06nTX8z0z12XBX6MjohMrAy5LPYKJG58Mv6Tyxu
3RKs0IrNPdN0GzJE/h4eqi98WsdTSZABdW5HS0heTl6AUlWjH6Gqhorv3rZ+RoH9k9uqW+G5QrJM
xiHWResGGl166HJQVhK3PCK0whMkigQQph0T3/f3evJvdgh0uO0XG2jU88SnSRsuVTqE9wyAw1Oa
JMRtxW0MkW4ksJF6VZUv2AfqsaKXrVuSYiOIZHQhI4d8qQiJSAEOFujutP/t9DmJFaAHQGhLytWC
jn38tVn2my6JHt2GtuITwkP1kBJPVkcAiQc2JfN55L0b1CCywUNTtI3ZCjxMhTaJKUczPSTh8lYf
/RLkf6jS26JlWpBlaIMN7E7gSVi+aOndAu1+fHRbGSs8Nw8qSzPV+KLr8feCDA707R9uQ1vhqXDx
tCKelmqIm4+7ENdQj3Pch1ZsrnU6xD30ayqzzu1p3RpSQlbip9O8bYhQZ2i9yH1Yqgw84oEeDzx9
K+287Lc/fEwbFrR5qAevIpEVWG6gp8kk7u/nWICU2hN9uOUVNjooGsZ9HKZIgvkffmMt/eyJ4clt
aawQ3YHqYyAfS8T/ulytiwxysMAd0Z2BFaVQMYk6GRJMnAaf+eqNOfXEX24zt+/QfRaDBKmnikhH
t5MJwc3Mx5S1Q+n2A9ZFStumgagPw5bcvQ8dJ09g6b6Bgn7lCAisGGUQDcCDGUPXR/ZB+d27Oozd
2lD/4CWe1cpYeoDRux6yArOXVF5K1IcA9EgnNCt0JV/e/SRZ/WjtsBNr34CbKucK4lpuCKx/SWPw
vfbUvrSyAkHGz6HZdJ63xrE6bON9lKRa0wxLjuPxdj3ILYt2txiykT7Z1jDdz42skroZ88SAvSk7
x76ZjebJsEv8nQyyCqb1fRjMd9JXjvO2olN26E7EmzdXS5x+7gL5gQ2z2yPOv2z8Z7sQQgN8aEQv
qxgrk2cAWufzwVO389BG3Kiwn71+ymb0bdq5kFAv0F72ySnqbbiN7+OdBTmKuWq6EPIHGwoVJ+17
sePCWFdoDwafWfsDcZMdvEh1HH9knW8cv6gVnmsfxTXwZHNlMkmKYKEPuEnduufUhtpob0ynaJ+w
XaA74UO5Nj2Gpc3TbB2cajjUxtQA7+pnzT5i7Zt2S4oRxbOqruns1kegNqTmGLROJQQaqxSCt3Ox
boL/1lmyuT0aqQ2qCTjx6ZZ5opLtsZS8iSGHsrTR2WVnQjf4ZUwlyb6n/uqLSrOYFH4MoHaI12/u
NroVsYoBZbaEo6gWmjQqDwwZvg8QYmwcx7du072Tsdx2rM3UQl2hU/zTzgKnOw8sy5crA27jxr1E
Y93HVFwdCxRENja1V24rY4XsGq4hWKCbqPo6Mp/9qW6uoDcN6Wa34a2YDXFORuTAZ83Gel7OiU5D
mkf1BM0Cpx+wMUdoxkHbADKJeG8s27WU6ad2Zm61eYAsXi59MnAoq0GAqkqoeuya5cM2qEe3eVul
owZaEiFjzVwlY/ZtnDbwgKG44rgoVt47o2SeepqLKpR9+i1BU+FKD3x12zI20Ej5kKcwYTRViNQM
4npQT/AOLzm5LYwVqpCpQ4+eYfRohX5pFIibYXwLxZRctt2/HzTwv3j5QeduByMrJVMFQn1T5+gW
9zhsEoiBFQ3PmuGKi2N71Hxh1+ECrY1Kte0cPYHilszvcWgt8jFLOPQn0JecrvphhP5OwjoU45t9
Tv0tN7Sf5adtJp4u/GMeh+9T23pzESOxJGUQodZ+SoTedckCVMkK6A6q/VrPXtpXJNmhYVhP/XZA
vxzVhC8e0KvHOQjBgC7DZMeYG+uUOTczSMhg2xGjz5yQ3ZQL5C3Hb3tCaf1e0djrfyxBNM9Vaki2
VnLH31sKZaJT70O9pRjhGwBR9CNp9FUTTE12F6cjuE/+bMgjSbMtX0ksr0W3SFP5U5YekBNiKy1X
SZsIgjEbRQmbtSstGiagb+OvWXYUqewgtMinTga3GzSns2sWBopWBqsNedVwWK+N8fjDwPC2roBy
hHRZX8vaPLKgnxKnLASk2JcfWfJmXVexTtWQNvovmc4GNVSolLsFlw2ugWSzAgI9m6oMtbwcgjd3
rWncSCwQVns5d75Dl2rQ4VTFUQsVXiiPkCbM3GaeWmd9SOsDSTATVRvzXzUdHuukc1vz1DrnV3SR
dmhnIWp1XS0Zu6mjwKmwCZzIyyWJVqBqAlS/KjhpQWzLy4Y8Y8HktiY2Qk36UMMd0HCsGtJDiX2Y
f8e9dEpY/7EFef5O6EHNXcfEnyp9aPEAtlZ3NYWKux3DiXXIQ7YY0kEkXqAuMtA7itwbyHytvjod
wzbIy0cIRzQVU3VMouYlVM36ap/9zu2VQxNro0OfNDBeiK8aNzzaT2SBfnGeeNEwl25/gLXZFZ+3
2mvVVKFR9XsT9CbyFjfWAv3nenn2ABR6k+t8JFPV+hlwZGpJdlaEWU9+O83dBnut0WzCVRNRsTkz
aZ5Mc4geO2Sd3LAY0L95GVOQkGGBvzdIEKCxn+tk609d1zkmCDbeSyRb3ZsGVzh6NLIAoiwuhLf5
ldviWPt+80EHjrpxAnOUsZs4XKGZHc8ydqOEw1jl5dos/dgAyDThKIO63007hv43vGkPp1Lw/1VQ
fbZ1kp3P0JZEvopS1n5d01pXia8St00fW/kNCZmGTBBO+B5yo8WyzU2uFf/f2bv8D3SCxnbMygBq
ZngnV94xhr9aoM1/Ga65G/ITmj0vFz4i8O1p+0FUEfT/vOshG4PCr7cteqN3+Ap3DFq4L38A/M26
hnkDJKOh/y6foLy4TkWdjESU0Dn0nkCqevC8jPUlsrghK5oMj9FzC93Lye3r2/gwEF9jX/fIP7dj
btPC4z0EKHg7CnZ2Cg4bIAY3KYM3y+VkqlVQ3/KuAbfqmKHjWbj9gPVuMb6WoJCSsQrDoBugDw/p
nryHRqNjkmLDxOIFhheQqR2rQxPAlg20HJn3023yVmgzxQ8FpfexEnJcih16dkZFrhO3Hi7NbAJ4
FiS8Wn16ZmS4IWRxKwFEVlhzaKw3GxREKkVXOAl4FK2GzXx0WxQrqlXLZBNs61jVFxlTfbEj4BHc
DNxGt4J6S2DuO+KLVvDZ8H5wKDX/lB6uG7fRrYheejpOdAx4haT/IVnNLZsbpy4GtXFizY4+I7QS
x2rZSXsTMAm5yG7a3C4xGyq2DXGXrlCrr0I4DMF6BIqzN22iYR/htDA2YIxm+xTGo8+rBGqmxZyl
VwOFopXb4NYNLMUIwdEM0vsZbbe7RXJaJKpfP/z36Jdg/MMb3caNZdtwrFuA+50ZOiNthrdLdmJ+
ME2nGC+j0S3HstumHmiUOPrHoYI/xTcVbmcVBm9E1Ct/gd02TUJ07w1YF+UAFU11nbElOk9phkpv
3KzMd6sn2yC49IhrCO01U+Xr8KLMHSnYIwyen01uyQT916nTLfOadQiuiDxq5X9sgtotbql15kBu
QqW+xNxRHoR6tEQvwuhgdNyf1pkDq5HUg29EewoSWX9cD088jm3kRseiNg6OwdtD+2Rhl0sk/SB4
GFUKVl5ui26D4QTKI34NbTd081FWmeb0g0ebzm1hQivt14eCoc3RMUAcoEFVgD05fzVQzl0dx7eS
A6jG1LVQklVGJlBzHe550n7+71Phcov+4VSwZc7o6qPdDoojhJqmi5nZotdfWzi7dWfpP6qez9Jy
6KvD5aK+LLtIa1RMl/Sax5F22+4Xr9HnhYCJ9Ho3EpOvmxZ1s4CIHLonjlesjYnLYpMc0YICYrCp
4CghX79DqXkc+7es+F5beyta03WrBVJzVgVtfJQpfAzeTyAkfnT7sla0HnGHMtc2e2UTNPt00/uB
/0CIiPQb9SNLmfX/P1tsZFwMJfs9jjW2Tqwj/m4OglFfdcMKpy28JDU5g4QdL+UcsX268w48a+5E
0s/8K8wX6VnHxFwn1IO1ZGZqDQkE+IMN7/gY7aTg83x0hWna2vyY6qPT51EgaSh01O8/Q07pLUwW
1A3MklaIkesNQ0Coos193lHz1AYg6HwYLmIST2OXiqXEi5Ma/FcJWyAf0NWHXrSeKfF/L919SOpp
/fnfi365qv8QTrY8ErrKjV5j1kArXsFcUkd7AFCPx04dlK8JPCBcuwX/kn2F+xesNtlQxSPxgE+K
P2P5HcPWBiYCXzqTCzH81NRB/7BmQ3ZH4HLgmOjY0MTJg8sW9dehIrv/Kybzhyxo3v/3B3glpmxo
It78B/fibahCA7wzI/SaTMtboh2vfV0rQdPa441Z9qGaBXRBruVi2FZmB9An5YaXWnMdZzFr3SqF
/7i0Pjs6gxn2nXSNhsoTXnyiw8bORrDmk9s6WUdne9Qab/VwqNaJtqUHSz3Vk7fW6ZVEzQYrwrSk
0wM8maoYVlOPQLfTd2nb7N/3PvDeqNK+9hPW2enXWdIQMUPgdw8H2KqoWc5dvko0Pa67DczCN4ob
r+wnG9lhIDO4rEp0ANHzoxgbMc15LcfMER/xL5QeMtm46xIPUhcQ4wOXvvmSwTbSLXGwtbuWI5u7
7pB9lVxsG4DphlFXC6dBpz1kA/XWDqXOEILAFXT+6Rm2VrxMs87tnWhbkvqxCBhLoOkNG4Ebv4YN
xhS7ZfgXJdrnacMB04FlUhjaGHqqs/nMO+L2/rQxegeUy7olG2rYgJJbeOzezrFjldDG6AG2eBHE
7epS9Nt80y+LqmBW+uj2Ka0Hfw0nn/WA2VM5BM1yEkLS/MgYPTuNbuty+dkg68j3uirpFnELVO3n
uTncxGepjdFr4qTxVqLhcHUQdtaZGq/8mblBXakN04PINvo1XHZV1/dzKdr0zkvkWzrVrx0u1n2y
9/6sl3DKSvh2dfuZEDg3wQfFsWh5UfR/vs/bKYNaOR2zEkYM6A1PVS8nt8vJhuod7b43vEGCwBTs
7UY9wqyQRW6Zq43Ug7+7MmAQIoiWdcqBSivg2uV4JNrSVRk/wLkYogxEq8mQPGW1vJ32oXPjQVJb
vErHYz0mcwjfxQ0WTcMHoADeOMz/Ofr+nVyGNpaOxgZy/LBNqoLDC9dbv+MRCEYNxDGfIK47wVUs
g8lhMsOA9xSjugYXYDVEKyQnRXycZ53BHM2IoCHfeRKRtarTsEucKvAQ336513ZvDqC7oS6vDama
6w5uBfrULsMyli5nSGjD8EaY88Rp0CblLtsYB8jR67Fo4XAevpG6/zkYQxuHJ9WgzVoLfdJTK048
pVspMupUaYZd+MvlQe4fhSLk+hRctK22aAZTmyZO+OrwIoX+PM5FstKlVhh81dAnZgud84kRN4wf
fCZejk5bDTa8HvUJlqiiCIegz/Gg/+H2VcnLwachTWEeUqvTCk+xPPU8ELh26jvdO2FmPYEbYE19
6oXqNAFZk0+DbB5YEqq/3OZu3Zl0EyIM4lmdvAxdD/hHNafuiNwWxsbfdXILJjRi1Qk6jOT9yPfh
R+ybxClNCW0AnonabVawXz6NY8zgfayhCENrN9WTMLXKVSxT4cXxbzl1yS7PUa2goe0Nbj320Fb7
CjcSGjao5RRuvAXiSj2BXr2/cca+cgjYGDwNp+gakujL6YBhGgwCB1kkg1suAbnzl5s9GnQMExis
uuGQa9nU8duX8MBz2o02BM8zgs81C/WpAXumzLa2LXAeuzXvQZ98OXUDGkTdrUh8EkF+wEf5kbfE
jV4d2vCplqMiOwmq4VMp4cwjYCRZw1yv+O91+fNDMbQRVCwYYPAMD7NzXLNofd9q3vHzAVeqi5uh
wC343z/zysaxEQK9z1p4y020hFrL1SjFez92U50KbXgAHHEQTpzTMkabrB+9Ozp2b/SEXpu1dUBG
kJtoZTjSksSaw35cMPDz2o3rT06rYmPM6jWsadDj00Yk9cqVwGhp3OHG5za6lXOItk6UijF608CW
OQXArMim42+3wa1DbOhxSALlKU9iF0fR8bkvF167pQM2xiwT1Fc8iuRpHfR6hskbvAjh4OOWD9hA
zeNiUGnkJk+qNewcLMMnE/SR20a3YZqmhXH9hMrLSaRtUnC29wWAum5kiNCGx8EgG67ZaS1OHgwY
i97AkysUh5ueVWiD42pKmQz6WJw6NbeFiTgr4ArvprUYJlYw6eBAHVs26bnvR/MEJ7z9r94f31Ks
fyVUbWxcHW5boAHhhqElzOODSxomSPBWxe6V0W1kHDyUUAM/suxMPdTjV+/nxMYnp0CyMXEDDOXg
wjsnZ6ifwal2NQAPq3ZfvrgNb8VpwGBObXyZnSPBR0B7+z1u7+KAjalbrNoiaGJJNd42IjtnS5D3
Gblh8C91m7v1KoA82awOgqE5RVJwQYmMbjDN0FY/gw1EV7fJnJ3NRRBq2AIYlrXp5nby2oivUQRz
z/SUnOkU7JAJpwu9uVD13tITvHy8P7x0bTxX5w2Cplsdn7nwlitVryt/WBK/aU7gqSb1dcPN1t4r
U7/9uIY30Ss/al0nyQGn1bWfGZ6t+zbuRcA6RsRpGLC/2Lmt94HBo5jDkiUfwxm32N4fckyuJybi
lp/xsO4HnjMzrMd1Wx9e/T0MN8DuRh+Q1iEP+8NcrOt8Kea7AZaL4n5d6i2Ir3ePJjMcsw1rvC73
w6wLm1yqRCARmmJcyXmUzVPzXciW6yCnQ9Lx69AMkDQuDzzoE9jIznDYLIYj7PdHSMhta5dHA2xs
IGV9dPsy5kGmvZjm2QH58+EKntYx5N05aoqK5+AVMI0JLsk0fhKE4yHTJ336mwuOf5Z6pmsZA+4b
5horNBTrCpvByhx6h+vSANvx8fuEomoCo1UZ+MGWQ6K3ab+OHR2ynxz2t3wFkdNMksNAr+uPLxeQ
3pUw/NjzEaJRS7Ft3RIMZQLiZH0yaBWQkwc38KWoU+y0rFjj7Yg4bERN5N8G6Rpn5y7ShoMXNk/H
FZTwxwJmqmt83/u6S0u/C+HVCxdq+GDvKU/LlEMAN9/nJp5H4Df7qW1KleG9Dxv5aN2bCTObR5nk
MMJMwBuBaXFNE6SNiJqY6xt8rantcpkih8mzwGO81Hwk8IzlcbkdZk9+6s4c4VnIKRoejCRp/Fc7
kyR5CFUdhnemblPdlMyAo0LP2aYDKCKYONHsHgyNFN9LdJ3A5BrfZI0++1A1Rt7B/ckMV0cc7tuP
OeXd1BTTimLtdQIGUvYU7AnECAs2UjiJNXAwx7uCaTZuHlgsBqAtKOgketWnA99ymq5JhM4FuY6H
MW3zIR6yczy0YzHF+8YlqimHt6yXHGqFIbyGc/wmkXs+xFOj+6d9J82YYjtMRJ/7MFr2YmpaSqAS
2x6sxLumTb+mKhyn22w3ePi1ka9h970JhWJ7nqVRQpArKBWG8FSOwrD/EAypjM8QWBn225FsAarO
voK2mkGXVq0NuFv+scQKSM4YIms+0z8I88CZkWtCxWMS8SAt23qJ+h94+6QMQcPptJZLH03Lw6D9
Jn4CPGvm5/5IQBPKJn+KbkzkkeEuaLfB/N2NbNIUXsveRB9mBG17GkV7kGsBU9v5c+vx1IdTIR2a
OMoTTjPx4Cs1BD/g1lunR143GW+qbVvX6MaXHZ2+9Ft8RAV03X3h580WBhmknaOY/azV1sCkfpiH
9EcUxrP4DHa5aQt0f3BKgysxHfdA9cENfSaTR39OvVzNNSfiOJ4G4wdBIVpE0k84gK8xLHaJeVCZ
35x9Mqf9u1TqJD75aSfaj/PQ7ub9BpIE8dABhW5AWl6UiOPrZYNR+O8BnZX2to/n8KimqWd1NcPc
Vd7qOUtI0VOYjH5NY0Kzv4NtqB9AIfdu0OYxP0EP4Xm/RXC7h0CQV+6dSbcb+CSs5griQeEXlnU0
KwUD0/FDcrRsfAiaugtgHt/p4+TNbb9fZYf04yqJ98H/7Mf1UH9s56wRhTiUB03E3s8WEFF4vKw3
q1kieb/4RvnXoYgF+wRzinp6p6F7357h8j0lpYIHMs7OLUplewZ+OpD3c7bGPxk0AcaiRslwe9fu
vsRR0k77doqjScmm9NFNWm/hj5n557rRAhQVL1mbJ7hcZ/SaCyHiXNWejH+0bdaLohmXQfV5Oga1
DzMfGu7XC+OLKtVGfK9Uy0iCfGRmE19DlWEGZeQ3AeQMd8yi85pF5v3uLSM8lyHJk0PQzgwP8wZi
2ikScvtG/GOLYSHWjNDlhN1BfI/EoPlVI4STomct4UXMt2j6fMxhFEHgiHNInuXhYEx3vSmwZJ8O
+NPJOm9nlew47w2cTqe8V7imtxwV73X5OQRKNR/X1mS38JqQuBUGSNZkHxmGunxNobQ8QfUf7cjT
uBGY04MAOkYVy4JsOK1rE7IjbwKVmtttXxqULnb4NWVXfn0gJQKdrW2vF9iJebmRXec9xtEgSdnS
WHvl4q9BViaHMf1f0jdhf7Uqs2WV5pMHt9ON1MddCFeY936w9N0jykfkGPKOMZWdIR3fqJtsQML+
cKAulp7p0OHSUzXsQwH2hsvuHW/8figmIwMYtgqZeCAvyKXuNlDozBJ8VP7AwcgYqVLvux3GoVcT
UIT9wwS5O5ihwroVTjEQF8/nTWbBdRBmi3oXLbM3fod1d8ruYhbCeR5G25y1f4csNdgOHLpty2lq
0m494y/b4TbPB7p8ioe1rW+WpuvDazBpY3avJYGT1QlnEotLGBCF9S8DvWQImy9tH10tU9c0ADiD
yoSNkkJM6abt1SGuRM9DAIcJgMT+aRGwPoRN9jGSx9HL0puVs+yvlAwo+EImPaqfaNAy7zeg9o8X
0OsVpFTIcVaHTB4B/9x/T8vsb2Xg4QIs1n4cfguQa/7ioGFEVzGO5yBfs3k4roJt/DzAkbyEHHL3
Efk7NJKM78GQkEnDkyLbCbY+9+Hx97CKfS3EgmTt/UDQ1js3yiOwuO9KAlXPD3Eyrts9M+SgZdfB
a/6RZ3PqndvJE0W7TySHAaGPbcA3Vvg6Mss32RM8QNIeQiqFwqvnvlfgfb5vKdQUS6CE6tsN/3Bv
GtaUHXInvKLJEO5lT+XxZZCyUQUHPey4gyRg+L2Vcs9pH9+3fPCv12Xxwgo8WxFezwAwXcEOmz6a
gEMMps0Q9U9+gFjMM+Kt2A8sKgjBve9nfQen96Rd5gfj6fQEu/Sx0H59J3qPf4Jm7/oOpuxqKyN4
yZfdPP2ELfWcH7zuvsE/pL+j2wG1821BS+RqiOVBkXGofTpKX0ah+jwHDeijSLRMBPlCBcVBaPUN
2Af5tHn0icAPhZTdJoLxZ7qGOO898N9uRb8Ast4DNNzcZqHa19/Adaguz9AFNaXvkTW6TRNl9r+T
kW/nZlWALuctBPrfpbOK22LevVZ8aBkOw2/hxOtcLp4I24IPh4aiSt1QNuWDTERzYwictEtgXZSu
tiXm9xtHMvh7VMn7UBkelCPsmTmWqgWlnmXeXL8nQtT7GbjCcfwIyJfqHyGeEN+1flevFZ+P43hI
oN4gSrmjcX79f5j7siW5jS3JX2nTc0ONiEBsbX2v2QC5Z9bOKi4vMJJVxA4EAksA+PrxpDQjMkWx
RnoaUSYzqioTQCCWc/z4cQ8glTOG8BV2NGRT26bvhtom/ocsZeNNzmh7a6xd0tBBgr0bUYRYJvG5
IVlLHnqYDnrvGEph3ttAYCeFbFPfc3TRBqXgcyQzO9IoMXCgPaTZYqO2HSTwbjEMcSQXPm5UP+T5
FsnJYq5ckspbjcNW2nB0FSg+Cb+muqqjWcIV0MZgtWH/HkIvH2Kwd9MhonaR60nobD9XWRS7+n0F
i65QTpnbO9DQ8qZ+CzLbHM2sCSKaBoWAuImDXYJtdInjCw1dKo99iLQN8yopA4PIvjPw1hs1OWV1
782r1Kb+jjvQV+cYLJSgFv2aoO83KkvbhhnjEI6won5E1PtBFPxmIDBmID2WaDCficwVnRB/indJ
pq9GpqOmJVgZcG/fpkU51tGS56geeX7wQCrX7uGjVdiQ5CXbFoHR0YA20dvOL9XBy2VtIz9prpFn
9OOWljDQHfHO/Kq9Nmmbon2dQAp2Y3ReNlesMs7DWQGFhaMWCVvlTdtPG06yYLwhtW8h6IzCun4T
qNqlm7GEvdBtS1P2TnWwxll1QQwURWVeL67n2sRy49vc0RsUNFl93/ViueFBWZKtKZvGm8LunKjX
AXZcdFyAQqi2IzHITZY60ccYW6aZIhUEye0Mip4XwYm7Gu+7xbVouEdfNXURZDLjIpKaZOam6IDW
YfCSsl2zGX3b5QYtkGStYlbXK+vH1EQkS0tyFQzm7BQsunNwrcB8TZNIq5HTVTW0PhnwJegZr6te
rnNVQporXCq0l74x6KBkT0knmpOtB4T1UZrkXkRySA9i6qppDKUT2CToAG2NXSKcQVApJx+5YNKj
kgudAOvgI8QCr99nuBn/bmiwMCPKRbsq5nSot8WE8+Q9960bN1QWJYFtqoW4HgkyplazLNPPeuRJ
2DGybAY1TO/qOk4pUh4e5931AJYYdjyLkD47sMw41Obj+UbNZ+PdxS7s2ClV+GsFd6AJ4RtC3ZVd
wAd+gs22l+wLUfP+zVDGZLyv7UAi1OZa+mEuYzdGfMq8lSnSRz0NQzga72Uu0MXVoNIT2ilPd2lv
IOwSoK8fwR6LlqXXJpRIyFuwZouH3vp0RwvqtlMz6LWrJDsWKJ+/LRFQRdOcf0ogZH1DAN7cpoSK
BDYF/QN346FpcDIclEvmZ2Jy8tTWXKU7mqVg5y95t+ir1qP21nfQH4b8Pb+CcugQKjFDRWXwly3C
lvYpAbhib0fPgJ/dTzIaPFAiYo8/KVV34dyoK5QhoTEAX1lmw85Pjtjixv1sFX3E7p6sC5qLIqyq
qQc3BmYnlDsvShwcIFYFlg7GZ3DYM+Jslw0yWWNiwBRLJPNhEepZqaS/C2gQHIRfYMKx0kaZL+5K
bqtHspTTjRImv4MXewei01AWRRtOfqZdFybI3+bNDIPBeSdGmjwJMplDn89Kr/K6FVG1DMu0qW3O
DzOIoMGj85R8SErHYDRA+1p6u7iSoyvDGGtFQfhhTv3nrI/n/pFzIeZwzKpJgdtLRjevsrPCxb6c
pwVCQGcneAOv6LbtMMumjDX5KhEj8Q4jCdCjj0Zp5x9sSmJ93XlT129GKFf4T4soqYj0HIz9cQgM
Tz4gF6tamGZQj+5MZrLglE9jCYvepB6xtRJj1RMbSuPftGxgZg3hkbmGyEYn0n3jjbp872FlwmiM
zxnPVn6Xp3048AzJle4HmUW2RNTtwph5jJXhzOch+zwpztrTODXj8glWYg4BftorjtO7xELmJszR
ApevoQsV061VZZbfTQRo1rqpA1ZteomNb4UcPZH79kxkXLeyouwGbWI5P4JQzciK6InrPUEj4PQl
wyla3Qxdr4wfzToZ00PXdswXISRyFOK/JaflfAewR1LgOiC/LseuKzvsRGktEUOZCkv/oQD84t4X
vND7oEHRl3WVk+9JxwrvQwXKAICfqeHwyUQBIY0wOxD5h/EwFnCAscO0GqvEqrcCKhX9k3Kpr951
XatpvuKy9RCsxDX3xgfhlnxKQo9SyRDlxLaKdMxKet0tapq/BBCwKJ9thv7MtcphNnk/l+mkIaHB
G3sL13JeTOt6hF7xVmcebW4F1if2YJ/Zc4AAeyQJoDetoRixy5mfuh0r0sKvVsFiJ9uEpRAigbFB
g4wa6UveRjOCVATWiHt6d5f3CBHdVhdJYZ/KzmvGTZN7vd53nR443tiinV21tJzGD4Xm6K4TaaG7
D70r2nFjEr/yIl0M5Ji1SSyiFtSO/jTneZDglcgM7a0dKiSRNWOLDKsVEEh6GhboVqHlv41PTULb
rYsndd8yOvdd2PNlMTdzWZahhaNriDbHZGBwhVN5s5mdQviSwAR32C+sA+SQ6kGGXe8QP4f90Lvu
ThIn0y8jzHrUeil8P10JBzmvJkw6uKbsYiSOpwxic5h1jFTsEOdw1T2aZG7eamyfdsX6PiBl6Gcg
8Tx15ZJ7SLlm39tOC+b1VlJO5KHHeZN/dI5lWyS1RL9vEN7LNOI68bN7OHKnCINyUolsCDHJOIsU
9ukZ+ISHVtBFpiS7Vrnzl8hiwT8WhFfrMs5EjaUWD4fGByZ3BQSO8VtVT6I4uNHqT8AW38H1pacC
JkECPQENXI/ofU2T+AMUWpBlJBW2ySy3xVXf+xpNA5DMcftSqjQyywwLHfT5+LtMWlZetT3ryisb
D91xMKbJP8LWu3/x2qLrVtPg4TUGk3wqhnNKURSqvi+nwD0JRDT9KllaJJ5g0vVTWDpZbdB+r0WY
G5cgOEHxfYRFoZqAtWMn7IBY9vm1Q9sRfDPVGbuElIF9KtwiQ8rRkrBHGUR3J9aq1rtlErRR8Ipl
nYz7USRJX+KlDLPfQaMgzrP15DOVn8MGkd0lbabFmqCdqf0yIfMZIy8FFvsBCh7wMLZcdcG6Rt5H
MTUz+mAzJNfbuc67kObYQE04Dhbegwkd0s+KVx19Ym5Ix2iuOoLUXQblOIX5qErvfZaR+JM6B0M7
NUE34XEW5qUvyj7Y+0A5SBK1VVAMOw2XGxVpYauXhmPJhgomNBGMbvxgXWrIBZ3h7IItGIRZraHY
GgfIy5XPNhOVTr4ziafRUZ/pGFi3pytofXUG6i8rRECVO3DRNJ/LcoKQIbC4NK+foD2ocwTdqWO7
vA/mZ4BByXK0JY1fqrRcNIdr+zzSU5W6oH30Yl/wFwITGP4MsCQF1pcn/KQbW2Dv8NM5oglp3a3V
sTRo9EFdMEhE4t9mnhCouyOo8Y/cQSJ3o0cr6GrqF5+tRzEiDymrYXqAyjcJ3hqrxzvPC7q3Kpbk
EWymftk2MbrCdl4DqGcqq2lci0BBonrJR/MWY14ca1KASCly2KZDtSdo9k2qdRtxg5wtNF5cvEPv
+RS2HN18xgROHO1kvFsp3HQl9JKqTRNDTGRd8nnatjBK2RJT+vsATtrY82rWPaVIYOYbkzTohx9H
KFiFvEW2+uAGiBZ/gKwMkIZudkH6DsUOKA2JccY4UJfn2BY0I6xBDIJkCGho/5hOAhEpAziG4Crz
c+5B8Bi2EiuLhgK+5ioBEugG2sB5R9ol21LjmycYCuTFPVUNZA0meIrcZ7iRkGXn0DzCtj33LrRA
e9kNAkEZRMzgdh6bJnbNJm/jPI1oII37dGZX75u6rKrjJOVS4hqF190jVXblDUukOyKyzNhGKeM1
O5B2pbtDcaVeY5uo643lPO9WNB1LAgIo7HzXjfOxiUB66IB3AYAtNrwxwI4caPLjPPf3nZfmY1Tz
gZQHzxurZQtBveXZ4zACC0sYeh6TpZmwfGKF4Sicvy50MCDD7N2BNQQhbJrVx9mk/B58+Ra9FlAs
BXIH6REWyPidt6BddqPQMjU/AjmdRhxEnU+ee2UTKuHqVCzAurpyMPW+Rs0t+5AubVdFeFOQcFBF
ijQAO2Y5VlHaxgaK/JDj0lcQ/VNAapwww35qglZtJZzbYWgbj0Jlocch5Llxmp0XoZePSYLMvUXe
hs2nWOVLp92+R3uLDmkz9SWWMWqVLwPOznhvbO8nqxEa8T64vxUNyFMTIEJbjU7bNJLBKND81Yu5
eMoExItWPvCM7F0JdC4Iq3pI00d/WrB7JJ4nyEFIUvGo0rSkqwb47hg19QiwNkzFPCWrHN2m/k1g
WqvuYHGTjeEMXXOzHuaYIxWmS4AIRhvSf/YsfEJCjqYZfQd3plFu09k4+VngodzbDgGqOPGOlDIK
SlnQ2zJxkBYrDdKMNOuq6n6GJEWxoXnnV3PIIR8xApJP6yUJg7KHYAwm9YSgsJll3MIOXXfxVdr4
2bIngT/VV9qg8hAKwxwcAExqX3zOsvSaLnENpl3sF/UOVgwevUUjrRRYU5YtDhXNejYbx6AouQF3
01QR6oR8+FS7qvNg+bn0au+VwAbf+WV1fkMCKdWKWG1yJPVI9KrrAYh4EaH1rO+GEOpChB59QTnS
Wd579S4DR2b85Oisu1UsRNxvHfZrt7LcmGJdMqbaFYXHUl+Era3mdIMMo0SqHEBQEHTi8mx4B/+/
ZpWnmZ4Oce9LFaHjJtF8BW0RHwsqiytwEVDGbpKDGCe2IGbpTbCb66AB06JFbBeiskCKEB3ES75q
MQ3KTTANpH2RGS9KD7kDCXoGl2LI8nwxRVWiwa9AzbfHYVohTgwir7R6K6ih87QviGLqabDwJjo5
AAyTwYNnQR4gBplYc8NlVk5vPTyN9sIUKEgzbM767Eh8R7WMwfVwztmPsdcUE4IvMMCXMJ/jJLmZ
K9IhWbEDE1jgQQEAVkaoHnLXh35X6fpzNiOfB1t1lpX/YvvRaxEMSI6EqenR7DrCf6mxh043g7rh
2DwShIoqX56LFPW1D3nummITJEHtASBqDavhoC1sdhcg3MdaploGfGMQGrUvqQm4U2FPNPTHnQwG
9YYAbM5gaISKVv9JQ6C4eDLe0Hi3TYIS5t2o87aDBsesShrJsYVSN/oojS33aYVKLiZJYNjGSiQ+
Yg1n0KE9oiU04S5aUBVtKugOWpnJlc9Fr47OoDZ6QnStxAlhUdA91GVe2INMmGv23lAm1Qfm+8Ct
xDlm2wxN5Q1hKanzTo0PzbI7b+iGDHscRCAjjci4Xs9Dpex11vVo5K+4L8c3SwmSbqT8DmXLjJU1
RJNs4vWflehM/IYBNI1oDceOfFwO3gLTdYSsUOos984kbEY8BWPyiMipH3ZzU2u2s6gbuW1ZiMV/
ImnP+SErUNuOjF+BvLFGg7lvAXrUKF2hoNVN3Nu0ltIhYqLKvRBr7kqY7ozR1hyCLxufoFmg3WQe
QQVT1ChazmEJ00AVzu1k+Mqmkge7fhr0sjPB5Pk1RAqpG3RYsATuf0AlSH7ixHbdE+/gE/Aik2Co
TghsM7kpeTroB+dQbFyVCXBvtKuCYnmb1XUpjnFS1sWDUxiY40xV0R38ASZRQPDQEwEf+nnht/kg
q+Qw5VYXj0j0AK8CSke03AJqUxVqMAFUBzM/GrCYjRdBzUbMZoXKtlR6U4Dgehbllu+hyel3JNIa
kq7VukJxsxv2CMAsBraXubG3OKdrVFFApEJxGLGbnh8Yhh19p5qnxfKIeiAQ3xEreaOXRZ6QRAvv
SL0Y0HoofOgx0nNhWtGtnwthtkUuW35aygat+ITOTf/eZYMGpl0MEMPZ9ImZ5jQkDsUJVO0pCHN+
26kRso+26j5UI4T+bhsIiXR0cxYvJsA0Jj4qgAuLHvNIV84Vq7myZ4/EvhPX3MZBvYcG7+J2bW0G
tkrG2dQn2kF5KZziwif7YDGcnbyOEG+DenufrUqVaCScpu0MYiNWZezjJPMhOMZLkk/3qLQEPUpI
aWyXZ1ZzlnwyReOXe5+hXXTvZ25uryAgYfs3JeTVEdXUPJhOJPC6+cvc8tycsnGo5HoZuAIoqBGI
hCheD6gTZl0H4mrbB1eDX3Uu6meY4O4tbiFfDQulRYQ+DwH+RxCcqeKj2miw9K/LMabBo++KpLuy
/ULqg4SF43J+zzJGX43u5zHKOhnkn4AmeoBkufJMB9gcmUzU1Zjn1RoxdYGjEVvoOcF31rgb7dmR
RbPnEYtlolqL1hzDz2OnDfArxBCW65tOjqUH5YlMZs/D+WR8lgMAaMgK8GTfNnomKKggnHpg1tJ+
QKyNkpYNhzKAOIlj8DyTqBH4K0a5B04US9r4mqaydxvsn5D1HMs6G1/6fDLTqVlkxd/aaRABspY2
Hw4zQPrprZKVGW/OcqRs11VDHFbQbWpDhKHJtKoZilY4bFGLv1XzrOWhS9E0c41yXwXpAwTFCzCt
tgBcxeHBGvD+4zB4rQrRw0YdcH5TAMmzbXoPxg9BKDQyM97noKPiQIRdDGRI9ahi/SSNr9E0Ufso
zQL6jW3b9GEGIZMgbBQoMSwCjcMOL0CQEuDEQGr8/iNgiiXzQtEjbs1Dju21X8KkbNC4FMJvAQnn
ZkKHLXyu6ikQ6Xv02qNaEw4Ofkztthp7nuWRayGFjwDUFxMnK8tSsJJW/9nZHkrTHldb1FtZH/kg
LQPYVH0bR9D8Zo8Mn/aOo0sTs9fpV4QZefeEakQNCdSbhnZ2DZhgGdAv4MXe/j/jYfKnuQvKHTTn
p2nli7wZwmVO+Q3KrvWwEjFkAP4Z7ezSR1HMQV01dVeuff0uD96I8Z/x8C61sXjJxglBd7lm2b0C
WpHxf9YNhtL897z5BuKdOs6k3OB89IEe6dG/6rBNd7ufMwj/QnuN8TOh85sucWBgtAeNEDURD8uv
TZusP1bOayCJ2YFoBoR6zOFwIXVLb6cOmC0yq9zzIxRK8J5+fhN/RZy76BBKJsDemWflpoExb7nK
0J91BcZnGyFQQxEdBXD1iubEX/EC6fdPa9sOU40xsYE0RCsf+rmJh5VJEOCiAb87C+1CCKREODrN
9Ssj/BfMWH7B6s1BdcQxQvlGKNjL9FBQWrcAmV95oL/69oseIgNzyk6mmoMEVX0qLHlyysSvdD78
xXdfKm0hPm8rk8R8g8ozMgU777OhZP/wyy/Ikj0hfd0Mgm8APq/BtkXFgwBy/PmE+qs7v+D0xhPK
ilxnYpP4XofDfIxDkuLY/2fffp7G3ywZWhgGohvGhS4VZKZ7DcPUpXn4+Zf/xQy9VNkSFrVTM+WY
LqnU9LkDmOQiX8wUFlmKViY0Ayj0O/TrcfOPnCbZpWBVqhInod7DN3D25W+D1nbXOQGu+vMH+trN
/wMu7qVclcxnBjwoCTaV0imgZ13PDlUV/HmZSS+eAoTc+D91QGqxzUz+Jl+yNwQzje/iLhtSJClJ
uobR6PM0stTQsJeIxX67u//6PP138tLc/nYf3b//B3//3Bhk+UnaX/z132+aCv/+z/kz//d3vv/E
v7cvzfXH6qW7/KXvPoPv/f26q4/9x+/+skZA3s93w4ud71+6oey/fj/u8Pyb/68//I+Xr9/yZjYv
//rlM8os/fnbIHJX//L7j/bP//qFni3y/uvb7//9h+cH+Ncvb9AA/adff/nY9f/6hfwqtRCobxJN
FfH9M3vavZx/4vm/kgAMXGTrWitfU3Hezmp496b4GPkVrCa486ChXQKzOWvXdM1w/pH4lRCKdBf/
COIzDh2J/3Nj372aP17Vf9RDdduAl9DhSb42Q/0xleTXDBbfLwMlfI3vww1+uwINbIC4zL/IDLI1
29qV3knmdTBfDUMjushKbZePRjbzNfIQ0B/Ax87LyGU6vYYaUfVFpnQCXbkU8W0C/5+nHG6LH8Dn
NI+4o9RfI5MD4uzzltVhmvi0Xgs99h8bj7Ys9JyH7A2qVwksZkjrgwfLx+HG9NBAiTqdomyeKvAb
QiQ5zS0rAzvsaGt9s569lr0nrgvmz3U8W/KWDHAY3tpu1Ok2ybMUcCyQ3b1e2soHAwq9oY81MY1O
Ii8h4pGBd1qsDfHAX5sL167GEuADRN970eZR3RjC1tKZWQP0T71hL2YCPdu81Q3ZTKIm+X0HZlsQ
9Qko9/HgBeIERnx1Bcucwm5y2fTBClGeEuGUdvaTl09Lu0HJKwfYXzTFTcMDBuqOzLJblFhzsBNQ
1LXlWvcTq5aNA0dmvrFDh4yLMyls1LfLqFfLkGbnRLfg8WnOTB1HQSuHNyXhRRZpWiOFXFqUKmDp
2lRj94xCpZdExBPmERxhfg3ZrGzgmw7mqYDvwWYb7uCSSZ518jVPDVz9Jejr5DhWEkX23IKJ1fZG
lWBDFQB/zYhKUaiq5DmIY/DzhOTIPWG0B+wR6TxRm7nBLA5dndsHVVDNtzzRCHYRa0M1ZMwKUDk8
Cpx8r2HF4W9RqmtPYCylY5iMpujD9mw2iuJvnHwZ4i4x4VD0mAXYsWKLTNNDOURABbyDatzSPnej
6tKt0xCoRxkuz4JQ+iDbwY8TCschirL6MS/BdB+bGUG8glH8Aqw/cWKVmDZ+15VmzCJa5sFHydUR
eBrcU7AigzGs46F4aEcAigCQAljNwMliAf2Ky/Jac89/C/S8a47g6gAQGXlXTiFlTj4KhrbvyM0S
Ld9xL1HNYDapnkULDu2KgnkHGwMdTyaiQJTLdS+MuF6yNntZMhSVkO1lzR260jO2bnAOfkK2CxAd
tNcC2iiojK9YxdFtO7dl/W7itP+UJ0WwRE1ayRc6Zlm3nxd9pljk6e1c1KA/ZdC99qK2QNE9pCmY
a+B0gDIRynFAjJobUE7CAlnrfiySjKLwWOf50WXgrYSEWxCa0qL2biiyZORRE2wbVjnr3T5fKJK2
xKZNWPnpuUbvTRMqJNnMIsN63wv7AXlcCGZb+YFpr3jv9aCeR1NWUADuSWA/lTMDCzSoVL/K/QYy
O4DwZLxTDR2r9dlFSIBnRLW3QsMcbhVMRvHA8uCMby2m/2QXqE2ugW/nBHgD/O/0NKY8wjNIvlXO
h33SrEFgjeK4T5Nw6nvvEalV60UgSsUv8BCG2Ax6NBJ7WhYfRr81OUtM6nqq7pbBS68CwDM10Pcy
fwE1uHgEDJt6ocG8t2GPDPs+mVGkRnFsFuCn0LGMRuuXSE7T9gNmzOSvfdQtm12NHUXjkWNzkF0V
nPl0iXikwAZhpdGoSUQBrwUNK1J7x2CM+YvL4NMI9H8Up4YMKEaCUYWzGt1xdbI2ZW27nVxkD+lE
OaKfQAB53NY6BRLN44LDGbnS3k6gePS77O/fOtmvss/oXGi+9Jfn9ndH/Y15qcH1eXnprz6ay9/8
//CEP4sD/fUB/79A5rAfy+zjt6f8+SO/H/Jc/0oAHkDfQgp0S5x/8tshj6P6V00J+PkwckIt8RwP
/n7Ee/hMgKZA6O4RLbmvJcLW3894L2C/ysCHvxVXmhDCoMr2Nw75c/z/xxGvJMSIcG3FfLQLAIln
59D+myA7qRoE1qmjJ3lTA6hIw2yK3LsG1dVi/c2w/B5efBtOnIOFn13pIsVeEjhuSI5ab4H2s8yH
8t5BlCE2KHJt26MXvNYi+X2W++cnu0gfJrIkPgADeurlDTAwoFErOBuHP3+oH10ExzEQVI1oievL
vDAIUFdtZ3LySbDKyw+0+ozO1W3avGZldB6dy9HjGhwVzvHSxSX0AYorcuUxoaca0pxIbCMF4kRh
Vj9/nB9cBRLsAaw6BP5I/yKhQ/UKvkZVE5ySaXRv+jk2UQknnlVRduxv5elfXw8uBW4mOGg+pvLF
paA4AaOB0gYn0B7AQZDlspqCNH5F5uYH70ciROaKMOIHIAF8P71HdEATwllwql2breCV8GZIXAp1
HXT1oXvqNcCL/mgAOURvEIafuXyXsoajSgA/UhWcROAPFD0PsgJ3sEET8JRNSYbRZKoEbmXRSKbQ
K3AoisR+BNFjKlZw3uv4OnE8dqEHjhQODWnkxyFH+WRDUCFEA2ea529Q512ijPn5l7S1LltlNR3f
JyCUDbfj7PQuN0XB19BXta+1kZIziHIxC6VA4oGZKEmAXe374Rw6B9LTMgQnlvnpuiftNTo8QP/w
VLCD6kkEk8+bKhg+GEChB3C2OhQqFXulXf4CQ/s6dbRQ2E99nwiBt/v9XQgTowIyYpAp88gK2pRh
oPurHHyCEIKiGw/ySdyAz6P9fWqX15b8jwZBK4IlAsMdQfGf7y8fNBJIL1v4KShME7HEgM9H7jvb
Leug78tTlgcrkGbalRb5vvAsQ5Fzek0T7wd3AcUdpSlOAqox2S7uoleA/nsE7Cc4WbXvxFDHO5R7
349jXuwyKJSt59IvroZ5GbYe4vQ1QYPXrptKb//zLeO8gr6bEjjTcIRJH430FPKEON++PUDQmdIx
pxrvKAoEO8Dop4eFu/iVjenP7xyXQZERW5PwsZgvtcZYAPJjRwfviKYwGS+HSZpnXXhLiHQ4SnMA
Z44o6CLb7Cp5BSL60RMi3cYhiW1Ey0tJ6qkhhbPJ4h0VOVgQbZx4RTrxT5vU+dn+uMClova8JNYH
KxoFOHpXzYfRgsMPWv8rW+H3SBdWDWdo1gS1VQVMEGy837+oppQETDatj/3ICKjw/AEe6JvMomiU
52COJXBXXv98bvzgwb675MXc6JRF+a+Q+ihvyvY9oY+qeOzY488v8qct9+K52PfP5Yo0GcdG6CNa
UFz9Eb5brrz7+SV+8BwI3igFRkMweJeaDijDdjCdyNKT5y0R+p2QTg+wz7gb2d+rbHx9Sd9d6eIl
OeSmhC5pehpIvGlQ/xmy6e3PH+YH8+AciQqc80pRn17s4aDmUpjw5OnJmSHdjku7Vyg/rutEHIvY
zFcAAP6eYtBvT4XDXqGLU+JYvFTcgNHf0LemxyXho9zO7r0V8vbnT/WDRSq/vcTFVBstiitoV0lP
drZpyCR6Sgx/LaT8UwgLPEXi9rEHaY74++Ii5KwbYuIhPWGhxsl4UN4W/I2wxzSo9VG1D71ir2x8
P5p6kgOBC3wiqboU/BhgokihFpWeEnrlJ/Q86zx3l3WviRX+cPz+uM7lFCdoAZIjd5DkgBt14Mi5
q656Ta3rT8nGefwQVwLxhJaZf2kt5QOoyTiKlidyI+p1A4bCXN6gq3ELeofXvhaM/fBtfXO1i4le
FYVcsmZO0XNabelQHYj1n6t0DhvN0GhN0ERnIu5eM+78evJenIjfPeVFZEtmMUJFDde16b3f9lsg
AaukPaB3OaX0HYzT4IuBcjWxIagpaOE7puVLku6qLkYH8gdnr6rssxuDcEn6q8SNcKleo+9kU+li
28FsYWr6Va0SEKZ3iZ3/wU737Ru6LBf5EuoFpZ+eDDq8CGIKDOFq8ljIq48/X7A/2oa+vdJF/OLA
Oxz4jLmQDndAba/bJX1O7NskS2kIMtIrNSR6Xpp/eikSWLoGlk3VOaH+NkwZIavh5MLS04iu7EWh
k/cLegXIgq6oeXjPRvUmQUI6te+8HGynMC7vcmgaoRi3AnNhNdSHfLwTOSA7GYdKbhL+mh7cD44x
Kb+5wYuRj/MhBdlJY+dvSg1ZCeg5oGSfRgFq9K8cyz9a68pHICCReiGnvFgYmQ8StIEe9KlsSrsa
eCBCcMaqVwLDH+1c317lYsTnUYCSBcPXk80+glZx5bwP/RwcKvr3hJZ/O10UelSAKFMkBJfxeA57
mQLJcXoq/Depaf43aefVG7eSde1fRIA53DY7KLTalm3J4YaQfWTmnPnrv4ea95vTXSKasGeAMzDQ
gDarateuHdcCvmwN9HvpbP6VQM7kUnlonp76qmMpDfORsVNR6nz8Gz/G4ixUWdNhWKeMcymkzZuR
cfwpOHrKoz9qN7nMzLxWrITdi0sxZledoBjnTFhKTmFAKxoPE4zqS91zMf3oixW87kUZc2GL6MRU
FRFEVTVz2Qwj4J2i7MGjd4Yh38hYA0x6HwDxmEDw818pwn5p2sQKyyA8Dmom0zakq9saOJvbyfMB
DovUB1MrvhVh79a+8d2om3Tna9Ww8jwvWbHzjxCUfDB8eoRUljoNNZ1WCbAaIzNym3AcDGBS/Z2c
92tJmkWZFl3hc+aCNLXgI3oh8w1xyxHepmNH/WLY2BOoUeqH8dN1E714g88ECe6OMZh0Q1mzSeqY
odZeDPJCPFLT2K/s4pogwYWP5qilG+zgmDufm67YDCAKGNqdXRQrlm9RMy0djKM5ViU0vLxjvG0O
Td9ScMykJ5gBqXY/SeGaA7C4GlshxJItDkikCmipXvaVFIVH+FAtH3TS6OTYyVZv1vD8BYDp/7N8
NkliY84CkEu+XM7QZjPIeRgeaTLdQHIIfNKh7B+ynzFVlyy7GVyZ9j5nK2f7mu4JaeXYFnaTurXO
VJmGV0wu5FI8TBcRyLHzQp2nRnsKiL/WTMlS3H8hQ1ANtQJgaTCQYerSAS/YuqNfdlcAlpHcjGV9
kJJ/IIZdUZOFB9JWDGwxVXmbrINgWlr6onFU/fBoe8whlsZWkc1gc/1yLW4ebjBiHN0glXW5eR6t
luDMpOHRo+hKaCxpMYgFf8aJ9KYh5Cz+lSLYCoBsI6rGWXgMgPSjrRgCnj+DO/2PCLJQCgBt/Mfb
dbmQvOzA7XGa8DjZDwBBgF5hrjhvCxeKQJXsukmemFqJoANOFyR+k9XhsZKfQ/WhH/JPgfoAO8RK
YnHpSDANKqjomqJwgy9XEmpeHSSlgT6br3r6SeqfGoY9rx/7QlBCseVfGcKdyWuqHwzWhUcdas87
n/Y7l5n94kBK/y4trK8RsEqPsl0+9lG8Fn6trU/YR2bhSqntkF3bH53uOTK+N87v68t74+QQ/OyL
9QnaMNmhMgy1GR6l+1oxD+DVjJsJEBA/2miv6VhuLOBrIYIi9LLStc1dUpTzzZ034KyY1VBmbxk1
DJmBYP6bBkDja5jKGyf+dX2Vi3Jwny1H17gAImm6XrRgKAQGTtQ3c3jpu51efpHlT38hhEKPoYCd
jRhhJ3N6hiN9fhQ160aPDyGTE/e0EvxvQoQdo1tFCjSGfo/Z6PQ7ow4/mZU6buoq1txw0NfYzhc3
znTwXXh7aSwSxFmxTuO2imG1AKWihWNrNndJmW3n7oLrC1twkqgQODRK0VtF0kkwr4Oul21l8W5U
Ck04yqMa9UC4tVsdpLu0XSEdWnqIL6QJlkMZPa8ElwYbWG2tr0DibqrkEWByCkxBfd9G2qYYnnrA
YBzg/0CXG0d9xUYu2hWqaLJGAKG+A/7OhiL2FAsbOfjkC1SKJ27LUDqzmp3OxKfjbZKSwd6KhiYm
XYt6RVkXTcuZeMG00LWsNMq83RKtP21ogavxtJqGffNnROOiy+ZcrqbzTTWEQ6UXyJYgYJ4NdLOR
pA8lLTrh8BCl30KeN6f6aj0p+S1e0ZZ62kpQs5C7sunJAwiQOiLdSYLqtrJJUixow+PzCHhjEIJf
0AVuHt9bg7bXrL+I0y7EzTfpzJTlUeSnSYU4eUg2hvWYVK8gsl2/I0uHdr4kIXjxdWmw1AEZxYyw
8hK2j6OxsmtL1/BchJDVsKUgKMtuFsFs00Om7krpxh5fmV66vpRFP1FXLE7H4dKrurBfANF3GrO5
vG3AG+ASb3L/k1/I26iV/mmDghGuyXOz7hYooZV23mXRKnqpOrMXJIouesCI8vlJp4tbuzUnwLXA
DR22oVIwzCsn9K95ZXUgv6cctaruD2bKFNjK+ucL9u5qaDKVQJuioCUyRUBdGIJdJLN+9TE3x3wf
t+V26rR/0rB60DgATZpu57ShVsi7RDp0/W2YySslpkWFOvsIIacnM3Xsh/oQHkvlwQFrXK4fV4tl
i/dQ1xl5A/GNOpZgA6CriLukyXGgKrgHMs8xbw3Tz3ZtMhm3cdHqm2oc72Wj0H9d3+JFVdbxCnUy
/3jswnsMmEqa0wkaHhum9u+UTj9EijK5dmZ2W8sHuzMsQc25LnPRnSLAMghCsOryW1rzzAy0xdgB
4Fxi1g3poS2f4u5Gpf+vafZg7DnkI1v72Yv1XajQH6rLu+779Q+YF/VOrQxATyh64d6LDJB9Y3ut
2c1RSuQ9WDSuUp5aubqLSnMmQlAaG0g4pvgJUeT8eSpKd5IfgF1dcQcWteZfIWLaqwoCWWVCnPcp
Lb7hnUbx54Fm0LQOH7sQzIoVXVnyc1BOGwBlA6IM0fuYPE+vRqdgTendNDKEmtyRbQ7SlVd3USVN
nCmZpgydmt7lI9Epk11CFoh2ADhDG5drGT8SI9sq4fq9W1wS0JImM5xz3lC9lKUkEY22A7KiAfyE
UHWb/DcT3jujXzNliwoBEp2scmCYdOGiOX1SNEWNKc+TmlnPf8C+AsnYNu6nxHNvHZs5Pec+bLKN
broeHpaZdft+jU5i7SPm388uHqhsPCYgNByjCGjK0G3Cuyn8ef1yLSolWaI5PKcBT+RlTO0ikGnh
CI8O7plh30C7CTTERz/YW8UeRt3r0pZX9K80QVl8D1zWsiJONwLaJKotMDKbIni8LmTRXpwtSXQp
AH+Doo2za9TSNb0f9FJvrktY27T597ODsTTam5hfC48ZqKPmJz/1dkEw7QHDcZ3navJXrJMwTvOf
9AbJrf8ekmCeWiaIK7A4yLFFnqsOH2Zctqj+kIe3cykIlL1iADTekD9FRnowtHYbMDrqo5HxWsvP
yt6KRgUoetBaU1YeJJEbWY+eF6/s7aKK2BTodUarqTULNw+MSiaHkhErGba/69aabifT+JaB07Di
My0akzNBwu0qoW8aEpNNHeIXJQWuFgC+IE03XrfGhrYmSdB6xat0euSQlE3GDYjdd5RuaHPYZvnL
db1cPJ2zJQmab2ewOtP9jsGYfNgDzNc4BO3zuoy18xF0n9HwPq9aZEzWUxpou6z+qcTp7n8TIig8
PcKWxkQxyU8OJfZ+03Gw6sQtn4rhkD3Gr7BF+i450ul2H1C0VEkOfTZtpPT3KA/HJlxRtOUd+1eQ
cPyanwWO7rNjVmnep9qrDa6VVNkr57L4Dtv43rTO6oYqEtUWTc8QlIrzPfiGRRcX0Ex0foPqrRi7
KgmVe9tX1hi+llf2r0zhruZJSfuogcy2e5GVcYfGwYC0Yv0WjS1djrQ4m7gYokEoGNMlsp+IKvLf
MbwSZnejh6+d7EIHMGTy7Z9rnqHy4NP6bpoQDVya9owJqMgZHHL9QSYDxy/p2wIQvAMwLcmKqLci
jOjYUkDUGcun6kqD/qWseua91umJpCVpuqkdoJl4tOJkVwf5IQfQsNnPQWQf17t5IN+aHg2r/dy0
+l0tNy4gEfFmasbD9fUv3QomiDQazVRayQ3heqvg84PTzjeF4bDFlVMyYJulzdCu3PAlU8XsIG1F
FE/pZxQuRR+NRQNUenRMgHT0f1MEu76OJa05//uCKYzgZ+htKY2OeUZnj7mZ4YRi/2sxgiDGA5nF
2+vyFiNwertpzwQFmUqBIDCIDb2cmnlBTl/uqzLW91NsgtI25NaNX6jxpk6Y7ish0tgU/pB+Gx16
dK9/xNJ9nPvbaA0j7Qiu3aVCaVbcwB/BohX/WfVll1KYZD5fl7F0cKZtKM48SYKZmX8/833ibGqb
Sc2jI7hqTzXR/ob2sOIvjBkm2dRU8ggyvcWXQsoQwO8cHMIjsJi628pADsp0A227ovhVF9DKJI45
/IWdoSQLAirFWdKIgkaSF65GOR+j4yg/+PVTB65DnH9XvNRN04fRWZtXn89CvPzW3LmtEs3ojLZe
LjFMHGoUQRsdmat7BtxWbb9H6s0AAtfgfVSKj8SfK9qxKNHUVRUoZQXvSjBtuSaHiZSY0REeAnye
3AaexxwbN9d9UqbWxi+Hb6Vh76/ri/L+JuoyM5o0PGFTyV2KVs4o0iIYfAoVv+CAgvwlvVcSt/3p
vZKhGYAQGo7leNB7l0mELganuHYD2lv81XT8e83lQ4jpHLq32W8xPdXTTJgUfhkcnfHYylslW1Gg
hdQwAhiPMSF6IewWp9/BMy41JiBoAuoJOQADmm6kyvtojjNA+lM/vIJI7vZV6WqSdxpbc+XSLG40
lUmFWW6od8WRhLKwzDGY6uDIW8MUL2w6VOQ7hdncXaN/p664Iu+9x8EIGH4E9lshHW0IlzSxigwM
8jQ4llbtht2PGqz0rv+VmPsgjVaepSVZjJLTNEQ1nKdZuC2MOqZB7tMGonXFTk0/T18ka6IVGhi5
P84f6pRd6QylLY0GKLEFymkDC7IYHABJ/w3k1MZJ7hSGl69fivdXUaciTluSqqqYGtG+pUojhVNK
KqhhXBrs7RJmROdlNF+k7FX96vQrEfGCZiDOIHXGqz7XlS9tTQUkqFEDlHDMZ/htSdpq3lfd26vx
rZ07OFT/XF/d0kW4kKdeypPoSAmzmjBfMRPQ6YDRA4gqCayDrXTPGn3D/vB7an5It0kIxNHPFemz
3l1a1nlz/12toJdVYA89iPGcYCDdAIm/gShsD1jrXR3eRbH3MCM314V94/XNXpXzLXjELjHAyu1Y
cAj4jLlAxKySrHPKl5vAgI4NwC0xjOkMt2qjurr8Y4yexyQ8ALbtatr3sfU3oEGtCH7vBHApHZBy
yU/PfqUg10tlBQiyBDMHULztgDtatdS511R4ISlBGz3NjvNAAvlFUYdJ14bGmNDtPgGpewjkLWRY
bqwHbqArkJlsnoxbBo+7m0za5PVKsXPBHGBmSb5b9HCj0LPCnzkhs4EoRz8ka2X9UkACSKIvVfXq
RB+j6NeKNs2WRdCmC1GCT2VbrW5LDJwzI/gSjWAWn0JYNUz/kzUddPPOA1E3/7oic74fV2SKWRZ9
spSCYgr3Na439SkwbsL8PvIOw8+m+hQYOriljJuRQTusCF5aLCUksi4kPQmyhX31vYrtHrg6QXLU
u1e5fIlfa1lzfeCS7AbSDX+fSmvB/uxYias1Gf3lKJmQJBi4PEwvV+AxGYiPhwpIeRseP/hGqGqo
2YoZXCiR0wd5JknwXQFEnAADJxEDWYHLFKNUf80qdUfIpTnMzAJ0lbijfB8UwUdVTQ+B88kbhz9u
8OEb5j4lJlG4p29m40x1h9qbInlebQcynltJfQGWNw0iphbl7spxLpkCYhKZ7mnMIeM2lzs7ejX4
QcoYMkqbu7rW3CTFBx9AZ+um1PUYENRnRWe61vK2lg6GH1VCNYmPQQRvjeo9Xf+YhSePdf/7LcLe
m2CLaW1OXS4jZVhkUAU4LzE40aYJbjEo0+DFuqvZ7bUNmH8/22yHsaw5nMcGK/GTU9jbPrP2dv/6
F0tzKJXrGm10RC2XUurCBFUPPjsABpWbyj5orbNtGnNr69VrZG+hNnGjVr65LnTBmyU0orzD5Beu
pljxBfa4NWWA8o9tMhPhFLrkppr2ZzBtc+aZ+eEzKcJjArugb5c9yRdVAj47UG/a8hGiUlBKVsLK
JSNA9KUw0GRTPX8jWj07qRQozhacGtSDRNqOdr7ikBsW/A/jACu1b694eYu7R9ZBn2MBk3zP5ZE1
k2H3JTw1RxBPQPR6HPN2e/18Fhc0Tx7iHhtMfAiqF7c1nZQSNhwcZhc2GEXOd5J/t5pdXPIz1Lka
9v8FzR9ytnPtKEFuNQtSAuNopQGsFDAzAg1OlWCr1B20HxCzwEr2i7TD9/9tkYJ6DJrhV838DpvT
TTTty+QjTAkgg4wrPs3icRFXkZKiDqyLYI52waygZzA5gz/lMqwDBtHu+koWXGSmN5hEnIMnk6Dm
chdhwukTRkWYfFCzLUVSD0/ZVL4lTbgHItu1hpWndj5+8dFjWkTh3Pg/SwzGtQTGNs1iciBqdqNJ
S+wNiNrXl7QmQlCMUdK6iDHO8AgwfdQN29oHYmdcG0Vf1POzhQgqoBkZrB05kwD975wlWNYj4xxT
8XJ9LfNfubZdgmNS4OyCOMBaBhUaYei1yuE+Hk5DBFVStKIKaysSVAHUbgrCtJUf26J+sKPxLg9e
h/KrGlWfri9qURA4KmRZ6RmS38Ko85sbS53SyNyeUh63evmsjBoMptvBr1YcgUVNOBMkPFC0cVWG
P4ebtVLgmytzBOgYP7ysNFZepcVzYj6VNigA5d5V76q0UJws5pzABXBH7S6mSviliSirge3++/r2
LV7ZM1nzqs+2D9hCZZgi+kIsvZ4+9IDmH9LR/gBd0msFchnsaeNPU57ylZu7eGqg3tjYI3KtYuZa
qVVIRFuaECy5yXcWuGCbPPM+ZzqcejNr7cotXjR9APAZlsnsvy72/NWTPOqlgbjEItdq5DGPPSN8
Kzq/pCFkrm1iVeCB+MflXk6VV1hFkfyn1Y873GiP61Z8TYhwscLYTjt77rKJlbvGqJiBfTAhnL2u
FUv7NQ9OkOkjhYNjdLkSr4ApN3fIddSWVn5WurLcGFKUrwSgC7Ubnabef8UIyhf5rQ4Q9cCr6zhg
aEUlTJ5K8iOpoE5KEieiq1iBnLGa2t3gtObOU2N523lSsM0ASd51E/TvfWJqNwo8CTi/k38HdMzq
6Mrsx4h28/wzZ2U+uyODD5j7WxMQcGM5NJJR3ewGYOt6EDdt/a717jXYIIj2mtUc1/Jp07QFM4nN
iJiwQ0rpJY4TUtGqdwxaw8SdPV0/6SVbQ6buvwKEtWkGQDbhRJYJh+eeFkN7V0EZYBnAs8EI9EGH
Tua6wEVXa/ZPIdWV3zK9l7vZj5Ts/BFvGDIMZ1e0Ur5NeznfSFkfw8xXwYkBkZyb2QR1MJkX3ysD
JoHrH7G4rVgCPD79zSpcfkMS9WYbeCqvk/KD2Ukngkwu/nldxpJlJVvPeCZNxpYtAkVnMIbDVhhT
BITcQb0rtXorEflnP+hY8OuV8vhb9vGdjp5JExXFyU0507A9oSrvLQ86BPi//fGRItCua4q9VP1I
NShN03YHU+bt9aUumgsDLBeysWAb2IK5mGk7g0zHJmXdobLd4W/MN2f1378vLM4DY9ORJf7+4KVb
Rc1Bul9zjmez+W7/zkQI90AaJmm0oE0/6mW/j9Vwryr39djeRPKXXHs2hs2q87p4884kzr+fWZXG
ALNRm1hUpEOeLtkbJ4gh5QQ+agxewTu8fkSLGn8mTXibUriJ7X5CGyOal6ey+jA/Gi24iH8jhogQ
ZAiAcGTxpBS7k6O36YX4pYx+RtHd30yE8GqQFDZ1mrkoiIlljAQyQOiraJ4JtpTgvmT2tqy/DGuo
E4tXikiJhvA5DYzjcHlALW0USSCT6Eqi9r7JczdKv0wmDbuNCeOKvrG1HjiFgBRF2B7G1F5LDi8d
GYk8qrcahl+XhSMDzVYPoSvFUKq/EzqdKKK0iL5+YAtWir/OUeG1UFcT610a5BpyliOk6iipaTVw
2Yck0rYkLbY5wJ99tmIrFi4aAonV6EbhBRCdJNpGIHNSqErTAudGXvRBhxIqUoERHJ1nwwjvWvkO
Iobt9WXO11e43nS6MpVPQ70KVJ1goSrJrMoWjM5j5ZC7MyGIrkMIDCHN3maytUY+sHByGCta2mkI
BbdEhLDP9XhI9CF+68tIKFEWykNvr+RhF8zHhQz1UjuNKGMIwIuiY0OBctQ9qJvgqhwe+va5Cu2V
7VvUkrlOAVoaxRCxSun1+HCa38GqPr3V8VNAfA092KuenOxzuX+RSj8nvjdfrx/b4kaeyRWOrdFt
uGukIjpKDaQlD7L9AtXSn4tgWVDwzBBK7yIR6PFC2Un66Oj09oPvNfdkzLthpRV6/k5R/QAIZeCA
ogoTc8I6arNrZcdHiKXSpfOaQ+N5fRVL+s1wAQOvztw/LtrdQakNBiSt6Dh7iUA0hHuoEgE4/nRd
zJLSnYsRXkloijwCN7ofwgT4mmSv2rfqTVjBBBt9uy5pSePOJQmvI2m3UqtGFmSNe6mrYPmVZdCQ
S4p9cI3bu0T785FG6NDOtnD+orP3ONOpIsiyHh0158WwHsxw15XQiq/hM60tbLaPZ2IcCwpavMXo
6MN81IOcJOXHOdkTP8dlBTdetWJvl67Q2bLEUknUaUZjeRr6PVGltbzarWeMxzb9ff3Alp5L9o9C
IoNLpOPERrwphhIvkzw6YzI6tKz0O4D7t3JfnaK8+QWRbwd126sRkBKccnkN2GVxV+lsoAcVODSa
Di53tfK6yqs1iU41mya/usi2JrwhlRclm8JiWG0Cw+nX9QWvidQuRQK05U19isheUT4kLb5IBjhj
BJJHXd+CK70L/PwvbP7cv/H/VymYEfA6YUgE0/4Ym5FbAOi9r1INhOhekSC9TG7SvotXRC6qD97c
HKiDZSPWFYsJwNhqbiJWk11LmT0iPVmbK4WERSHMYM/DUcz4ithog1QXDKpQhtHbF3o2g/ZptWy5
eFqEnfP8E4BJ5vz72bVLiiACFJeIL+xVNx4ZLpN/egVRJ22NcNmvUcAs34YzecI1j6GfzbISeQVE
5H4JCnhxZ08PSrjv1Hone0CBa7dx8r1Yi68X9/JfweJYnSOVMkAOGglr5TbTmVE07R3F/4/XlX9Z
Cq2F85PJfRO2025SqEYGk94b8uFQuVYw37b64bqQpVcTqEZ5nlTi6RQH54Hvs8IGfutjZCjHuEru
YUB9uS5iaR1zQx3JVmBPQNC+VAtTDXqyLoiI6ZEfsxfdeQKV7y9kAKDETAFf/K5YnRlpDrl9iMfb
3ElM+qVjtYnIvl+XsuQB0G/8XynK5UpsvwOrxvSx89Vjpk27oQFZLr0zJGPlQXkbFRSdmXNJgq01
h8QDbbzhoQz8CqZU2CIGGslumjYYdlVYVFtfa6xHWQJRsdRT82OkJo9133+HeTrYSP40HHIF/sFC
t/NtAGniRp7aCQ4NGVhl2O5t02fMPmeyvobM8baMIDhPwyQ4zISTx4bWfaA7CYQ6v15DWVlUB/zb
uU2eer/YM+IVGlA05J+PUxS5VtJAHvIQWmuP1Vv30LsdZLyW+JURZ3r/Ls9K8ybiMZ82ZyPZ0+58
52ija+vpPAdi7kY1elKTz6o+dz3T5VU9Bmb0rESl25kftexnGwXbCTLQuj+Bi5zajzTV72X1yZdU
18h2TXKSwDmDtTbcX9ewpXStNjuxgBRTKsdVuvzsNAJhQg7wxs3iPurTxxA6hHjKb6Fc3crjdByj
4KFJ6RHPysCBnhEYZTipyxoiDyvcqpZ2N4bqzoO7ZMX7XTy2sw8TbnGsmVFRw9Z9NNvBHWDpDe9q
3bu5vvw1IfPvZy8IvBiOlmj0bNdJ6ErP5fCa2SvZk0WDx2Qy3dozXJE4MFmWY4m+VPiGwycIUFxZ
XjF3i0biTICwhgC2lFEKEdDD2cZ8ub9R1c+x/3x9p5aiBPVMyvwVZzuVRx2cgVBDMs16m3V3/XAH
pkNyipoVhVx608/lCDFCpdgOyoQhUo2TJW0Huq8BBK0kh7rBP2jg9VUtJa7pBwYYgLYjLoB4Ou1k
Q3tQomW4Qpo6uT2kzOGQ0vD0qa63UaXcE+R30lrAMBuDd8biTKxwZrknKfkE2Q4e7M4GxlLHod0U
0+AqMzmY5rjmoGzadS64xVM8kyucYtiHdhLPSQzN+yDT+cTCFAbiDGdX4VFf39tFWUxYz0M8M/yj
8HiNNZMmI6zCx866S5rY20Avf8Bhg7YtJOG7Bv87b9m7LT0TJ7xgkWWEnV6hoI7/Ql0JoIGnPF15
9Rc9QAYhgDaktxOuB8HIO1WqG/nAbILqQf+iFMHdZLvK9OIxcZ2C4uI3hyKVngHNzaro6W/287+y
xXcsgxCrG3pk98lHb6xvGr126QTaFParE/5NtutsoTON2fl1DzqpyguLmQ+JKIiwJMkPLW2zj1k8
Qb93fWGLJ8f4wdvEE5VW4QnSlSCv8p5E1H1hQHdZgDgsDyu1lEVlPJMhvCZTC7pg2sMfXcvtpmls
d0xfzCra9sDSU+773xY0L/jMVnIdxhwg7eiYWsVXRQp3nmH9Izvm9rqYZePF9DOYKqAMyLZwm822
9JugYiSt0KrNaCQfCs+4L9K7LodWPJ5ORXZXOG76c0XsfPbvbhoMrqYxQ4jSznC5vKGVMyudEFt6
9TaH/CotnsDYarovQ5FstC7faJQAD1O51nO3+JRSJSDBTFzJONmlYAkHJppg2YBVIbVcKxyG296T
68P19a1JEZbnKcw5V+osBbxaV7KKcevFmK/rUhaVnk6QGSYV7gKxkkjXZ5sMFQ+PBWZtu3NmsOlp
pRY/n/+7gzqTIeihXjLdkA4EKVoUqHNu3nCnROaRGwN3YCbpf1ySoI4NeTbTrFmS5t3Z/YuyjeO1
kdflFQGkRaV5Jlifr/nZzYrbwQi0EREydCbabwOgsuZLlKV/oQJzIp5+Omrali0o2mjqVtj3vCVJ
M9GqcDsG+u7Pj/9cgqBkqh9psarWRAvWr7ym48H7UJar3s2SKtMxShcVPTJgLwvPlRQOUiL1PPdV
fcck8uBv7SjeUtrd6kRjozskD0p6A6n6PvM/pdkJbu0VnViyu4y4URwChhSgnPkLzw5sjKcOlhcO
TEfBQbAHf6zVd61pbLPQ3E5G/PQX+3omT1T5xGmcJkWelNq3zK67Wls8SPm4EjcsQP/AkEzJiSll
MIeoeV2uq/STMEkHAoe2K7aV9eD046Yo70iqgQTYAaQY2JuU+E3LttIAPPmXdo17QAzZSd0BOkSe
g3EpUjZMJl9+QpAEdmyWqX9ialHrT1Ydu5oZnsp8nxi3lrUZpW7rZ59StdgQkjZOBLXkJz2q3a6z
txy7Ar9iGz1F+c5xPrXVXo2yXTHcRFG3Me3KBfLSrvWVZ1jwe9++mQ4RMHdMMFVQy8tvzrsm0jy1
4Jul/SiDemvafQ5OR76b3xFb7iGGsDcS0xYreigYjv8TzBVQudKzMl4KDoJINyZIvk9OqJ56q4ez
sDwBVLaL0+D2ugq+FzUDocKDQ0TN0IaY4UoUy1eSoItPpWfb28aK9rWuTDs/+zFW0/66LDF8Z12z
sHmYSqURjv7wy3VJ1aRJEmB0p2qIpmZjQljFIFttGxBVqpEybOJ2ardaIwFELUlcOz1wko8WjQPx
Jpic8T4vvcyVJ1vda11PlK10Sv+PUyX+c5rm9UosvLA1HAAFadCqjDkavvxa2pIMJdWn5FQWNZ5C
qN74mXfnKTOT4hr80ntVwz05kyXYcEtNipKrm5wmKEjRM6/f5uO4dfTa3meB/S2CxWsfyFDN+nK0
xiS/uFA6Vw0FHFJq0/PvZ2av9NB+8u6kbXiq/L2ZH5Mq3DqrzAliQDKfP/efrlI4DIFlEGezA9+s
UieN0lPrGG7r65u8eir030lU7Kb4m83gSh8cSjAXjdxa8XKFx+VNNJj+MxDzPDgtYk5pNjlDp/HT
E1/WfE5KXblPjVh7vK7hQj7gP1JAzZvfe4WpPUHBS9C6bGuI05PReTMFROi5QWcVW8MeVCAgAll7
SulGhSe0qryV27Uk2yQZjrmAyZGp/stTTLxczqhjpCcvDTZ9tJP1kpZAKWKYN93EqvZYAGL/58uF
NY22DXSHfwjvZam0quS0Wnrym9wNJ3RWO1jRN/Z5H9dgW3TP1+UJ7/Pb9s54AqRc5gSguL22OuaZ
hpd4yphCgsY57QNf2hb50GcfK9439eDE9lTdMAsT2/9cl72kQBA3AY/G4RL3CdagGYFJqespPU0p
bMnT2DQuiCrZ9s+lzOgFFhUHhMmCD6RKce5LhZye4iZLMcWy8sEpgGS5LkWc7H3bSOARgApnH2EE
EsyNT7tjGjdeeoI2dGMZgdv0h5FkB8RfbhAMe8nwd+S3g9T+LHntQ2LH7vUveIv/z7z9ty+gD0Zn
rIZJ/neZXNnyU8MxxvQU+nTTySapOSq2J9lKX1Sj9fbtMEHTnVuYo6EBblOfXqyyuYkqedx7dQ2H
eJN8GbhqbmzginaW4rt+o7Y7C7rffaj8zUPJ9A9QMsTlVGtkYcvKqcrCOOaDG0fam3H4YcAhqauP
lResXOSlt2CGgp49eiqtIvxHKTuxU+rz1lR7U7mrD/4u7O+i7ADP0Rqd1mzaxWMAQ2GGyqExyRHn
V2aCm1aWu/Sktl78bLeOt80TY/jYJ46O5hl/mGZ7O3Ya57jDzjyv9W6autWczEy5RXLy6jjxRm63
Kb5Hf5f5aziubyP+79ZG0xxwjDOxoejNm4GVlfoksY+hVDzGXdDfq74i38AVnjIdCXZMN/fUyWAs
75xUwkonbbYllI8OkVnlezrTnGOuMtPfU5d2LbC/tnBRS4+p77fkB2v7ZnQaa1vXgXHvG2V8UCbl
g18W0k6PoPjuI82/k7We8m5Tdq+6TTwhNXni5jJwXsWkEaqptbr1c8umWQZSaj+MmxXff+lVmGca
mXOgi+9dd12XhH3mF3F2aqXpFUbYL4HsQRgV77lDrl5DCC9rwR+7r7TWOVCWvgGOQ5Fx+RKlku2p
1VBlp9BR7isF1HYJjPoM0M/v163I+/cAC4Y9tmQKwEw6C9YybpqQnm3egxynSW72jP9vG4xHPFkf
0m76cl3a+3vJow6oBNONNJcwrXm5LG8y/N4xi+ykmb86Zm9LN05B5+5/635yr2nGJ11fiQ/V+c2+
VGFEMhc/lwJnz0xYoD80YS8rVXEygi7n3NoROu5YCp1/miCPp02uoDaupzlV7jqV1fSbvk6kD1ow
5F/lODeeVEi4xo3VFVNLkdxksLSQY+12ajL1e956xWcnMMoX3yLy3cpgCQ9k5grjR20O3p7iqL+y
oKUDozsMog9t5gwUn7fOz8pEivvsRDfdlBXyZmB+pKjHL7Hdu0YbrUH2LR0ZQScwxmwh/xMiuCHw
65hIMT95snk7PlTmg5+N+8SBjsuTbxwt3rf8+7qavL9xGM2ZeEmfK+HcuUs1gaxKBbfCz04mzAGF
s8/MH6Wd3/kWdIjBzoH15rq8Ba8agWDFQf8hQ+IjJlbtVA0tv3TSUyBLjbzpytr7lobNeOf3hfdE
McnumCmO7c8BPOImPlrSh5uhy4NyGxjAsP7N+snicEHoo6Gmern+aaI72q/KjCcljl2ybPo2yDpt
O3Rx5tqlkz/6OoNkiietZZDmdIl4W6BAIVqhYXP2gy8lt3U6ynLMBbUHfduZkhvHB/AH/zgrwDYT
ycB8Ovc6iIhPnjK0TP+P2alXbuapkST61DEf1+eTa8n9obLiXdRIK8nR997nLJTMOWVZUmTi+Jjq
gFRNgRvb0xtbSf9AML/ieS5tHkki6kTzbC4T8JebV2a+4wE4kp2qeN/n+H7xQ6KtIQ0u3X8GXuC7
mMdzGe26FBLQd63hs2Unv5zcOAQ9Vvo0eJ89xdn406fr9+K9a0OXKw8f+4Za47Nfymr8odRGCGtO
mpbsJjC2x6R1tWzaqV3947oosbaBW0OJjSyRTRBkzPfwUlYZjlUDOn1+ouvq3vM/y8WTDLYHLSZ4
btnLaP+onWp3XeiSSoCfPIsGfwhk/EuZaafWJHZyZKa9t68tY9pGvVyuOKPLS5uHhwh9kCQSlY7d
wASeWucnJSjcuAw33ccgK11v/JLdWHKxLWxjE695EEvKyAg3VxgiPp7b+WzPMhKd1kC4qdr5Sbco
EX1JjLtKXmu7XrLT5zKEt4E8TtYFnZOf6mjcyJC9FYdsBG53Ywea264RoC1p/rm0+WvOVlRPZmVp
lV+cHIM2xlh1M6vYaMUzk3w3hpb/cbaDo8JXoR2WkQNdrNfIFF4jqSO+MwygmaMGP8/27XrFZCzc
MFL1YPfQoEYsKcLMJINSNlMWF/+PtC/bjVxHtv0iAhI1v2rKTA9Kp+2qctWLUJM1zyP59XfRjXva
KQkp1Dndjd4FbOwdSSoYDEasWCuI9LL0Oo5JTdsIB3pgc5Ecy1xVdo70hstjTXgdCxAEqmWLAM+t
NK/LfKgDUtWxHxURdE8TquxcYBtWxPQQhBPxMjZWh3k2zSRl5tgG6kzDM/g5es+sibGzeRvFUDRm
UFsWmTkgp+bi/BJDUbKqmdugzFBEnl5riEJCdlJtJzxw66d8Tt1eYSfxV0Hlouj9Iab9IVIxcVuM
PjjA3TDeawYrKz8VogSgCwGXgZDAWLL04905ah3WHIzGMH/PWZYA55uOPXUnplbHvlESyUEboUxd
JcmIO6aaflCVSmWuPBSNBpb10PiZmXX+s2chvRujpqc2vLDtHJYy9ZJyoH8ctbViL5SmyvAgZjfN
ToNZb47ks+lne9So+ocMVI18oLl73dEiffqbDuY8+7keTsNzVer9dGxraAvZTZN1nW1MFk28yBhF
5RLcNPhjBEKGXK7pXmN3XT0ReySmovA6h3bEsoxNM6ueLICfkcU2UOko6lMoFSjSd5N0KuscYygc
nO92Escdtbs2UvzRQiOTW6ALMqsm38EurxNA3NqAFEMjEIUx/FVE00+xJW1ivEXDFN+sp71d5coJ
MyWgBjjIueIaNLrLuezzjh+iLL3wKdxJiFbB+sM8il14XkIuaMk1m5S5bA5GrgdTF/llo8t4p4De
I6z2xtFWEVsYQtVAiD7rwP0uXkNNkw7pyGs9AOely1DVZMD8ohxotxiJY/3DFO6c0R2DKyRzYylh
iWdTwLkFgBN6T/UjoP0uZuVsI/tLrK+3r/TNL4m6sXg6oMoESbDrL5mYRtxPEk5fmbPRQ9pR3SuJ
+s4HsMAXca5GdlJx9bVrtPg4lkrl19OkHwho1P4X3xQNww9OaFDRLqd5iiJWx6xieqC0sjtYB1X2
UKxzbi93y3HAOYdiGnCueDHQ69UiQSv0fsb29sYh6SA7EcF19H+EWgkiX8Fs9z9WFntaWCjZRGEJ
K91dj6KmUR5UbScBXDsKXB+FcPQ1QeKEP16vRDXyuBkrVQnCrHBzFaO7xzA71W3uKPlXeXcY7qMj
c/XSkXHSMGuFLoo4DcvCRwyth7LVUjVAClU4BKe7rh2mSV6RXGj2xNTvEv0qoUQtqSX0Jka3HZmv
Qw4lUlMPGNKdG3Nr+Z9+zvJJ1OvRrEQdfo6iPKhh41b6Q2997ak/p/fTLv2buBgXi0c3ytRRGAEG
Ert9vdnwfRB6asQIil7SQftfAnVZW7EfIpvzIyjABLSIcBfgSrmMGoADjRGm/m3XXeUIMiIdHn8Y
zcXCMYd7/RuoEmdAOhlGkON+RKfLzYq3f7eADgDuYEweYKBO7PmnoG6mqpFavDODWiKqk+Gwu1Je
7+GWN74cShTAgKMeA1q3ZUjtIH9Rcex1UA2TT5S/RkKg2PConmgCmdmi+OewgooIOig4lBryG3OR
c48JySgU7bFtpnSnUZTQS2121ErfG51ehxZ0+fAmw/+DwRKIpevdK2lWyzTujEBi473gMAWcILnI
obVzQ6xSYNFN/GRnefBph0aFBDvZxG0zj/Go/WrmzKunf7/khSVwnaH5gD8tWYYSuLg5yswISgQF
3xw6xZYijL4MloB85SE5jT0Pj7KcaO4UzsQfhlJD+MGk4m3HXDKG4tt9QPDxvgBcFnFokbhKaR8S
Iwr1AEhu0Nr3INb+GlOvLNTXMA365mBwt6nnc6qVL/U8v6I/WGAcIM/2Bk5W1T3gbpGji1sKoRAR
/voj6xFgi1NHrQBvFPST5bI7NbkxHZlSZh4S79E2lFD2mz4yTiGj8un2RmyZ11R0tAGrwS4oiwJD
rDd1apUwTyZLc1FqdGsDaWCZGg+YvDhxiUBPyKZE2/kA6xSdYn4MIRCFTRRSl1rJXVtJWqpoVjD8
bDIbgJnwHtQDxU7FaXN1n6wsrs0Ehz+JhBXpIjnj0/BlTB30Sf42e32ajaN6tRwRaj8FOnmmvVpw
GMIcIUqFX/O/tz/TervQHMAzGAUMoHYBALj+96e4mCfOtCFQ2TlM3jQUJRP+1yxP4Z5C4XrLVNTn
wBMIASYQkawoexnJtIG3cwDtBUcmgz1ks0PCbyixNpOK2idxdGmvxL2OQDAKqQe0pPEmAcn+9fLY
pMSTFtE5kLVnPYyRfTwa+VOps51kbWMb8RYWttDaAYxscdi6QeqYFBtz0BQVDjkA/2bpzJiGNuQX
OWl2EqqPIHJ9yX+MqqOYBidHAroIMtYchxlaFSwYXUTT72ZjzyZiuNNgXlm1M90hzmgfvn95Gb61
B3KX/wgluz8kfjzb9d/5b32p70pn7+W3dlX8KDiSgRCLHH9ZVqkjaehCaF4E0F99mIDoqAk7ROUe
N9DWVqN2iRlmEH+s33OzmbYErUkWdF2GysBTHPszL+2+dep6b0kbTw4V1AP/Nba4wQYztiJ9Lllg
8Bju6UhV61pS9KjkxXup/mw7MNzWD1V9TMiOR23tJpIODHOJ7AOp3LXnSkRSxzDrWRDrp8QgpzKz
oTG+A+La3MtPRhann5dVK9VgmQ5QvT0YamLnE7sfHqLY42Tvu20cRUiK43+oh2GIZEksMusds4ys
5YGSSpB1/a50FANUv4w9MOW6JisLInJBC2MBrQWYyPXOtQbOXakPPCAt4HDgY3+TekjYuRVyfLfP
vTLfyds2Sh7XFhffKptoxuoEFo2B+6ZaPQ9PvLFNB/WoSnbnCoNW9bGcbTruWP54BC4CwQeTLOKA
GPlbPhI1ApkyiU48eHt7TGz/8XJf2T/OiX227MJu7MR+nF2k+HbsNE7knUDgJf5gx/6vX43d2bLN
7ch7ev728Fq9OaY9et9D+0tsM5va7QEP6EPsoa5tYzrQvhxx3FzDffHs58PDw9375T623/+8376P
Plh7bq1ocbO2ljkbGEblgWZX9tm/vx996jEvdTvH8rtHfg+Yy9nywgfdtX50D/1B05zk3F+c42Tf
DffMPir2zmW//X3ROfv/u7y4hNOsnXU9Er/pHJaF19aHAqUsKCUCpPmzvQCW1/HnvRRj/YhCK1hT
xUgBAN+r/C1LycQaOZeCNEVNPCFeVu9JLX+cucVmWxBLAYc/YHmgjlksLOxNKQu1Sgpku3J+FbaF
/6Yuxnztb19+xrZkB+rzzvfdCANXJkXc+5TQFIk68smCSVX5rjvZMXeJ09uF8/omHPZHAp/s/OJN
wRYHzrsZKCfg9WzdG2zqSj4UDPTKxt1C/e9Tb9/+bRsZytVPWwR7maVZYsj4aVKueBqp8ewD3WXS
9h3ylMTrWBIoXeWB8WonDG+ELDz40CxAcMQvQM/qelMkrqEGiuwsiDpb8nr2QqPeadLDVH2RcsMH
MZgtP91e7Nq9EBrxU8VjE12QpZQaI1pGMDHJg5ymijcMiX7qiLHHbrJlBZ0WFXZEx2UpR4NhC65U
cc0DyuG9LJEp4qOu+/++FpkiIcDTWTB5L+JvG0pZCUIaHuiEF76ZzJFtzkpyvG1l03OBdVfwrSgg
jgsrMrAZIK9tpcAYh6cRfJjFqTN/Zerw/badtRtizFLMeYCbEG2W5WoAjm1Zm0ZyII1u1z9Y9WgX
daAQl9HRKWXFM7o/ty1u+R+aVPBAjD+Ij7UIugVX816G7mVgNS4opMCgKTs0fZ/yAgXBe324yyBj
HSXFjg9upFeYooZCH8gjMAGkL/H1ijaYqG5oclA+EPPIVRltE+bN7PdoW1Lp9uVLA8Ik2fBur3ed
9gizyFIB60MLddlAhdAzYv1gykHa4X2Y3WfkRz9CpOWckJ061bqCdG1p8S4Ya9rL6WzgW/apPfyU
olcqfS2bzI3vwmEPW7L9GcFagJwVRd0VI500Gn2ipVhXxzx+tpDPhZgg0Ca7TSFBW4Z2I/+JkAzd
3s2tNWK/hKoYimQY878OXok1jZGmljQwIZHUWn7cPxmyo4TOkPwk0s6Gbq0RLgqEBKT7IMe0ZFxt
pSTjqVnRoMBcxDS5SWerGHVoTK9AvtM8kjGzc7Y317o++7iJsadQmKC4jZf1xrqPdcbTnAaN9Ag0
8AC5wpK9RsO0k/Vv7CXsiOUhb0Vvf3EFgU5WSRq9pcFcd45Z/Yxlw06TGhhJXMuWdpdrOwY/iu/X
KYBY2X8tLr5eXs4j14wOXw/qullux1Vll+Mb4E9EcZq5OYzEVTvLoZhmRz3WJrGFASS3wh/7+Xen
Nfehdegx9dZ0TgY36xLjUEb6IaeGo4F/kewBgDc9AFhchAsEe1yKYg8/ZRBVWtAB87I0qImfQmcD
nOVu6WNsQG78iDVQGqkcc2/GcytU4T0BdhgUlkTvZ5EqxUyugT0a4Xex9ieMcgf6mZ6kuDUqGdIf
lBhsKwHHjtHfYYrjePuErW9RjNvB34FfA6RldYvKWjvxoR0onk6m5tR5V/k8zLOdW3Tj3gH5HZ4R
mGSF2tmSIGxqG24WYN0NzLR8CWceNFxxqmRwiV66ZizhcyroWXQ7wXhrZ8GeiUYUBVAVn3PxPfW4
ncCMIytBNf6eiTPBAiNurtkK3i6mnZS28rcj1L29p5tmgbIEABrHDLiuxds3Hhtady1BlwiTU6z1
O8LcWS+QOZygiVBn9Red+CCIkrJ+5z2x9Tk/W17cthUGXTIji7SgmpvWpcWE/LLfpVzb+pxiXZCt
Qs4CVPn1MQHXsFKmYawFaQicRDbZVv8OkT5SqU40jt50aVLjcHtP11FSDBD9Nw9bbGlVWDrALngn
jWM+PxhJlHosCZHdU5OcrFCdTv9sDxEZJSegRAQ/pNiCT5FgtjjNMc8tB2Gq6D8qzWK+PJq4eLQw
bqF4oqc7TrMuyiBDQs0J3ZmPXGmRAmo6RBvxLMN1DuAZhizCPgYDQYJ5vKrpx3++Vw0cRfBeCalV
zPMsInNczkCKktEIWignGQyv9hnv8vRZi/5y817ZUx9cf7xrcwt/mRsyFRaw4YA4po6WMwdPEqfT
vrT/3qu5NrT4ahSdJ7WPJAPwtep3XucPcZJye6A2FfRTxj0hGoQCh+Gsht8nZY8NQ+za9X0H66If
AgUwJPHKwrph1rqVIYMKisihf1h00r/X+d8MEsi3fXN9yDGlJIa/QIyNWaylb+ZdEjckzMyAt9Gv
AvMxCKHhnqrY2h9hBJOpwELg9Y4K9PUBkCtjns2qMAMrh/YdgL1YE3rNGA3qp//Nej6ZWnijXpSm
Xlu5ifaxWdqGWpceRtL36I43d+2TlYUTQiMa5ETgag7MsPD7noOLco+vZ8sBPu/ZwgHK1uzKMcKH
KQy3JHXpFEACDMarqedOm+4xvWydqk/Wlu1AIdRW6SG2Tdbyzrcg/+RGvH9hVgTGPLYn8LPRGIBD
oGctCdFd0Xq7dgiVd20yKo0ZMFa6NNLdsO8eobrtSUKja7yz+uGQje1JpYMj3WUst5NBPsjV8MNK
w7f6ORuNvxYIMhR+UGSk1WgVxpl8LgSHMQTU5NqFFxwYhnEq1R6zEcnO8+1zs/48wo9BIG4IFnEk
Bdcr4G2iMgY0XcDnmQM7i+oHdfvZVUPQJZp7MXajtAdOCNyQeGzjRQj01LU5dc5r0PVmCtK6b6l1
xMB8Ub10aE7GLYjSkoE54dy/K+QpLqg9FOQfqfNRfQFEDngVlH1QjEFD59p+RwTknNRKMFpg9UaP
XLHVFER7tzd1I2fGxAV0JFDiw1AQErxrM1FDCGb0Ej1owBFadq5KPLwmjK/U79rX6VzGe2o8a79H
Hwyir0JjFnw2K4XZChNfUFoERGqUJTzum291gXKGlH0njTXuJFRrtChg+UhaoTULlXXBH3q9PHXI
uFwlOjCHGchkBVVETssDgF94OVn0F8CTqW0kJobqx/xUhDgXfZ8dNPTCwuSk0FoBsWHe3qnyyO5Y
q/3a2f2tzcBpRGsMZJn4DIu0wRwgVlqEsRFEJkjIiP7Q9uELCB8gDvOVIsHWTe7q3XAMO7B1g0xR
fdCUu042PXk80z30+JLvAuYxwwB8Dq5BEDThLXO9WROZJysMATOhX2ckFiaYG75bDvpbGDXVhl/J
b3lyrCdjON7ehdXBpoJFAWIbSPMFS/ki7g56Rrs2zayAj6XH4reqUBxSPRkcVEP2bVNrd7+2tYy6
DWCcaMfAltK4w9fwvT3Pldu5MT00pr03YiSc6yqjEMZQq0e7XzBUf3Q0PmehSqkWZdrDmKJ7XfXS
zwRiKZGdo7dSve0V0Fe+tLAm/v4na4o8RjWitxWU+nvPOhsTnmBE+M5R5bm9iavcAoYgwYKRXkFM
AL+9NiS3OiO5FYdBrjO7EVSE8Q9rMHasbC1H1FNgATsHM9dW9CkCbaOchIFB3cyCfJtTxPdmvZO8
bDoE0LHI2wWdB+od12ZaLG/KDZjhQBtcwIUK7XXIG6ClBY7M6OXfdw61IgCfgBDH23Lh6VI6qGlN
0hDPktaJUoiw/1L2mLvED144HZ4hWA8w1mKka9ExoJj/0KU6IoGmF507aRWxlYkWp9sr+eAoWJkR
4BAKVjLgeBafp09zNRvinAThl/ZJflVlNL2c4S+PbMb8O/1ZG0GpfeB7Vamt7wWEL+pJH2hmEIxc
fy8MR7WkVCQSSO1Dig4/0zS7y37ohTP2pa2GLq0BwNtjvVqHKLwhweAFhDGok1FgurbaWtCy1Gol
OmPK3R75H6vv7HH4ZchvGjS8b2/tOmqgso9qIgIGNhe+cm2rScc0g6hlDE23v3Miv5rDo5QNLtB4
NtoC7qTuhN8P4Of1p4Qt1FnwTwMIjwnAa4NDG3ctr4bkrCI+Fd3PwcmkczOKISwQq/CHXvs9VUDM
Dc+YlrILC9MjpL8fenpIRAPibVQejbrA38CBaVGf3+MT2th8wB7RAhPZGN67C1fjjOuhBVbLsxk+
ZHWE0ovmk+5vHb6RId+JBx+ch4vNQO0QfoXJfhyf5fgbpjimCWzCybkcX9Lyezh94eyBaaMd6p03
yfDoPw2BpqjNMZBe/i7bM21sVf021orda1yyFbmwezFfEe0hstcnG9kg/B7JE6Cn6H5cfyepx8QV
K5T0LCeAS3clarL5HFo7GSHdMAMXlzEPAUp3DK8J//x0j3AWooQIEpSzRnGY+97NpewkXpG1jNhI
nvqqOQ215BrfwhlS4KlLYyBQgLMtINBi5N8wD+0QvC9Y7bHU7z/A3DPonzS3SPbOpQiYi68F5Djm
yjG+KyiyFvkTUJuhETMpO4O/sitf1Kr1G+RJk/5roNMxLCxb2Ql8G84I/C0eomhpCMazRfyJSyrn
3DCzc2vdxe2rPDwlkLXtHgDK34kD6xcIOgriPwArmoL/Z3FbxFHRFI0Ulue4Gn3Apu0kY3aLlU5U
s+uoPaOIADcM3Yx9lcPysYHq7e1QtF4s9hbkB2huALWNKZJrVxiSzKinsNECQiwngTAZiMVy1Jtk
mh/MHcTK2paG5qnoTuGM412w+JSRzrKWmgnurVLr/aQgAJvMGn2AQDomudROPauDsjfMuG3UFMIM
BpAUSzZ8nse8SMyMBEktKw5T48l0SiuSPZ4D+S8xiNb0GGf6entb1xEeIDh0owGtwHFenTC50ke5
pjNBBchsuVPWiaY7eL6bLSJ81YV2x0ILfblE6iQPeK+C7pzxDddC3wAzTygiAgVsLlM41KcKVZ44
fkEYQStqzsEAA+Bv/FCi6OyMJQ7qmBegtYMavV0WGXjC9PaIVJYetB7kbbf3Y51QmgBgmoB+gUUY
42GLiDPFSVlC1DM/x9IseyWhswObaDbXw17+sGHqQw1DQzsbqIDlzFc5AQPQxlZ27mZFcTOBLZ1b
jLo1MzN2NnnN1YM1QVYFQGtDFYMnwvk+BdKKAGSaDGlxrk0UgzFTZjadjfqzM97ryFUQN+j8Bef4
AUFkZG7ZGsc+Lw515xtaZbft7LOi+dVhapjunLX1Sw9FIMygCpI+pL6rHZeVMY9jUCiepdDyJvAa
JPJhZIUb1piD+SG3g2NovsJtDE/2xn1ekH/+4iDpg561jOCmI74sDjuiq9rTyijOoXSnlirOXO4W
e02H1eEWcmUoFeEzAJUBMOz1/kfqgDNgkBJ5jXoXq9QZugvI4NEEOKO36d/24XViurC2WJKmkmGI
WFSduTmeoBpvS+Gpnt0v6WOSg8BGC6iylymuk3BhU4OX4YGEj7jUcUc61o3W3FbnDmw1diyPlZdC
gAVzpj9blXU+LqvkPh2TwW+GgrkK69I7EED0GCG1oCkUpuRnDOWfnY+7te+oooOFC/x3oC1Z3FvR
qLCejaw6A1sEL0oMDIn3o4GZh/QHVIQaj6ss3wNK0WUmgK3Ac0SRQYslkvSF0dZM9W7q9OpcTkbv
aJ1KT5GKWfFmKiKUsrroaEYRbi8C9Wc9K8J7vSTfK9loTlPTm+87ziBS0qu8RPwalFEEHMgQtZ1r
15PMacLAI63O2otxVO7TGmUle7Tnd8WZUTw8Vb2N2cs9IO26c/lhVoACwX8JBoBFxKmlOVOMRq3O
M6+Ojazb0aVltdtBUQx8sIB/3w2Wn8duo+20bjY/uXgfgS9GggiCyCk/hTorYSA24VF9lob+Szew
FGIRYMGgGgcbPHT6bH3i5a/bm7wK5Vgs2BdxwlEIxct9cWtAH8VQCOfVOUFlGENYKXFiiNI6LSbA
vNumVimxMAUIHgBeyP3wCLlens5Zh1xLrs9G+EOhX3Try+1//yohWPz7F7FDJrGml6lan6nhhl/T
HvSydts4ZX6Ao9w2Jc7BwjMxHScGgPDKRMNr8aVy3vI0zI36nL3Xp/opy2yIcA7O8Bqr/0dL4vt9
8olJbsHcbCn1WbPOhnmqRrfPnLl7Zi9Ec+U9SYkND7xa1+LEJZTrUy7WpeYvWuLJ2iX+GUH2cy+B
2PhUYvAPGRJudPHX61U1KU8zzWT4VLrLRqBb3htkTFL0AipSJ5v35C83PO/K3OJEmxZhSAJhjps/
lfR12AN7brkD8GAAaIC2AEmYcr0ci5hmmaD0f85pa5PuVWd3WfgeNie5cXSNOyO4WG474Dr3QFkD
z3m8MFHeg2bYwiSYGsc+yuDsGF3m9WPSODV4lR5QbP4TvoJKpDJPKRgI9gZ+tnYS2EkwbqLUB177
hVmKoiUGDuEgZnkfk8hTld69vbI9C+Lvf3L4LpZAGGfCAiYKiVdkETjHGIr4t61sOeB/iICAp0D2
togVyJYA/FVgBVyT8muunpQOM4JHqFEMg3/blPDlZaxAK1wHDz/yJ5SkrhekpzmzsqRqzpHux+aj
nF9oUdqzsXN3b+3bZzOLLzOC9a7qOmEGjtCXdzE93l7HlgGMXmGyRHB5Ixm8Xsfc66zGg6c5m2bn
yMVjuZ/ri61YbBVOENAYkFFEt3AZFvISPUTUqdqzMdwZppi10k+TmyHFVwxfSp5kehxBxe7NR6v7
koBpntppZk9OO7ia7KOtUuxNKG18vKtftIwcZdoU3WygwUH6o5RJwhftMn4fodp7e3s3LmJk8SLX
BrcE5joXfh+RComebHTn2U/NL/n0UO/1DDeC+5WFxVWSFkMP2mpYUCbmSOO7bt4nyGflNLLLfxR9
E5goDKfiWY4WJbgRlaWzSHre1EXdnwcQajuoNcZ4N6T5MU+Bofj3jYNTYigVZENohy7SikkfkTnG
XX/mk+yo9FFOUXhgh9tGNvwAtBgiE0fXH4d4sR7YZSY3+v5cgBw7K8CGk2U/jYrdNVO9kwWuywqi
YmpBLA8D5ACqLmNTOnUIsXToz3Ef38vdgRlwfvVFMV4MjB4WaupnoAEPiXrsiH6I8z0u5/VawS+A
6jzm8gAXBMfl9UFXQU1dllrTnfFDgPT8m9PXEPJSyp56yPLWFGSWAruB3F7o6S2fr31PI8UEJOXS
Df0BgjMQCfqtlq+5dBKIXPO3Mnq3P+JqZz8sqqIpAGAI3suLqM9TBdI2Q8guRXonQ2aAynehnk82
wOmRRpxI/cMG1WccHQopPXVl9I8h9MO+mKlEVfijanW9s1MqN0rVtvxiGDl3WiWqDwRsDjvLXJVM
hBlR6Ud9DPofKww3a2NSNInBLqGRHYEpQVmkxUhP74ZQ+0zhSAe8hn2OIgmxDvXQuAqn94kCNS28
qrIfk35Mi+au7ZWXnf0XnvM5vn/8MAzUoViBAwsq/uv1F7Tr21LDD5vJWa+fkRuCI9yjzVn+otR+
ov2Y6m+3TYp/49IiNgLABfGuBQT22iJVu3zIVIVfkinySKj4xpyewG+zk04sj4xYmKBHBHMXCFNx
0y/M0NKaIRfDL/M8AuOtAqitmE1r6zF0cKf4z+1FiWCzWJSAr4viD57pGF+7ttbHdWZB31K6yFUv
Haok+2LmREP6rPQPaJUXh6LFTMeozvNOqN04saIggUon6nGiW3BtGLHCREEkhuEXegdgy4FOYFK9
69/lvSGdje92ZWlx7xZSAXxUiiVaRXlqwDkBcS0/ZsbT7Z3cWhDmylG/A3Wp4NC5XpBa5Nzqy4pd
zEeg09C7/vpcgbciBkvyzvW+9c0+W1pkgaxEVhVWsASGS0v/SxkIDaRLVtS2ZL52e3W0rXUhQYfT
gwoAVfJlMhHX0pRaLbsYUu4ZceToBLM/JvDehS1JzyUmuafw9fZebq0QaAihcoA+KMgOrveSthwM
xQXFCqP7Sr0wcjI7TyhygoEs3UEk7dlanIA8Ms0wt2QGdggpqOzxF2rD9L7asbIVSJFZAryAvjVG
B5dNZLVHcdUEK90Fo9WeMVTnaipdbU598J1BvfghJV7b2dP0pCXToeT9VwKlu/CPpQcSpmZVp70w
88/Af9/e6I1gc/WrFqdwJvJE0EhHFI24naJOStPJnfQK8yF7zdLNff60AYtjGKJak0qDwi4RVXO7
KzElSqM/sgG0Ozw3nfCJ/1EGSYwYQkwGqHMLzVnMyy2OJCvBE5fzBBG7ly5hdKhDybPi05j/0nTv
9kZuBRlw6aGGA0Yb9GgXHhvKHFhNpeKXviqH4xSazCdqY5xShTen26Y+5qaWMVvDmjBTI8inl+Rq
YDND3OQ1v2T5S0u/Ftnf3Pjdn03MHfGgb7/m5FtZ3/eF26OVcN/voc+3lorE44PqDCn5MkmWTNJN
cc6wq+qcHYqy+20mPPJ4h/b37ZVuhR5RRMdVgDrmSs8Fc0yNxWTcuOBVLJ6Vl4qdlXtOE7fH+FC8
56Cb6/pkbeGg7cwB0ql0ftHQK0B5/MDNxGuG6Hx7UasxLuGVaDSCDEtGrQXaAdfBrWfQ5YhUwi/q
6BbckVAKri+W9b1sa4A9EpRgvFQ7QgoS8zV/2g59+8HNnkIF79O7BsxANLUha4viFsWU+/yaoPuX
TcYjJn9u/9CtAwuoHCY2QAOD6ctFvhPOjTqbWsgvMccVprTK05CCJGnMWtmxYnCxdYXUOpXZR/9u
WFAdY59U3DeAPlxvUMO6ujPKRLoYb1lrq7Rzzcjl/FQ0s1v8e1KHLAuTGyDdFzoOC1sZQYsoIUgO
YlO2PDkGUKnuq8Rrh7w+3t7Pj4b54tzixScoSfESEz2B63WlqQWSQ2OSL6YRveq5VLhViMwZ9LPU
4ayVMMg+5u7cktTnXC88roHucmil4hghkD23yVw+ZDpG1zgQmvcmsl/fGMcJDZ0kstvcGh5TCiEX
M5fbhzqrTK9sB0hDAqwjvynjPHgJdtsz86F4ykGB8wxWedOW8rFy8yH6Vz0ufD0AiilmKgSIVV9i
Jeqhb9J4KJVLNTwUfftYsCcTmFn8QzveshUOP1taxqMiRkGMj7lyKQxfiJvYFUcm1HpxWR3lJDDy
3EbHzQG3cwUi1vQHC+8HVDWNmXy//YFVfL/F98UPEUAxoQ6Hjun19x3MIm8tCz9Ekku3Uy8q8Pe3
Laz4Ev+zq/81IWLYp4pmTwo+WyXknjLtXq8Co61sglxiAlexMT/MXWBILsYrw5xB3Z05KCHngifR
CdPn279ke614DgmgBuCnC1+Wsw7CSHqjXDSJPChkdIwsebltYtU8+89i/2tjESjTdpDkvq+VC3NK
xc31AwSic8c4tHdZ6zWhm7/dNrizpqUj0RF8yXmBNSUjVBMLlD73mNZWPWlRzELnCkcCEBcAiRZL
Uua25mZJ1Es3n2b9vVO/ge+G/YXUR/G7oR7xb69ofaXBHIj2oJosos6y69n1lLcx4DsXeKaflJD6
OUqYbbltZL1taLuAswtFLdRUpWWyDhB5p2cWU0Cuovc2K/vW5/UUu7etiJ25PlyCI1PDTQSkiNDo
uvZ86IEZUQUpvUvv6w1at/yBOCS5tNrbFxmF29vGNvZNUFoDUCaYMFajJnk2Qm8jibQLlB4fmsmL
iVsq415xTrwslkuCeJWoNgoy8KW/tTNkFhSjw5LCGkOtct8+a2kfHVuJZQ/lHCeernLTbzIh0ABK
PicfjDgwlL46NDSqjpOW7dGBihxn9ZM+Ckq49HElLo41WpGlXI21duk803gjkt2ovyftqJGdQCau
1Ws7QAbAM3TgTaBMqS7SZdpzXYmMTr7w2MW8qF391mdfY/86BCrUIMHTiWoNCrogGFwsJ7YAYmKF
LuMF2eQHXcpBSNMqlgcoTnu87TIbDzxhS5xrDLrifC/SJQtXqKR1mnyR+beks74pc+pR+T7LJHfq
vNFIMLnW2TGariaHXMQh0ekxg3JgdUrIn1h/bVU3AxBg/HP7d62Ig8QeAFuGbgt2Gmn0IsNp9A7z
Nug0XibFj3pA2YbpqW7euob/GnvZaVCzzEd+5JHkAMmaVonbDue2+VZJ02uT1aB+pH8Ubu48PNfH
GTNjaCHIAjIAbriFA8jjNLWYp6IXmdwZRWVPDFwG4FFoY7/iXwF7rtlOdN/IE4RJWBNOJ5KT6wgy
T1EpQ8SFXopn0SfucIOkVZ7akZRhqBt5Awbv7DGACJueKed48sBO6YSjcYravT7extUm+ACB34QO
tZhPXizfbCrQtIBy5zK1wHtRIyv8BoIsaEk13aVSa8muKxK6s6oC5wzilSNRI4zi0Gl833EPYen6
JOKXYMgWgG6gltCVuN6VrO0KPSKJejEgW6rFnkG+98Zgd1BolzOvzwNwL983qV/vMbusPeDasLhW
PqUyEpQxlE7FFoCF3uEuw1hEX+Al6xTWHcmeunjn3bVRscdEkyFOA0BmOBCL3Ck0iWwQ1uqX+KGK
XwcGlUdyIJcUJUgCtlMAADGY01mKL9U7KhYbseH/kfYdS47rSpRfxAh6swVIylepJJXp3jCqTdF7
z6+fw4qZdyVQT4g7L3rRi+5QEkBmIpHmHIiep6kQGOKCZGf6YiX1BL9r9RfFQGdfqqAl/2cP1ucS
zkEMQhomAmCyqsJB6dj/DTeRV06RrC2vWI/qIYw2AMh1ALfG+a6lt58/C9UDFK7R+8e2nqC5t0GT
S6+/CJq8VupN4ed2O0l2lmugbiAcTVted+hfB0IjJgyB5YCZm9sD7wJJ7RVtNF5AJ+WV+0p28ACh
ejS6UXQGFWX6XPWHXN0E0bgDFidH+vLGwXA3rB8JRZz/Ij3b9hlKJFZnvDSK02cB0b1zF+2j9px0
f5LyZLwNTkOyARMyyMIV76qBZmdOWX2+bRhTu/kExujFINerIeyNF70Aqqorx28ldKD3Dmaziwbe
vOwyhrldMGPYwJqYMkGYjBc8f3XaF4lKjQJTaBPY0Dix2aKDBN4Dhfx5CAJRJhK3THDWZ82E5lXV
eBnArTMWbwFKb/pOmki3U/Nmg+xEJABg1U68Q9weH5/s3YO9ks3sKihEokZsFOPFAvh+ccy9k5/s
e47z+LZQ5uyA5wKIANRRcbezzqMrcy2rwSN1UgURGlImnhravuF1QG/M6qi0rUjKJgIeDaMjYRPH
+aGspeE9LPyiJJEiNN56EOvws0zD9F2wrCLaoMiSPUXp0EpbTNKPI/JAfuHbmZh4MunCIPPWTRyJ
Ji2mZEILQ2wGgd35vfG37dqwoOghylMaDlL1amp9+qEGo/CZT3M2AFYwGatISXG7a/1k6Nu49YXW
VdUCaUIpxLANFTCkjR9thIQC/Bo0J1M9TlQAFOd2ULwJhGCVJqHsFA/vvdiiVg3u+O7So5qS0iwC
qSTJm9LIaKyn+UdkDC1eZBhuO6ZCL4MuBAVSjQJTZDSPQ4XY/a9U5wqUoB+QwfDGZPxVAU4F3Sup
p2VAGvaK97ZuMYmp1lqyj6UkQR9S5aW2nkd9bAN/LBkAXdQI+0lUfLRqIMNW2zr2JsZQ3dT/0lG5
T2mdgjkFEBVybq2ESVP9z9Qq4HHEVstLN8xVjFGNad4pr2OtJvvRC6SRk+tf3myAToZ/AzU4XA2q
ebeOTtGA/BZrSXZSTTsFWAwKd7IGYugtxtTN5CKfHhvAncDmRt737XN1k3pJMYVxCHmCRM3mU68w
G7wLJpRLinWa086jXbhpypwqlUqDlyakaeE8/oY7NxxKsUD50jV9BrBh2/jTOhG72PCy0/w40/YV
8I6FT88/SO0lzXdt8bsufllA7PkaJKTIkZrKJVqHYCMfwl0MHKvET7dTJbqPP+uOD8RUJ7ofAEw3
E/QyPhCxQB3IaRSeJF8/Rkjn+vGnYAycEHuOVBjfgHoOfh9tnFg96/1SLS3BFGhFJ0HT3gWveTL7
kIe2ccfLoawIrEFssAUnO//79RnPw8SYBkQWMAURdrBL+61pDaDDuDzesbtyIAkYBDPvA9tsIyhe
kxVxEp8wT2oPfgCIxh2YMDZGyDGSu5t2JYgxkmFANO4VUXwSm19e9jpVr48Xwvl9duq2CwsdXcJ5
fAKS8S8LKBGW3nKwvRfd/rj2sEn/2Sy2vlRoY46G1DQ+wa4PVUcD/JF2gauj/xTpHaIB5XvN7Smf
46SFul1JZS48TH8lgiJgZfpPDKT89Y7qJt63e+99+vF4C+9Yz83yGOvxdaHT4SPj02DWrpjg2dpg
cGGwRB6yxtJhzvuoIouERPGM8XGr3Hgkqo3XVfEpSqhM8fKQgYOYEnWfrYAG8XhRd7zlrTBm+zrk
w9AyDGGF+Zx+9k8ITOrSTiwb8f+2ocMhW43E5kEq3N/Lf5bI7iWgUuReKONTqxb7cSrXRYox1bj1
No+XdyfGRJ0Mb415lg1x7hzyX/uJskCfiGeYL4ghjpMcE6/QSKvo27F5adIfIa6gxwLv2RnaK+a3
PO48ieUqDaMw81A+sF6U/iyZ27Ev/38EYCFwSIASVNhnuyx2tS77nfVSW3vVfJ58nkbc2zJgXMwT
lTO6AZuTbbVmSCrD817yRqae9CxMIwnr1G0VdEG/qoCRfLxjCwiU2W2gbIrqFkjRAfPCuD6pyCZF
LgNhfgilI9ET1W7Dt6p/K7pxg7ZT9Ky37dnKXXN8E1HOUFPiWa5WFjTKOV5yqZZIcc5FNpwfMiPf
+eordclzkGOB4kR4AVUrwoPBSdGTakX/droNFU1AvCOPijwDWjrYtGIilEbpZZF/2v0aT9GHpm+n
lTY4SH39Vj1aA6aIozRLj/INmYJEMYYKkWNizM1Qx0wNtCQ86Q3SavAl5bTKjslXEEqun7khryXn
TmIf3EbzbPZ3ThPTI7d2ZwjiMGQxIo0cDC51kK5U6936rSG7KdFWSraTERwmvPI5qrS8C9DwCPpp
BY8SMPgu4HENJc/1tgtPNRqqZnCa1E3xyHU8pepP6LzLNobVA+8S+fhNHJbSq4WG+H8dZM3fgPoC
WhF1HRmW26ULXYr0az2FpyIcTaoIM2NgkwubQgOD1uP1LhMWM4kUwiz0dQBugm0nNbqx7yQxyk7G
2a+JO2yjU815pC8151YEsxoFgIRJ1s0iJGIKTgO68VojmfkCPuhdgqE1RXIeL+qexOvnwuyfrmwQ
Ax2pGYoI3ysZhW4Chr5M2fvAbW1pp6JtnYfjcsf/zLH6PGsKBit0q8xO4UpgWyVxCK+EWD21BX+v
m/v0h/SJ/knAxv7yzzV4CFfaod/UrryfeCp7Z7UQPqPgYfZjprO5FR41iVQaepSfpNYizWS3cDmr
ocBFFe/BKMkbZVjGs99jYsC3wvwjugqY48zaNtIrRchOAdqB45Ns4vJNX/0i5hQ07m4qYCCQY8eD
A0ub78mrTa3rqhkjOclPffOpqmhq8na9jdNMnR9fpWN9hd4hQXeeBqzNnDTRruTE0wucDNg/rmBM
VaDgh3ISm8wbW0UM9VpUT6UDmpOnZKO+6C/yFrnDrbmZXqyfwam/aCvPVe2KWhteA9Qypc3IZ7RK
A6lpiVKLesp0QLHU5xAUy35nF5ic87ujEcpApni2xgzAXh7HgpYtNYxs5nVUFX42wG+oJ9ARbwo3
3qarZpetwT/hDrthHa6AHelGa/9Z28gvyjF2c1dey6tk9a/Ri75PARAx3wwfSPcy+taX4oRZJuyC
Lh3U4lOVtwjViSJuUEJT8lOjuch/8G4BGbp18yLA8mcscfTXoxyPjslb3Sv1ohjKsNROGpG/ChRS
7PTg79O9f/RI/pzwVH1ew404XG+IXnCtzi1MKPveisP4AhDQZEE/fSTP/k8QM7YR0Z+LAx4IU2Tz
aOoXPh+QuIhOkDVGUy1GeZjFxWByiv0ktk6y5bTdJhF2pUoxv63w+r+WJjxLwjAS5gjmoIG1oLor
66rNE+vUrbtd9w5E+4P8w3P7vbmOn6NV7QCN4a/Ky4vfXd+VVMZuAOyIjmJ0oJ7G4Mt7Efqvwa/A
AGUEFeeeXr58mPUxVpK2lV8PNXayqGwvf/cFR1uXOmlPlbgfVGqNb8ANCzQV6rpuUxJnPHCYRaSN
Bx6GvhBwIsxGlogxDq8QI2NUBu/UaiTEFHZMfX/1pL8+vk/nDWPU80bKbC1XnlhKvCLtASt3Son7
Th//9jLOY5bABJZmmwuiOOLH26dRI8bzpT96LcGMCY6MI2r+qcU6MO+E2Uzk1HWRWUeZREAk6RXv
BOI6jIL+tlxgff8QN1D8KKTeu3WcjhyRi9tSQUV+ZrCZwRmQPmZW543ijNEg+Wdh7e/Q4TfsLMsZ
tql7btfir+pgPuXvmq1xorp7m4riNHJnGLqaW/WZlWp9qU2BGgTnVHURI9dofES/Ia0Vgj4ft+bc
lHe0ECAXsoVq+Mx5+m0mV/pRVqZV9lkYnLN9uzIwMIxplWcPzeyc9NByM7/ToXjtYIJmnnC91UM9
j7NwEuIYoWpMhj95dx4F9McAh5pzagtFmcncIAK9JLj24ZhvBVW5p5d+HSRnsGiaK/1vBdKu9+Bd
wG2wB5HcX+3PwCuHsKrJSGQODHTyPkZX/OQs/c4K0r1PI633oD3reJOMC+fICGIUUu1BECb6WBpq
GihPn1AalZX14/1b+AtGBhO5garFSCRcMefuaDkIRB//+rI2xvw849+HRjXLSMHPB5f8qaaRDY5V
fd1+2KmtoeSNMntDOSLnL77xHIxIxtF3nuL59QSRvfOrf01kqtvai2M2W4/+efEUjqNaRPSMtPkM
r+zJErvJwPxZci6hfijtHqPWRbQ3HayjariPl3ZPlgVPgWYFzH0hi3IrS5Jbq5RqGWeVE+BcCnjY
/x5baq5RwTcyztEttxFNQxCCyjga+tHSeSssGJR46v24P5tCED23GKa05RINlo+XtFRxuAYk9OeG
ftTiWTcPCmyh7INMPQNCrtMcDZWSXZMfJ/XlsZylmkMOnnu4TRC1gdrzdjWqNiZJJLQqJj/3EniE
AcwRmj8ey1g+AkDwfC2EOZ8U9ERl2Q/q+SP+hDqEp8BN3rM3/Xf3Gb8/lrV88HzLwngrWtRxQqwf
z9B8DED+ST037hD/VH9mHUG1yVJ+px5QNDZaMWAMf9enVEemVXrBtAmp3upqY4ELDg0u+yRxHn/R
3ZNEMf3/fRBjdihCStGYSOq5fEtHJy/Qp6/u+0R2RR7m3QIhEs9zRPzfbBhzootNqCnF1AKgWVPP
u55+WMRf/1SdCcRwARjhBvqjvnx+fo3k3BKFYxOLy5MRzFxqPkie4iZQ1LP5GutAKok+/U3AccjL
Tp0bIYCUuVVVcL1PhjHJEHIozsXml7eJV2gK2liryAk5HmUZFTPCmNsTeWckBRH1nrtqLaJa+myc
UKZekWYb7oHXc+yedA8EO5x9vG8p/znBhdkn+WRNYoSNjN+Ui0xVCoiUF+MgHJDG4+jlrHe318G1
smCk43Y7raJMpAhe4WyXL5vuTeBkzJZN6cwOMp7FkAZ0EXjQe7TWlTSS7eAI5LJ2oqj2OzWsMrWV
rf57Gh3QXD02uXvbiMsADdVIvaKPieVuKBShRyUx0M7VXiDGztsDSusZerKqd7y5fZ4sNlkeWXla
6pqnnsXVsI9s8vuogUkalKG8MPyOkV0v6vtDrm7UOggnVQgNuOpzdXEVQFPtxB/qMdvVdmubRKHV
a+BYBRGOtc/b0GUwOTfc/2dDv23zSnZXDsqoppZ6rgLH33nHI5lWwk9tNQEpyw8IVyBvrYxylmDt
jeMKm6qRyRWdbm2tKhJz7thlpRYTPterYlQ0LcBUUQ6Ceu4pZraP5cEH+ZRdYUMV2r0G2/a95jix
O5fBjUTmJkTzf5V5JRTTXOVkPzgcm54/+Mam0WSFJ6GG0iiyI2hvvrVpNW4GNBir+jkwQDhZvKPn
iWNZ8j0JaIJHh+CMXMZ26IbgKZlfiMa5+BC/DPTowZiFmoxuglDcAS0eL1JeaAI4MNAPi3cZ8hSY
RGeWVIU5Zi4Uyb/U6OC9VDlShRWMm2aBEblmhfo6MPfUU2cFPGe8cJCzZMR6QN9CohiTDLebGSih
303p4F+MfGPipVsidO3bP5wNnW+t2yObpSA1DPxWPHPZcNIDsGcRRVifVgaY2XIqwPmDr9SMVmo9
bXQjtpOV1Pirx2Lv7eoMW4vBRpQaFyQdCto5GswT+Re0qdBJP6BWQ4ssInmwkqLfCvqtHstb6D1K
tMjvzPnP70FYxp4bRQkqZZSDy7gVHX/rbyTMoD4WscwXzDKg/UhAotK9QDUBtUdohZ0aXIKNusXY
0w6EqHvVBYXVmiPpjmbcSJqN5Mobeko5GrGqBZfKFdbCOtqb2/JQrWNaON5aegk30jbaVryK9DIA
YhbIbGIsRmHbTxDbb4NjuAYc51F6+RE9lRvTFTacNd7Ry5s1MtqfBe0kYO41uMRPF/TVqeeJYi8P
5Trn7ebSpdyeG+MTS1n0PZAYBxdhba4M1996f/Dg2YLyZh0ceLNPdxXxSknmo706uj41lSDJsKzw
6Vl6zz5zl7eexWP0+5QwvwDLQvcXO8ibKVaixaISXETaO/rWXw9rZeU9Iw/COaE7NmyiUoamjvnl
u9B3JP1zPdar8JI7k4tZUTuxtR0wa+14A/4UCmO2Q7cn7fqNI3ipGkAjUoBXMDO3AXGMObA2x9ys
V8jRt/r7Jw2VlOTLWKm7iP6PkpjTUtHE6icdJDV2t5mI5xbOu+LUu5xzby4jAUBiXi9pVpsrtQj6
PPSmeUkKnk1PP7vjb9e0tcPoBif/BwpjvGuUt4Xz2V7JK8ZoEooG8kZ4KoEaTuu2NjKq/360cF4Y
MDMwtwW8VUyV3QoKk1QtMWoWXZDWRM+pLT2Zz5ITkPLM4zX5xta5vcluRTGPwDycjASNHtGldKp9
4pY0sX92LggH1iHw1PqCjEf52XwuNwCSWRub8TT8/lNmXDYX3newEwVRivu2bPAd/TbZSLCMZm++
oP4l0tHJXN/xV+Gmd9sPoOW/RU/WSqENjV1jw1Wq5TVxsyHscGJgliYiTHwIYGVttNiDJfLUvP/+
EZHqUK1C13M8J/rXbUQ4cAWjnXPv6cyQwJhMnMp5p/XQrM5Fy6+yD+i0mzxq2uCK2DefWxq9FIfy
Hdxgj2116Vhv5TIWlCbZnMyCXP9T3Uo7WUI9WTw9lrF0rbcyGGUeiiDEgOK31QhkIr/AXnBOXd4V
MbsvVo8xt6Aij4hWYESztyYjyCFoeRoVJqPt6+g4gi125Dlvef6RR0KY67XwpKJqRwgRV+rWW4nb
/rsmX7shGizalbeqV9Va2k6OsdLd3M7dfs1LF80i2E9AXQc5P0CUYMyH0ZTRanwlTOrkomPufVA6
Escc/728oTBZeCWB0YmkjaIykqvk0pkxGYsnEA/SbnSEmCjdCQOrHBVcDjVC99FNBhiSb6IutmIU
yUbU1poaX2rlZWhpI6DBy/H7k6Ds1UxyNLQgeKm4yTEXX2luBGDTTG3tvHoZir0OfP0idx8r7D1V
wgsCgFb4LhTrGFWq5LSFKcrYYq9obeRXJztNktgBKsznY0nLNATWjjL4/DATrdkH3GptP5kYCOyL
9NJ+1U/SLqV7f1P+loBrLh05ou4pDnoudQTzcDUY9L8VVcRRUzRhCdTeZBplOuZ+8Vft21CgbSDk
fwFimBt2YDTTHqSX9ccoD6NOE9/rD7rU5DIaqKwID51aSH7XGoigV5zvu2db19/HbEWI4THfL5v0
Eue7IRv3lgc2wEnd+GJoy8mfHHeCqmVk9IFL9xqAHEXpOVn1uzsEcHN0UKI9H+PEtzukiSG4WKck
vRSmtrWG7ixgppGj7XdkAJ4NPbYzJRYej4yMAjiDPoD704spFmiVjGSfWnlncTT4XmSE6URjbiEC
eDcoRm6XgmkAjFFMaXap7M6ebAnhrLnRbRWN0dYWBe+1/q/bQr9RjMBDDyhM0BEbTHiZAQJWkKUs
u2CgCvlP37Ho0fksVmvjyAsw7+0hIE9nBke0DaL/7HZxmtGVRePl6AGjR15+9f7OXf04sw7LG4xs
rIrs4mG4+tkSKvkDs+zVi1C0LQ3mkyWS2OkmkQejgE4WtQSMMbRjAnxeR05g1ZiplKAPNpk7kAOr
5hGxL2slM7MIEDLnATa4KHY8p/FASlyYRncRC2qivySowp6W00vp/20it0c7lHXqu00kh2ewxpOy
Deyxvvigthm7le/ZCkgoFfQ5YGxz4Bjxt/re3k74NmSxUC1HLyIID2+PRpzEMtGFqr8I5br0Jbfw
frUiXHR08oOeetN6zGon1koCfJdQCDdeh74tCSQoJbicafoxWB8YCkPbSp64uuYE6ToJvtqQ9Oaz
2aoO/ndbHSKVhJj8sgANEwxUHxuSF46AjJaIol7xIahurR3KorZF73cm5k7wFP5Nu1UV/9KjDwtz
wWjCfuy8llcmMLRmwAAM5c/QQ4xvhRNtok7S+kuKbgSS6Z3uiG0iumoUftVqOTidbP7pWiF2Hsv9
vu2Z/UYyFEQIczoIeT3mrgZDkw48NBPNgMO7pwGHRHRzf5NnpzE/ARhZMUjovVnDWyggXg5IAUra
4ln5pW9kYZvuxXNk2JFp0uhpGGnhU016Dmp0cm7UnWq6mm5LhzE0bGl4MUancMKjbLlG1JCiIsMh
11eA4imVV+uvbNmPF7acQUM4gE5k2DiID5B+YoLGDExhhgfS74sYB5h6a0mlPltAtgWVj7oKpkNb
As0gtI0Xjeo7zT/rxqGsBmJEoE5KAxLEvF5XZXaZ7FZffxGj2kMFhLQx8PpLF2YEqNKlG5fH2KK1
39DCSlejvh99G1WRfK9v9OCze/MCUglHTQTV8YfQ2UZOPXMNZTyMgTMZYKA/ZCquVVvCNJ+3jpMS
mkPHZufbTcC7/efK183Xo6kbYKQSAg2goWAK59Yw4z4uhkke4otGAELmjANers55JNox4LxlFtET
I4mpwcWyEYKluo8vkSdomwGQUrSaBtPugeTAMbvFy2IWBUBkDD0gcQMbuF1U6ZldUk5TfImJbYxu
R9EmU42E90Ze3DezGAAcILOM2hRw+m7F1GYbJejAhhgLfdyIkFoqmw3vVvvOGbNHBNeBYzJQ4wMT
xq0YyZKL1JDr/FJXg7DOfDWXaSGGXrySSh3wo/loYIIkadRqNSVtW9FETUIT877g9iJdCfwZIkyh
WdAMpB6AWfLGIQIjktGj96sI62gVtW3nP4WCEARkwKAIwGgVTz6XhWJBNTVMfdJUH+uEFO00ZlQM
YnAXWQC1QEIq0PvPxAK7pttOWaAA3lXofoZ5BIonsRoNgePYltcw9lxBVyryVOhfAzfI7WaIapX1
qSUll8FtNuWTYterwA1RoouePtU1pod5iO7L3h5GInPKetd2U+cj6m/cYn8IlS2YJ8INHNzkNlSw
vRO3v3gR8c5XJWZMgdgA342/b9fYjlVcKGiIwjvjqXH72kV3cY/Un1t3TpO9qbv6D/AkADfBMZtl
zh2CMUCLEV8V18YCllgqTG+UwjS91I5B1O0hoPqmccYLx4nPlw+j0DdimB1NQB6YNi3i6Zamrz/O
X7yGMu46mNuvtoog8QsI8FbGriH7J8WJCP33LY3MdjF3kWh0U1HU8zocjP/DzZjkKUBDBn18593T
wJv9Ym4YLZy82kpxLGiCcbEk1/WJujGJT41tRHhjVcu357wsvHVQ+EPfCaDPb9Wvq0SzCpVZnN07
zUb+W9ukewM49fufxwtbREeMIMaWg2GKxr4I08tHSaadTyIndTmqtqyyzDLwaIOTRmIdWn27GMRI
KO6MOWS4z9i2zT7en1+4edl7FnsthbHYyCxLTDJBCtIOEnGlNaYK0Vry+lrQL85j9N6moTMILaB4
6GAsmVGGQTLjRAr97AKqxo98AFQe+BjW68cnc+cCRXYPIy4iCqYgJ2fWk1eWUqpKi5cUAffSc7bp
iNisaM3BprlrqNdymKsNEBdgBssg52PyiHUg/qVJyPZs8oaP723atRxGpfNEGRQrhBzvRaY11Z9R
UHE4qraIA6Fp1zIYbVbLoG0LUAxedp5GAHbwZ8g4r6i7lnktgvFrQm0gJdDW2K5kI69EKjjCT4We
eaXXeTdY/3wtZt7Nq3KGODWKFkpYSbTRt261n0fjNkZ1UjNyDl55ydN7t8G1NEahJamTLFB+ZhdM
I3zGIaFfnIOZN/7BciwmxE2QLNQrHS/3ZqPa0Zbz63e989X3s9NABRBWkFjDz+tbryCao5Oniq7/
jBRsxO+PzZKnAGxK1Kh0v6uCMruMFAEnSbcCLe10L2FWhpsXnLfl0bYxtmkNYtflXTWfCwIBV45I
7IauYHO0jWOabNIm6vVBqCYoW2MPZ0CMrioK0B3eIfF0gDHOPBnGfoyxceVX5Kqbv9ZuA6QSzYnP
41reyXhavT0+Kt6ymBinjwTNL0YItMPT33S/XfOWxDEbi/EFuZeIniJCwIdKpbX6O6G8igJPAuMG
+qIU2kmEYZqH3eQOBI9tnu1z7hn2MgtUH8g+Gg6/ByZEuaqcLZ7ohHNj3o0B/rFQTNDd+rOxTQTZ
qLtZk0fa7Usy/und7dqkwubP41PnOIMFTEzlT2paKTAaO6CR9bJ3XkWR9ER9rwOSUd6UC+f+XL4U
lNqXRGF2ba6tmegNLj5TO9kWlLeF9wKc6y1knIEv+5LnF9/OQCOdbVLgv9rautqpGPClNKGcfZzD
sv/ufDDFc3tkfm2CVVyZzScmP0Hlaev2/jV+5hnR4zsbY723YhqvjPpmxP4hbahu6o1I1pyFPPai
4Lm4lSD24iCHFXQPD9XmbB6DHXWoyR335olhvEFW1E0vAHTiIn4RUrsTpSDyJjwv+tgjgMn5djFd
pkjZqCOM6inKnCZFB/BzQEOqku4zw/vU+Gr3wipzeA+6+3LnbkhkqjAEwGxi7FeDj+wEvLdT2Yea
ALb57fE53XdE/0hg9i8FIYco5kl2kc75SaDNVkGhlkeqwFsGs31SqfWVCOQBRNU/kYp318rx8Sp4
AphQStSHEFkTCEgnkpCMmL+j18cS/ovH+c9Gse0YVotxmXGEiENv2jqdnhwlc7Z05PUoz3uxdAD/
yJkdxFUM6gUd4qoszpAjEN8i23x+TRyObXLOnKXzgK6ZatlAq0AESARMuA3OtjhwhPyXkO2fhTCe
Myo6bayMCC7GNVcp+p8FEq9qO3pK1jzznF9lj/aMcZpJX6VK2uBpGO13raO5pkI6+mM6ZHTNy4rd
d5z/rIpxnFLZdH2khajqbT/AIXrmLGXZ9fP9mPrn9xmLz6w6BB86zkaqtwaRZFvSiPQkPKF2Q1K3
Ig5Ys+zTKf4bUmMgMqIrjkO4r+igjQBSFRoQRIXxCLLWaUXQzsVEItNhIxFjjWYjYFZR3l03a8Di
2K4kMW4B057godBQk5X/lj6tkNIJiGXvhkNB15xg+176dJ5B+8+qGA9hpFmShh1WNWLsxaf9/pM6
yXr79aYgSpE5uj8rwYOFsZAFyI2Bf1qAsGATnGnpPnZFd53dP0tRGQ9hllbuwUFkl7efU0BO6e/z
49+/6x6QCp0hF+bkO3MsJbqCgQCB8NcebDtdj69RShBZPRYy/8hii66EMOdRFGVVSAPiHHOFi3T1
ipmP/02CwgS/lYARpMBHiB18AHYTqtWsxDUnPLx70P+s4psU5cpZK0X7f6Pe0+qFo7F3T/nqp5lM
lDyG6OOssUHyW7/StjJR15xz5klQcERXH180hRVjuBWuDL11jXP2Tv/jEhi37KHLDT0yEJAcO9rb
DvcJfd9XXW0S442BywWccQOqCqCd06+cHntb3FeUsw6OrrLlrsSqgIeqQsr48vHL+kSE+ed/MgbW
5QaW0EitDAHBZVrHq33uVqvHEu5eW1cbxdj0ODZprqGEdEk2/qtIQm66+e675UoAY89mXoCEYH4n
qau3ylZ24JmDzwhtXlGQsxDWtRpqD0b0EmZRPvkkvgCglzzeqTuHjXYjDZDPaHoC8QejUmnp4UHR
KDnCFrzMczq6JPN5GnUvOLqRMi/z2vYwUm4VoFRDwUlxf0lkE28GlGpGXnh/x8Zv5Mz/fiVHysts
AH50jrxZt5k3bOTp7p0D0dDchBZ6AOfM9MK3EsAZmgVoscvxEndl8DEB4I/jyJdDrJi5uRbBbNY0
FkBbESDC+9k6/dtz4davhQMuoDca/wkIx9rvXH830pgts4pcmppCzy8f3sEVS6oCQaND9FP9faxo
PDmMSVay2TdJPctBj/lAlCfqPfEeXjwZjFXiDhE0vcPOjVRfeS/INNronQc0/+XxWuZDZm7z6z1j
M81xY/RGPMsBZi/JO24y4Y53AREuHsBoDEU7ncjsldX0kiRM2KvwrXdqYm7CDVEQL/LN/14i60YU
s2We0AO/TYYoDVOwBh4tbkABvN2RwBmJ+M5L+Nw9oX9W9n3DXRkogMTbOJpXphHLFWhHn2L3i3O9
3Pc2V0KYiFFW/aFtBwiJSbTZjc70hDzJKycW4kphIpZRaywjECGldNTVId6V1H+Vvl7Hd44g3pYx
cctQTDHaJL63rP2U1vrZyX5+PdbnZbeVCUQ1cN1iUBMY2+B0uPVqeS/1VW+o8xMZqP5PxWbcpk/e
6uLZ4SE8oBVi/2N4G/e5jT4I57Hs799mjOlGNuNRfbQri4MO2WlAkz+VHdp14XR2FaxSx1fXbbXL
S0zyV/22s9EKXg92p1DRGSkwQ4YfeTpjhYQ7jGmoX+nWcMqt4oIayKxIejAP8ha0PP7fMiZVRNJf
lQKGLhJ99PvMt31v3fopVQ5JahFpLX565kpIkMM1YxoMn+g6DKtLM626zImSTaOTzufURe9cvkC1
ADMOAFXRx8n6kS7LADtdSXj9SnaxmzTyGtr24+3liWBsoQM7LWbb+jknLlNX33+eeYMX96LSm1Uw
hqAIsj7KjZhd8op8lI5MFZ9kGvbxhTfbe89b3YhibKFt1NzUK6ymdqJNkdAPoCFWoD2ic93F2KSc
u/GOn78Rx5iFFchAak8hbif+RSuU9OPx2dxzITe/z6g+6GCTZkLH6GV6RpXfQEdXQDOyfsvX8umx
qDuB0Y0kJqYo0bmg+BIkjSuZHuqV+Xv9vwlgwgg11qpI0ae5iCTSX/qx4izgjhe8WQBzJQ4gnMgy
0HLMqeGN6lQJ+Vx/cY6bZyvzN1xdTmUfyn0bQ5FDzNy5Y+uMypqXb3p8EOgavJVRxV6l5wZktF+H
fKXaxZvH6cR/vFOAhL6VECtTY3oiTsJ7BQP2pbcIzW3KuWN5y2Bs3iv1TjJLLGPXIVH/yqVowTcy
d8LVaS8mcBKpHpRSRDUlJ4eQRPbJckD5+b9oLF60t/sE7PbMH+oReR8RRcnELm0eKeCdt8LNKhjz
9oRM76Vkdh/hFn3CrsxrO+c4EJ2tOg1xWMueBwnCTtwe5qoJoLQG99W3ebOvj21DFxn7FpGjn2oD
J1KWxCTURydCueb69zvlrZsdY6y8yMHFEjc4kw+8rWTc8gYt98bblhNSPfbrOgs0o1tyrmQqFnPZ
NIT3COHsFBvi4rpXrSjBj4ud7U4k/RsempKbTObs1LdmXPmqPE1VMHfDH/ZUcX/Oc5U6CY8R77nL
cSbfJfcrMZ5qBJoHdnvE664rnumf3OE43bsSwKsDuA8VxACLt45uAh+hU2AkBrqp8oloL6T/w4mC
7vVWYy7jHymMa68zZQp9S4ahrA1i18m6RPbBBUmYDcDsnHgobncrEU3FOQKL+En/P6R92Y6kOLTt
F1liHl4ZIiKDyLkyK6teUE3NYMAMBgNffxfZ55yOcKJAWbfVapVU6tjY3t7e41r7A8cofv/1n/CH
cn/cyqOuWs//vkZWEfjimU4UrJl67HsTfEN/9caurirhmQTpEWAaY0kTQwLnnuuTh0jgul63n6vW
7UyE9ARgGLKutAoiXnFsFqSweMNCby1C8vZyFIeIwaHjRRvsMs85pZZX+xuqsaF/75WUMw0v+rTR
hIAQE3yeHsg9A/d+h7EY9uX6dm3JkR4Do3e6rOHYrsn/3s47F0MRfmi+XBeytWOSm9eOTtaB4xOX
qT3t0JsYtK/tRnpqS3elhyAbxEiZgAj7fjdE+WHLsm2p1bLEs/PoLJu5YFuD5jJvDDjAhZ+v79GW
AMkUuNWMujbs/5f5+c186ndbfdXS44IO5GVyAaPoy7QI0Bmlq5flSj1UEwO8TPXaY2B5Ll3gAm2R
dC3eyZmH9EGKdPsYzehoc0ixzF1me84WUvfWKqS7B1DCtgbpen7q27vJCV0rEOSTmJz/swYLI4wW
IFEQBF8e9aANxKS8xk7F+s80sRw/rdV5436vL+Q/Icvfn+lTrqcKJmEq0EMCBLDRjo75i8fVhi3c
EiLdO2rigRFzk5/crD7EiRPUo3qY89frmrsqBVwLCih2MTssg2o5Q5MzR5nyEwOVNdr0Rh2TIhiF
AeRPubsuSrrl/x4NplNsUHSYYJSVwpRaZfWU5BCVqlZovxFAKYzsYIokNP5q79DkjitjYCxZjoiK
lJmkMGccUKb4VfId/fVhV24MpUmX/n/W858Q6VLqBsfElSJwQBro3NRZ5PtUTPZON8rqoOl6Hv7F
/iGxszTwA75FLipnttNiwFGBalsYs8oLTIuNIkt3RKVtULlGFVgZ0EyvC5WRFP5d5ZlUybQZaVnP
vNXz09y1R62bfcwB7ie1woRhFc6De2NPQ6D9MDBvDtSt36qh39kmSEPyh5nmIDd4dLTuJi23wpRV
vXUwE75U8TFvJJn03moabXad/FQWR5ei89dIfGfoNryFLSnS4s2i6yazcfOToexByHXI3BdrMvbX
t3hVj5AiBRkEeMGBWHZpTUA7rZTznNIT05yAsR8xKiazO/nzVuy4vpr/FYTS3KWgmFmWMRGSn2jV
eXQwjoqNMeeS/Y11/L/1gAv1UgwpeiXvBqynBgGhlrgHywB0XVlsnI3kl/yrmGdipNfK6HKiVAyr
aWJtB+7qh4EegSbh9/yW0c5Tu2EjCbK2fZiRx2S0i2kgx5WerzIG1yqhuO+pcjc+AbS0+BulPpcg
PV61EGkzKzBbqXhO5z/TcNsjbXRd21ZXgcwwQhfA2iARfnk6Gqupk1DcZ9DcHVJmHFzxmIOH6rqU
tcNZ0B8XpBOEvjL2ECF2l6AqQ08ZoFXUEXiQLQacy6NKKp80s5dvUYitPS4AIrHRbqUCo8JYln32
JAMW0tXnmAO6OkWSveqn+HcyZ7bvNAP4cd3MDrVY/RuLvMxYYrgW9VVMlV8KjcfCdQZR0pNhvNXV
Do/pnryaaMZp6w0bsbqfZ5IkzTBF1Y5V0tJTPIidw78YabxrneEHW2we6AqSgwK+3b84Q8SNoNUD
bwCAKS9XNzQCKY1ZgDuysYQHcjy2r7le3MwuRSmPjkqIHvYwo7n1SUy096ttnkmWLOLE4rHGtD49
TcvktasmAJyYbvte9YTqa+4CjuH2QZv/HBNt471bux5wTmwLLoq2gD5dLroqtCTWmElPMFpfARkz
3RgTfcsmK9nwHuQSx/siwcSE0XnAlaI8Ji+ySR1WZPBUdVGHLIbLDVACynbmz063oqF+LYUbdM7v
64e6dk/OpMpYMdqE+fbSgOvK1NsUHEg1Zq2n5zE5Ag9iYyvX3rVzUdI7UAptdCbAPp1KUXhd5gRN
e9tlCWg7Xq6vSd2SJD0FBGtSaALL3ILbKCvCJquccCz/GOmOxgD1sYcdVVCFm3qvjMVbX+7z8cjE
j5kNd2Lrqi5XUY6iUIDDgDnonQBUK72yvZ2Udsp6RFFtHczOYSzr3fX1runouQRpY7POiEv0l8IR
bOKgp6hPtrebgcG6fgIgAH088DUtebhKiW34lNkIHzo198Xo+EzZVyAXHuM4EDN6FPQRpDZ9H5GC
bWjOqpKeiZYuodOqGYtnRAptsVNhvxMwFJYgBQcThrC26Ak3F7po19nT4dilCVcefnXqvphm5ltJ
tuMdagNgjNt3xl6Mow+orXuekw0Lu6oqYCbQAMyAIWM5T6nGQF1PTLzFbvLDif9Jko2LsXovzn5f
MjF1VhGbtgaOELRfbXtvV3szZaHC242FrAvCvPdC0avDRbrcwnyi7lhMKvxkjYVjMe/USt3PFcAH
so23YVU14IEhtwuoIkXuKjCNHJ6lY+YnXip+V2S+46Rh1jlho5sB0Hj+4qadSZMUMdU7GjfA5jsR
9zZ2Jr8kL8L6HA3Qv+/AQo2LIOsdTfty72bNrbphtLF3+TNXAl3/nmfHrdmL5aQ/GKX/E6LLrj+G
3EH7SxAuQdNIe6tPk6dZYT7+URNxIHruFeMWDKTcL/7vwgB9hq42A5i05nKUZ/cqj6u0BT0V0j3j
F2E+EL0N3Lb1wO+802dwOJvgiU5buw5Nptt+yv2yAjWhU3VHYJaE1w9yVUGBHg70qHcaW+kgY5Kr
lHf4lgzzP3zObtm7JQPcp7M13rB6qc9ESeaknlDv7SlixlxJ9x2YuTpV3V9fzeolQNSrwNcBvKc8
yjsBowKjr4iw9O5WSzFLg/C6sWa/yHKPWK9/IcxFznHBlzPgE10eo+v0A+E1hLVd+jpaR2DF7EjS
7wm9cep+a1xrOYgPiuqiS8GCTi6IX5fSAFA2cOpCGikfY5v6bXUsZn3jfVk9IkDlObAhWJY8dt2K
uqOmndFTyUFdAM65B8Uu0w0OrDWVwx0ACAsQntDdKelBmoJwkeo1PaFu7uXlLdJUHO0+QHmo+g1R
a5sGJH4FcRawfZFhu9y0zp1joMQhOgDeauxX39nXz6vA+e9LkYAwy5rkoqEnWw2UWd9XRRo4xXSs
kVYTRb67Lm19NcjgOhaYiBDPXa7GbYrBrHrYqlGxvBLVOz13/aHaCm9W330QTv+fHEnVKmVKCFVh
3IviRFnngWnJt7uvTYKunBgAzGj3Gus/Hd0yjKuKgRzCwsQJRla5UjwURVnzFLaoGo6d6Py0+ZqW
vwtQY17fxzUtt/+T877+M/vbDoRxM4Ehqsr7Nrvv0vD676+eE3jrFopPmPd3r/zs9x2a2HGXIcZv
1NuatqFbHNGGv7GINVO3kOP9rxBJtYcUVQmtwVWlVRCjVdkFpxxFy15PjoJvMa/Lo2PvT9a5NEnR
47ISop8WWzftKtQmUhOJssRXv9Xd3mIauIGd+0J5tgpw14jHlBt+1zU3tRvOqRZkyfeyfSz7G9vx
XRXOyRNQCvslxzaCevX63q+95+hbAFEEcHYwlyltS1apsdUZ2Puq8F3yXbPA1cl/E2F7hNwgwEro
43WBq4d9JlDaGUd0Rmb1FNasjQPu1kHOqVdNG82Lq6d9JkVyWO3UscdMgRTe/6mSCvjAB8X9YuZB
UYsNxVq9HQsfOSprIJaUkdH0dMrIOME8D3b8y6WHoRt//c2W/Sdh+YKz+5HHo8qdBlkMUbOwbss8
0OPaz7mZbVzEVYMC6C2Q0DnIEcnzFmnZoUSrIffl5t9jZECpOIq49z8LKP7v7TiTI71oCstEYhI8
M8i5j4PwqyEas8gRzb5uh3Aq/Lj4mWovfV/5E5hBRX1r58kjr7tDNY2o9XQbG7yqLWffI12CtgEt
DbewwWNgp/lBmPYzAwNN0/T7hGdbU8WrN8CyMdAHijwHbu3lcaI3IbbIwHDlXKDZNcd2mD1Rb1yA
5RrJ7s9CXI+sItJCeJsuhVR67Yp5nOnJtMVbkxqPetbtUDG1WIAsHHoIsk0yyOW7ZZHAGAWxDapV
CqhZLkXOFBiI1gCRiaP7ghyG8hg3b8TufbOJLMYCwwCBYgevxbfsb9evyJrmwg0DJpWNDAOiukvZ
TLhTSYoKsskDmYcbl3GEj71fKf1G88p1SR8CIMsgHWkVnJ46N8e0IiAMehSu+YDIxfv/WRMmei7X
hJQXB7kTJLkFj3R3ui8SfktKzKKjvL7hyK7p5H/7p8tofy6lZZaSAmn2ufAE+d46D2P14y/W854A
ttGi91GGimxWWeKWcbEHF16UdLcU3fPF3G1Y5Hdg2Q+aeCZJv9w5syUkUbQB93lyfKSeXI/ZoQty
vbYM1M76nYjpthjbPfDsHoBy7Zd29WgX7CHN51CdlUP3o+uLF5oPuyRRUXaw91R8SwUAgpXO9Qpj
vEkJnz3VQd5qVrbcOhkq5t08wi4g0AW2mvEBaUJUSVH2GT6/EvNLbupen+3b6ZfqpL5j+h2hUW8a
d2bpRJip9RRV38gor6o4pu2AXQqHDLXny+3rWV8LIL/hMqFUBfImx7oZWKm/6rPa3LWk3moXWVU+
2wK+urHgMrvL35+9b2DcG3OgQUL5UCYNDKW3drwqOYxiszUNvuqrAwkLGNBgn9ZsGQx5sCbU0wlk
sfhhIPV+th3ms6J+RiL/qDjTC0CrQysednrZPVzX/zVH4Vy0pJU85SPAmFR6KlRAmtrmYPvjoG1l
jVc30wHNK1oWQLElO3TanObw9VB3MOtmucmoYm5XdNY0BBkDdBIhPw0O++Xvz05sjkGH0rEY7m3F
b2a7ukkpuKr6HuNgqr2RqFvbNjR5YJoRg0SWJXOmMap3jV0RBPIafbaRPtZYt8WDtbZp5zIkDdQ4
uqFTsawn6fxsvOVzFWz6pKubtrhWDjpJAbAvCXGaUivNwoVV4iO47b7XKJmkWQ/Cu62XY3XLziRJ
xzO5OAozdiBJ/8epKk8Z/rmuyqv7dSZAshB1Y8Q0BcXWKVP2SMd5FN0xmy7M1n5J/kQPNr7YtrEK
Tm71Akmi9nbCILBS7f5iMWj/QIc6prnQ7HOpzKZgnCs1FuO2jwzdBe30slkEWT2RMxmSf4KuKzoV
KZS4Ii9DlwHunP+Ft+DaFqDeLUz+Iva8XMXQ8aJ1SlqcGspAhMH3XH9sKA8TaytKkGeAl/cJsY7u
ApVzqUzJ8bphaUlTAYTnZHYZADtSOHQE/QyARxlc1eu1hEZDEit+WrQkMGL+pk/xbV/kbWQONAuY
QsrQNoFi4hDr84p58WmSYtpkHPOpQ5SvDK0vxiMvLMDzb4Sw6xsAbHAwMYDjAfbvcq9JMpT92KNj
RFExqYfWhzx5EWCGwWwZi19RarbGI7EHz0gwdm8hvxDlQvFS7S9aMFDyRRgBT0MFc5rkIWa2Oig2
Q5bBbsmOgzmBYr6NvXz6elwIkcKVqUqc91rJaUJqK9OnMAPzDreVw3UxK7cdVI46WGZMBc+yIZ1c
kY6ZY1togSDob+4r0KuMAYEq64CR+rwk0JygUIIGWMRh0unFpdm1FoEkfEfYkDRI+3qn2pEJPrHr
kpZvlvzQBegG8dAyugrSlks9SUxb54QjnkZGHDwx3DjaFfjkZ9J9Q54KFNBZnYTXRa5Y5guRkhlw
a6vkpopsBJp8vTqengojD5JcDa6LWTutdy4JYIODRFV2o2irJtWsTjgtoQlvGNL+0AyHtL83zcL4
fGyCsA7lFpQp0FgqA6/Fk3CaJId9NqYXfijML1s1rRXjDJAnOKCAzzcQpy2LPfNm1GooepOD2LZI
LRBkAFnDH912Kz5eOZkLKZKCK0XdKCqaCuAz7cZ+9CjMJh/ZRni6KgUAdTroqhzNkosFZtM2qjrn
xSlWkVacn1DRd3iz4ckueivpNab//xMiLUUr0qx0khJvDbNFiM6eZ0W0ZpDm3PEygxUhJz0Y2+d8
I4JcXxxy3Q5894WQ+PKgcoAbo1EUWXZFHbNAabqQcSECu/98AIT1/SdHshAFcZPMGrCJVZ0f3OoV
NAWeu8BcDxtGb8VAQBAaKGH60CZkSbdVtI0xZ21bnCxdPcQlh5Ew7rRCOwxEVb2JpjfXr+3qBoKV
AhCQGjIlcquQ7vZtCpShAkVvbYfAOCCg9irsDfVQV5cFU470BLr28IfLcyrqdNaKDssCqzKMONqu
eFGENlVuUxWsbX18J5yfIrffEh77fD6mFvpq8gKQKKCAIV394lRbK18xWKZy9knSTpsuRsWQPylO
YxsOCIlodVjesaH/i76Cc0FyX5TKBmeahq44DfHLGBsHtRNIdzG/Gndlv0UMu5YqWDrugfmNUB2h
hWS6Uq3j2Nq6OLGJ8Ne+LPKbRqjo/0JHmk/Ksnp0aqd/qvRkCAHWAwxDFS3Wwsgfm6Fy3/5CuywN
LWg6OsvxSZfHboFaiuUztEsztS9EwRRbbStBRbcAU9fatBAM2mC2hiuKN0E6TGfW+OwS7HE8F8JD
MqyH4TGr1jPqx1aLd2gb3sdGvx8M3Y/Bhkj/KVEEps+0eBy3yGvWrtTZt8hdWvo80GLUoFh5h6gO
bQlgfwtZueFyrt2ocymSp7eMXICmHOes0K8g4jAAdmrsdfPbVtV8rdfifGvfZxXP3kI2lily8w0K
mR5IXHi7/1N3/qR5euFNz3bt9XHwT7xh1tfu5vniJLNu6F3Z6Q7MhVLrYYkqQJl3flO+oMC54ZCt
3he0OyxNATC7IBi5VFGeW25CFJzW0DzaXYCaKQzSDGbo/EbrgpQ8g6mLqn4+PF+/Gmt5JwQM/wmW
vOhaF3hPM4F9HeMdGY6iD2d9GYe2+HtBEF1doMkpNty0VeU8kyrtbN23RZI6PcxDbnkEHb5xTLfj
oVUppgM+P4Se6ECTNjXpyqkbZuhMMbMAqMmeK16IeLy+g6s3AIVudIUpCDtlDuyha0lrUdz5Xv2e
6u2eItIBAW5NvLHYaqeTR9eXCBfvMSCOlh40sNlJp4Wu/ZIMRlWeHKMPuabeoEvmkIBrx3p2lZtY
DGHShGbzPed/cWBodV1YsAF6hi6MS/3M4L8ndtaVp7i+EwlKb8IBqdKGkLWtXCSAPtRcGkokIWar
llZnu+Wpta3fvVC+dPWwG0vtS43+rTHbckk/eIsw1OjeAq836lEgLpXeqGlEppnkyRjZhY+SJVHU
XQr/t1OjRDf2CTBzrmvKmjwsDY+MoqH4Jcd3TsmLfBSjiLTeZb8qO2tBHackoA9NwY9TmT9QvnIO
LMcI0nXBH9UGKwUDCwIiB5NwrpwWVRorHltFiIj3GFsqzZQ+jdT6mhmze6govVf05nfPFe2kV/mA
gWHTunH1Stswch+OF18B2wZmuuW6fOihFFU39ZykY1T2OvKx3yvg3RRus3frSEGh//qaP9huxM9o
fDIRSoPwUZObe9vBpHVCbRzueKcPeUgN8xYNMYessjYim4+vPq4loOegQSCF0T/k6YoqSelkQxR/
M47iFhTnfvaSvNBb4yG/I8f2hf3sfk5Pn14fhCJjixwLMsQfnncyj2VrO2M0od9vEsx3HRpqoBsu
060OlZWthNHBnOFCeIPjk+/JDC43VvIpGjEW4TbHYuFEVG8r+np9SQZsyEX0hn0E8grGaVwMAaPt
79LG2CWz1Cnvp0jLvybNW77Ve7F2DUz0LSLlgZwqYLsk6+mitFbq1Jki1oKrw34FMo6P/jU/Z9UJ
wOBBCuJkUtv+rL2hC3v/+dWhqXdxQJHhQVB/uTpd6eeCZe4YIdgHT3tSoh20aLa4fFbOCqAsSAAi
2YmchOzq8lHNWmCBjFGngGyFK49tptyyDjheLVJX11e0Ys8sZanZQDVUHfndyxVp2lzNTZdgO616
CPhgAQymFpjUZFr5M7Mz5cRwHAc4UUp4XfKHhx3YZ0iKI7BA+xwa+JcvO3MG09nOpqk0x6guMKij
glpTvW2sjWB7VYiNKhJGHPC6y4k/RSdMLbR0ihQae11j+hCiaZ91MZeVLOgteBIWgFhpJZPKFZ32
2RT1xR9KuaciOHGF72xs2IrpBcEqqm4gKYcxlDNJTEuMtm+UKSqsXzbZmaiKFcXRcNFdPmy1kSyK
LF1jXK0lzAIvG8rFy76eHY6pEx5noP+OUFjYl3XyZZjL46T/kyuar2m+2r701rjhhK2dlW6iDRWl
RfTEyMSno6hIg0+BCbbA3mg8Vk4RIFeyofBruwhzi/HuZbDQkK+wi56jlGX2FNVokKEkrDv9TwGu
9762I1FUG2e2Yg6XsiK4HDF5BrMlmUMGNseWtvMcVVnf/nHKoh889OU5n39ILBtNtUvjAwYB3omT
z46rGwuL5YY5RVnaAVkLeIePrW7q9wOFtWcq1zamAdashvPOwbwMA6BEcKkeOjeEG9v6HKlVeVDq
SE/Jr6H1WpvuOrBGdphPuW4sVvQRvsCSlQPNNFYpmaku712bGqkCqEAepuocVhiebfRXq9uXWjga
AapTGyJXrDBEos3JWBgCQa13uUbe5x0pc4hMm3TH3TIko1c1f/RmYy9XFNJWEd2g2KPCEbCkqzbN
NpJYVq9EcafWXjzlxnfG7HRXW+mCymgU98ocb3HOrxzgUgZB2zLQj5GalvRyssysq2xtjrLx0en6
XVxEVAUy6ULsNqYeoAGun9/aZp7LkxSmRgwOCnsojJl5ZTjHId9vzimtbeS5DMkzALaJ08bMmKPB
vLGLR8FF6Gp7q7itebG/vpwVU4UuiKW+g85sG6mxS92oTNOu2FROEfqo9qRDV3E5hK3YArRb2TWE
ULCGS9sbpEm7xseGV5NRT9E0qjn4rNtHjLPm/RDxequ2uSbKUUEEYKJPFw63pIUlpW1WlRXesNqn
nL4Qo1Q8s9MCBzAJn9+8c1HSxWL2pOk9aHaiwnxSqerhZYnnDYO4ogvo10MZzsQpLTArlwcEGBFF
4fk4RVYPvkrj3vjVD+iHsL16K1+4YuFh2lEwgKHQ8FxKWldiBalJYXrjGizE6DDV5j/X9+tjegch
I5wzTPPj0Vr6Hy8XQzjQOEdDxWKS+pFlD3FywHB1rdy0IguHJvUy+0iVL9elrqk4hqJg+6B3MLiS
qwudnMsy1fCkmGTySDYfdB3chUnSf/7Zx3gxyhQ4Lwf8R9JdyvVcT4SN1UEdkrgJ8haRvLs1BL++
iSZELMEr5EhiHEu0k0VwTjXLg4n8Q+MfYpfdV35/M5C7aatLZvk5yYFCyQX+LTRjeZUlcTxBQs4m
xRyhwyFIFDSrlh4BAkiuHdtpOqb6Fm/0ygVeAB/gNoE1GlweksBYYXNadPUcGaOJZlzGXrIUDRMx
eix29az9uq4dMh7t4spgthH9sMACgWLKQ6GulqR2P3Zz1DSGOOq2AEwOqoa+TYU41BiZ8jCQ2ABH
OHUimo36QVey6t6yC6v1ssnlES3nauPFXrmKKL3DCULbMwAq5KksTZ0J4Hg5nK0+VeCjurk/NPXW
FOnKxYAUaBDgKZbCsXQbkT6ukqTp50gclcfp9xb024qnAyADJCHR/IZOLjlJxxUnMRQm4FrFwIuJ
MVf05BS/CpveCBAiYs6D0xt93MJoW7GXYBqHB2Ijc4d5Vem2kx6mxLInbJ0FGsSuCobpqazwFHRz
0M8/N5Rnebfky3EmTS5jibbXgD40QFeP9lvzOgIKY+cE05vT++xG25K2uqPI6eBfGBlY0kvzGY8N
dBhEPVFr86jWlAMmCA9NbH2Z+l9FcW/GL5hqutW7wJ6Dpo4aJdQwpN+UcPoSvzSfSiVVDpm+xT+x
dmGRurTRS4l3A9bv8rPS2ZoxUQs90vUnQ7vNRe4Z811ebi3/42aDTB4DF3ifFHTBmtIDlTiARdJM
WCJLvBjus42afVPcsvYfU+WveWb4jnsfW0cSfz6GhGCU6wysD/DqMnBqUs6Y+jcbnHL3s3EHL4F7
6wy+Zf5pv6fAHOy2ZuU+HjSaOODA4JUE/tSHCZMJ7HAFbVo4mUp1BxuJAmyPE6xPvYZxC3GT16oI
CnPaMDsfDcIidukgWRwBVKUvD1K4s6hsDlNoFV+Jvufu85xtmNuPr8nSngJbC9CYpUqxXN+z+K7t
C8yXpRABNKtpyoJJAM7dfXWnGe2XbBd/us/XhrwF7QNBK2aPZMezt4uOmAbMgVJo2oEZqPwigkm/
q3W2kaD5WM5/FwXwFiSTFSQnJU+NT7Mx4imZo/pX1VT7kvRBb3Snlo8eb9JADAgpkwoDVmk0dneC
N4/lDNiTwmd9MqDcD6LGQt040TVFgsI6uC9owsM/l9tNkUxSF0SxSC2/YeYEeKk9aqLaoUtOAEdl
n/aHEdfiiqILfWl7kVOmc9I4Vm4pcxSzO0H+wYBiv9VU+PFlvBQhLQjllzamhopNFl+H+af++XgI
w0CYykEJEpN+H/D5eGlZVbPEyuhA3wFxCVcv7V+JnX128AjKgkonjCZSlhiRl2wZ7zGSTZMMMTm6
m619jz6Tm7q9G/eJ9Xj9jfr4IF5K0i9VYHZs2NIGkrRU83K137kuSJsdPZqSNIjdDYVbu9/n65Le
AgPZQ3UaIC0nxz8a9xPdN6ewJvvri1qzVGgwW1gXAEGFEuDlotrJLE3uLGpQ5UFc1EGN8t84xRur
+VgIX44JWEzImywVFUOyiGNttvBhkF0gMBlW5gm99/J0qrwxbQKR/q7c9lkd63tBk71OgLrjetcX
uuKeXn6BpPC4u1UMdwZPAc93JO1Oi9V0E/c40R2imELhr0A12mVxoBUh5f6obLWcru61/o67jNYr
VY5A474zxMCxB0p956DXgJknwj87Ub/ss4FGzyVXizdW8tpMMhQ1H5DxsMSPan7CzNNmAn3NcuAc
0c0AfUHVRboHQqk4xzsBLyUYDu3L9WP66ALh+89+XFL70tC6ZHbw45wcKXuq09vZwrxmeF3K6lVG
S9qCW4gMm1xO0RKUK+sshm/bHmLmmyQSzMtbvxe764LWng3ErzjzZV4XLbmX10uZbGD/1BCEus4t
Sef7IqZ/MNv/qmuHOB6+ADPT9my2kT9cUzSkOXCtYUGWetGl1JwUAxUKVaKadn7e3hLtvkJ//F8s
7UyIdFLAHUIfjZkr0Ti4r3XSh2wcdoAm8GtH8x2qha1t70pGNwzWml1EHLdULtFzitVdri2bOiTr
RQN7336x7Aer6T3duMfO5jnihfbr9UWu7STGtlBeQWkPZWfJaGhFPUFZIc3l41tHkoiM3akk+c11
MWtafy5GWlTlprxp0lqJsio0B7/Mo7xCPvv1upQ1ZUSjwPsUBd5K2QYnLgUmqd4qUXIo1Dut8axp
N4QxCap9skUosbpxS7iKyij63uWa7NQYFmD48HyZGnLHaRKq+VcXz8v1Fa3uG/rCUWBeMILkzhK3
r5oOoxFK5GSHCVNag35vo9I20M8iaMKqAq4GIDxIF7kYk7xUujbWk7ztBjgzMBJGCkRIbJia//z8
as6lSMrWVnrZ9KlQIvHYd3/UBWl4r316bmdZyhL2InsILF7Z9GVo3xwKpijRpB2nac8VP+73Wb+x
YWsGFgqGugxm9lAEXdTjLDohOP16mnQFk6N3FdZg9J0/Jr47TOF2ZXLlQQLiDtqL8F8VBRopz1WN
GhJcIxmiGRikER9p7uWAnXy+fjofMTZQk9Ew74RnA5oAMOPLNeHblTaf4iFqyqix30S1ixlwCE+O
9o2or20TxPlx+mM8AE65rKIMUB/FdHKeM3JMDwyDSdSLfeOn3oNxYeOVWclkXn6atN3K1HXuiCnS
iP0Yborgad5Pu2/Kyfx2fQvWfKiLLVju49mx5tStYieFHA6kgvlWJLmns8B2w0q/SYHn+U3QR0M/
pC+b9uTdcblMEF0uUXpJKY5eFwNEt+wmU270eG9WSD17mno0u0OZfzUyX30jqe1N8S4u/ewLIw/1
DlA1LXjM3KfZQrY1OdHDbISa+4dr+9Y6tfNtgv+ZedoufcmfanB18ebQkWPlYHh79uJqw2C9Q1pc
W4akq44thlYf3CHqMPeeHdv8xYlVTxMvXLU8ikqLbXs58k19upuFn05/2G1Xsl1CnrJ8T9FBnrMb
Z3wDTfeNEZnJm9o8VFVgGpXHawMTcUExU9/svcp5yck/nUi8DKgSm0ysK+b9QhGWp+ZMEax0tN1m
TERkVA8oDo4AjNQtz0oOC/jMDAZ29pL+Kr32xo6DGfayrzx6bzLfwik0UYEemfSQ2XfEp8nXyQmA
xs2HNKD5K1P8xor4ffY43iRHLTSA8Ob2ITbNw7G0R7V8Zjv2QEZfm+6NR8d9LPMXSu5G4Fx74nl8
bVQvo/fDnQU6Ec0bMfannZT43i0DoN246YYTtNJ7BLVEZxP4DTQke2QY+npySDci5RABMQstf1PZ
hVbbzDdlw4DrPVZalDPALSe6dV9MpfhSdj2QKMdpa9D8HfblUrFAP2JiqhRVwWW8Q7ofajE0/SAy
Ec1QF/Rg+qo5fBmQ70Zm1Z9bHjl/GtvwWjRSsEYNC9cKdeXGnb5T0/VyoYej6U3IsXCPAJywEDQE
xthhSfYWKfUaBUi2xOf73moPzpLZx5ysU0a8sw7KFrDg5lqkS6L1TGtqN0VfIzlOqW+/mQeCa8Hu
9Sih4Zg46MENx/EALN2sBNRWimwxSpPshqr3+b1uewY5ZGE27Bn1Yy0Y2G+2S49IMNr6I+s9PBee
+WkPDtuP7jM4Oyi24DG6vBBpzQahW6WIvhs3D/rDp+3u5a9LG5LpKWAlC/x6zGecRbsrtT130LfO
/KWaQdQ7d5hDPpXfev3U1QmCpnQrd/s++P5BwzBdY2O6EKomv39O3uZK2ecCHSXTPVHIA/DAPCbS
B0bNYwW871pr0bwMM8ZQMJi0QGn8OC72THOfemd+TofpF/J3t2nrVF4xdLdDEx9QtXmKkxKH6meq
HiSYXSQ7F4QR1SxCru90J7L7J1GhHdq2/IRs3N+PDiQ2Fp1gmGHUXDTlSA9arehDWTiViFoQ3btN
HrByQLEjjFHzuH6G74HJh+07EyVpSN2qRtMmrYDvYD21SYWhXfSsMOsRqCAvupkFRUXQ920Hij7d
DqJ4G2gdVE88/VN03APazGFwQMqk/xDtUS8NXzPHvVYeNr7yoy+FDVk6DODkoDBqSk5OnAwO69JZ
REmR2buJDLuqUrugTKz/R9p39ciNLM3+IgL05pWuzZhmj5FGeiFGjiyaIlks2l//BWcv9kxXE82r
cwQBAnaBTpbLysqMiDR9KnHIL0vxIzDj8Pm5HnSS0fhc7zNfaifHbQqqeHMr6Th4XRc2AJSEOmQo
7tOEQnxipDQgje3CS5bIs8wmnozcDFtV50+3h3Hd/MHCMBBLA00P9wzNiMvjCOIDFDmcdrirIPpo
qRB97KATKlXGQZ/7XWscbHs3Tu+65DnpA/okhLbjUgUK5cp0qBHJDPm72mx1X1mMCjsA6JpFYRmV
PBN4s8uPAn5PWaZ2uBvs+Ik6O16dlUQPu7bcA5ba9HfpzDciw5XlhEnwQJfS5NJ/49Lk2IBv7OQy
TObMm7Mj5CM3IprVQWmLewKgDW8L7dJCjfbPEi+AfqcIANJ0x9VHSy3QNHlXoObcHatpA5cthB5o
jQLg1T+IW1TuDBGH2HUpyQrDbE+KVHgZRb8tpu4ktL69vYUWl/ppsT7M2Ch4oF3CIuhuCOPiLDFU
1CP5iSIEGZSXKjtAqHTSoO0zUa/RN+6PFXOQ6ADeAehK/BEpZiPXND7kGgIfZn6RujDJgr715O4F
y9ZsSv4sO00Y3GdrIsq8GeMRui0KPzV/knOrPwJb9v/DflqexbfMCA9ahU8Vg6ARP5n055T1/mTd
seabYj306KVM7EMW6y7Pft1eOMGlLwunOXBhC1LFgYKvcMqGqh0dqdT5CYQ133rq7rPX2waEHX9l
QLiMUWyEFkUGA+oOrdU9xTV9bVf5ZOPoruzzi3Esn/EpxI7zgpUsgRmSVJ6OBwPFdbpV1VvZCKgD
I0MJ1Brg+SLiWoGiZ42uBfxU1AeVtEc+ABMdU3doIGJbn29P3MrKgEiF8tmCWEJlT5g43tdAMpOh
O00Z/TV3xMuS1mWz4huDsVVDXI6nsPUQiIFdalkokSpiKZ2j8jvoidqd0kOCFt79T/nIXpIdP0Le
5U/81u9uD018gS+b4sLespqfVksuY2nMZKU78ZAvD5cXVKECLTAOfNhwTCv74sLSMsufLCmDnKGb
hQxL+quTND/Q1eL7uPneFp/6HwNC8hhiEgAIwM8KZjrDLCqaNd1pyB7i7GRoyTMzAkk6muyPOdS1
lzhQ8FT22Vx6jlY90WS/MaVrA1VwSy/kFPwrxmazHBOphjjYybEL5MjdQdbcNLlTUdw2onn254J6
DM/91DeKiNPErZ37YiM+XHHLwPn+5xsEZ6KqVTzNY9/hFgiGgd93WnFv83bfssaVrfnbLBd/V/r9
Z95RMV3yZotemOAzq05tB5PikKjTHs9/WoOUU224ltXdivzfv0aEsKCnlpHa+didiuGuB02OKd5o
zGic96SNuyI5MJDInm8v59rhX2hUS0ECHRJEVkmlZiUI2zDJkajRmpMOVQr6NTa2+qCs2jGBrlue
wiYKw5fHYzadtCxMrTuRzHkfpta3U+kH0kOTvtmgd83HgHH0rykhVu5mqxgAru9OdYiwgPsghdcM
OLuwG9y08AnQ76ilfmu3DsayOqJvA0kUjg1QbVSVhC0y9xlEA2sM0QHwgOQPvKNBUxE3JdQfCisY
wPTl+Aalj8N6GF9l2m5UGYWw8p9N+ukLhP2DlAczSYovKHoWZSp/NdKtdVw9/Z9MCOvYZbYzUB0O
PEFnhhadc5z+Xjc3xvGBubw1lcISll0zkVyCFW1PvreNW//6kSKBFKimpzduCcGGu35fQP7ccs03
NXHbff27+kFHz8STLHPBPZ5HL/tNtrL0WxMsXCdanJIq6bC1JhXAOyWwhq35XXfwoOaBJAtpPVRB
Lw+KMs+OVWkwkakuctMOKvE+O/xUxxCElOw9P6hP/4UH+GRQuFHIgvAm5jKmY3EYQyi4bcnjqysB
p44KwL9jEtx1NxB5zBCe4crQX4rmAVq6ne2hP1HNj+DkHIzCRKbC06fmQLP4Ef047hMzcY2xPci1
4dY6NLQAbTaA/LOHDce+EjZefJsQ/RQN4rkB/O4TekXwxs+Ts3lW8teWWO5oRhNTN14UIuTi45AC
1AGZVaABFqLM5QKnbd61GrTDTh1/kqfS5Q55iEnt66X6MI9PlOjhPNcPpdzumCHvx7TW/L9fccQP
DujJC3xVbJxpFrU8meo8nKSBuVqya6HdpLGf+hYvZ81XAHerWeACaSgNCyOlLWgtuaMMiFKQCawP
9Y+52epkuxYJAAUKxSbk+ADQFJyuludYIisbT83cBJl8b4FjxKNxjP16DP7yUf2xdKBcIC21aBgD
G3C5dKXTSbFqluNJyntvSLOdAZQMPDrIH3c95BubPN/J08Zqrb0FPhsVPC6DqrhVlPmI19rvNA8t
y+XGm1kd8HC7vS0+aoyC111Qp+ARLFVVwO8vhzf0jVNVJixZSJIz0nrUZvtOBoFB5RDL/6HTb5S7
SB+dSFuFmW7vTCjZk/dK6r+bxN7Nk+SajAajUni1FofN8MvpnnlTerlcbkX2KwGFARTeB3YJjwnx
JaEYaZpXFtailPdd5ZtvyJcnY+BANrwsfvCg/EmcMP29NO6Kf6aNu9X8cpkMcbI+2xf8tJ3YY6tA
gfkkZeqhsaRnG81nby+IWMVY9hswpMtDCX4CCTPBNVuMKIXRNONpxiUQx913W3s0Df5QVkBW2G6r
LdjKPwkYb9ZsbE3wSjiDNzMawELGB0oCYkUaWmidrsUD9KY7UGRVe9rLY9O6hqTFLxLpfyAfCm0K
Lu3QsbgJUpn5eWdl/jgrw8Y8rJxxdILCawPJbXSYFOm0vYRXDy8zfIkuf2uq37LTRUDfQlzcc7rv
srORyRJ1HT+mHRlKoApAfrKuXt+tHRv6wPvppFq1pyTjXq+D3hq8MS3cOQ1Kgu52lT/V76X+lTXO
ib13SXwssi2+oSh18P8+BNwoMEahQyYWj9C6yC6Sdp5OnJ6y8XHu0KhQu7P6nW0FEw97y9nVA8hG
DpRJAH6VSSibj1z5TY3N7oJruwFJN+SfDaT5gP699A09YDJJJ0/Tqa3uUA7Nftc+gOJzdgJipQ+s
h9l+s5INDOnaVQnIHERMFwUBiMkLZyyW5mnIeTmfanR1GlEeWvQFGxfcfiA9K78E6xLFxDxBjUOT
d7HlbCk3rqwAEJjAy4CrC6A63kmXwzZJNTJoUcynJvtadcN9+44pAtzEabxmaNwUDRgk2asn1+Yu
k/ZJh0axya+e0l/pVu+wa4cDPA2gVTrk/MAbFt/dtjZ1c6fK86kbldI1UcxEO72tBsXXXvXSiBCp
KTk1UsuYAYjjx6oGn/xBKYIh9m87tjUroOuiNmt+NKsUrrS0HwyNcSafjCzxKkt1UbH6U/Qvt62s
TRjkNheCAVrTglx4uXZ2NliDITXyyZymu0G1iKuVW3DtlSc76su4NfHeBAXIEc8FxIhsrYRw8Cnt
jvG4N5UjkR549ljEiyqR5mtgpqQ628ijrQ0NBWWgeABEhOiXMIFqnanEimE1MSEzO8xTHoAaaHm3
J3BtmZbiKTb4QlgT1T1TcEIKeCb5VOH3WR7vKml6RnHnvU63xIRXB/TJlDCg2aEA+haGfFL0Oein
j44AtwezZWH5/5/yc3acJhoYcLAgT1E/NZXroPfsbRvXAS9yKMC8QfQERxVe8tJGmhHVYkYpn6z4
ex6nodw8VMrfygvhVlisAOu0YAZxhISogFR92dUWTg+FGofn4E0ErOVR9emRP9Dv9cYmuJ43wARB
00EcAuoDirKXY7LStlcwKPWU6JMPIbiit/2/nTX8NOIMZDTBfbLEvInTSlKbtYUG9nwVZAULBnv2
S6iU3TZzvZsRSeHBZYNfhhtMLECMDCnais/6CU163Fw+oGvfIvlGcmNjxlYMwRcAjriwZPEsEXyo
JZVqP6AR2AmgpTAzSVTH9h+tJSedl19vj2llcfCIQ1vshZiG+0lYHLzfKMiZuXXCTYl+Y99rONLb
FlZiUKBsIREKXSeI9qOaeLn+fIIawMwr+2Rp3lje82Y6t7ECrz04LsQeqIsuNu8GGVq0fHxwShQq
bn/A9WwCQQYPtFDr4SDEChyBmM4468Q5pS06NgOGxB5MyCsysgGN3LAj1t7GqU/atE+dk5RmXozG
h702u6pz6Isftwd0Hc0uA0ItH7PpAJMiXEvjJKts6nPnVDsPAHsiUYBGtMZTR9+VRDmQXnu6bU/k
bcFfYHssD3B0gQBW0hJWsDINmjNJl04GGoy5OchRyhG81YgtuIUSmDBQcJkDhfYHZz7PRQpE168a
tDUFZSA5Qfry78O6yw9aluKTK3ZsrlqFbEsn9dwUrvRmcPcQg0rzQo/9A2Dx4e0JWJlwHVwkB9Bq
AO8hoXRpTkviRQlITSMLcM9Zes87bc+kJiDx5JIBUkql9Ld7FoYgL7RQHFE6Rpn60qJtDGj6nTTm
4zw/oyMR96UEKefekv4MQP7dHt3Vvv2wtfg0PI2wodRLW5x1rEztwXzsbGM6krZ9hUoIuhc0zArR
NGYL07o4r4tnL8wtYGtnIWiAoStsJlYD48KZYT3KvV939mNt7nrWP+tm/MWEBOrG0l0l5+DUILe2
1ECRcrniaSR1rfMWHZsfO+vNtL72TXJnMJdbjUszpK50tPXptib0eoSwidgKJxT1Nazj5YQWUCZB
Oia3H9GQy/SrhkeILXesj5F4LiYDigf5ph7pqk0cCsAmIKIOYMilzSGnSt3l3H5sGKUebO4rC4I5
VSIre6g+3Gkd2jumucR3eUW/VUg5eMQxatcAN/m5cprvjd1GoIzH4AfPhd/0WRvc3mbLul6uO0p9
uMuWdYfQlKiSADSJQ3SATR4zibsgDGte0pVf67J8vm3nOv8NdiWA6QgJABZAllKYilJSej0pEufR
fMB4v8wcfZ/dvvYN/krQw4Q8a3+mA3KKaLG9u2366jKFZWiPgaGztJ0Gl/ZyEVrm6Gnf1c6jlBVD
qLBZdue4sDdiRFFaFyEBUqFQm1g2NJAEImXVcJI6ZoXuPFoyM79PSYe7Rkl15w0iP6Bf8xJOehoS
520GsaKB0i7JE1eCr6nDcRrApulIahX7FM3mdyWzhy0C0do0gIGw9FgG/O6KhGUnLeCEMxRy2JzM
94mVVGhZMQ0bk702DQt5Z5GrRr3zirlrVnqXt2ocP84Wr+9mBP+Oq0CBy5u7uHbN2ax2uTXZgZ4P
xqOiVb1PzTrx+FB2ARpPW0HdgRDolPmwEb5d+RzDhiw6kg3I7qF3khjwtM1Y5xDILE+lqhZnnaTK
LokLfo4TBTrBRFUKlyix29jNFAB6t0WkujpoH+YhG2cinQ1u97I8ny5HO+2I3NVpeUILYcenvUyC
fI7Jol641Vn66uoAOwdNzxE3Lmw03RJMTQ0pMiCt0siZ2+FXUSLA74nCQNkp5FM7pN377QN2/ViG
wWVywbqDm0NAeTm23KRGV5CERGb7U0cTb6Xwx7oNyWuNnihT2oSx5EloVHHb7MowF5eFTQbxRHhY
oUSQpD0jTW6TiGo626uNmoRs5nqAtq81FE6Ajbxt7yreWPRWP9kTbuShwkbFsx2jtO6a4amRnvL6
BH1Ia/bKTd7Qx1P/wjHDGqIaSP8gVQZhUtFrcQ4xGWSio8HTwn7vBIXf+4qv+bZf+IorBbkneSEk
K9pv6s8y6hTPoN7QbVzUixXhK3A9LJhG1JR0W5SukJSsBeW7yaF2i6QczSm0sx1v1o0fDZp4okmU
vWFwZVER0kHVBonhj917uZXUTtelpiuKSCNowRi78hy9Tu0WOnhtx16YEcIdpWn1nkhlEaVpspNi
16LJnZIQAGmDKom9AtXvTrP3tWJvbKIrL4Rw7vP4lvF/cgMgWRajlUt5JNPch/RmVpya8VFWItSg
XFo8mtlW+721JfxsUdhIg5RzHYeziNj0KDnM53tkkaU6ZOlWzW5l7ZDRRp8ipPTBRDOESbWkOutV
opaRzpBQ78muJF+0cnicob1++yiurB8uGfQogfAR7l0Is11Oo80yh89qXkVTZXloieNhHskIdHGY
ldleUTxacRcd2zcTx8shvzwQ4D0Cp4WaBXiJcAeXhgdWEXWw5iqyWv69GT3of7RI2zuhmga8PChF
4zJ5p5Bib0r6xqiv5/fStjBo9Akdx1lWYHt8htq1W9B9CXmV6et/Mbl4wC4bFV3HodhzOUaaVdzO
8ga0HyVqDc2r2mQ3xveZc4eMMXKi7sQjQ/p52+rHQ/x6Zv9jdTk5n04G5AFGSPpVVdTDweWv7Nn4
kZ+zU38HaUmXeNXO9Mr7KpTvSj8+Tff1YxYUuzmSn9Qn8CpDYMw3juq1v1+m+98P+tiDnz6oXFIH
vGurSOES2pw4OK66V7KDIoP9NTMvHrpvt+fg2jlcWhRuNJaOWSLPmPi+PScy3Pz8QFvg+n0yPCaA
iXb67rbBq6AEURqwKDhES8IeAjKXc87LmvaIWKqIyabXKxL0NdR9Sf+OH48fRywIqDXeUwi+0C3r
0orTNrbTVHMdabGLKEv6vonfuc5mLSawX1VEITieYj0nTkaK53raRFLcJh6KEL0/ODKku7RWCzjk
lb12zGW/GovKK7Sx/JqBHua1iVUfbs/oyhlFRROKnlCo/3hUXY6VTjFBFGHUEdEHvNeSkDZHCEe4
LOs3LK2sHbIDqB+jPQzq5LawdhXINBPScnVUdRP4WGPEgEPLrL/Gni03MQAYSK/iXYKC8eWAHL3M
jbkvm8imRR82qSyD7zg34e1pW9n5EB5GURZqFMgJilbA02ggfzk1EcrWoREPx5LY5+xOItM3RbLf
p2LeNcm32zavy5AY2mejy0d9OuDohDJ1ld020SSBy5Z9AV/ITdkRvSFc8Jldy+gABD+MtUcl6TVh
JLptf20BoW6ELbvQf9Bv8dJ8r1pjWvZglMbcCLuRe32PbhRStXFrrJr5aE+H2wp6BMI+iWfktJxa
b6JUQkG3Ac5O4nY41eav28NZcZdALi81kn/sCLeTnRJjAN6hiQzroDYs1MiLgp493X1VnLL+L/sw
LT4FhwyBxtIgUQH29HLykq4r89RgLBpbys86GqB86arc8VA1bO/7Sq2DTMk2ZXUWByzcUQBN4MGB
1w7KQCKlyCqQam30kkVGlu5ljsPduIbyE7nVXHsy0IdBPnUzhWbwlvryyuQuTb1M6L+gWoPG8pfD
VQBRsGuZt9FsVGpA7Ze+sSt/pPnZ0OoT4SCgOhB72shB6lfDXYoDKoziHYIcyrK1Ph2QHCCEspDa
NposBsSEUqRfWtPMzrc3zkowt/SWQEBnIDuBVK6wQ2lTyhIpdQyunPJ9m07m0Wgg9qRJBmiKk9w+
Vc0wfsmWrnON2UlhjvfvfuMjrpcWH4H8EKTWIE6OytjlWM3c5jk6N7eRxhr0Q7Ic5NyY8w7Z1+Qw
T0A2Wn3soGRulOgn3VVBkTAH2dhsi1m8NufIFuI+QyUQzyAhT1a1XF6SJm3UIRMRADzC93NWbqlP
b1kRIo3eZihaESQXIb8xBHizdGiI3PLg9qQuu/LyuGBO0ZwAZLilp58oYhe3UEogJeZU6Zo7jcfo
GJaYPzM13SVJYkA/rNuA+Fz7OhiEChNMArGN83K5iGpDSk1yYNCQJ2enpMpPVYHgkJwwy789tOWX
hKFpAMyAMQDg0oJGuLSEDKelZArjUct+9eMXrXtHRysW/7ptZWUCL6wIKQeKzO+oNRWPFiawT9AR
x00bK3a1oVRdqueghVBrq8oh7g2EIygKo7SE+xi97sRE5sTA+HM6g0XAzQxeXTcMCfJ0q+3nVcgm
mhHGpvKazmNjA9Buty6S5wEt/WL4HfeZp7ZnK/09Te0BTJetfkXiHhHtCtfuPNRjgVQxixzzC7RD
+PQ6Zl9uL9viKz5vjg8TyxwiEkWpQXRoiY7KcNEmbWTl31WIbDLASXuqBaCzuHMFdo1uuGgHs+Gt
lTWz8BwAq8BXK0h5X+7JZi5ZjZ6wcNd6mJ3Iq/rNfCEP/TG+p38sLzlWyBjpruW1hyI5ZuPu9qDF
vaqCmAG3hQo5kkVLWefS+kTNLo5jlFVI4Ro/6ZAeMtv0G2hkQL1sI3S6Qp6LxgRvXRepmpaJwiMH
8phqKFNdbtyWTqCd9ToIBLOUT8dxhHfa63S0zEBSaZt6vGOV5BqWEZNdrDi9jSdVrRb7uGkt24PE
J9hxJilI5td9K8971SyA89Fqsy28Zu7nP7enTHQiGAUAoFgpoBpRFRFFRfGuTExezH2kTT1U7FH+
2eVTCpGbNNvHE9tqAXBVMf6wB0jBIniLJqEiPZnU1aCVRTFEYAaqDwSKE6/tVFoHkwwphKn6Fu6l
hqCJJLe9p+W15Nc11AElM+s9PO9Ur5rVfVbXyDVKknrIcAIQepWbjJvljrs8PyihoIhgLQCvxZVf
bqVEmvSRoFYRZV3suKZa3RkOa78Vs8LuC6iVuyPShEFjVuQA0o5yZHY+byCxrs/Sgv5ayuuAf+GW
Ffw7HahWV5U6RGSAujbSPo8Snaw3ndU8INJYnToSv1qJ9qjUfb9xkD9KkVfjh0QC+DjLq1YEvxfq
VKCOro1RlqjNiRXxGBqqNqF8lM4eYhQ5hPxJ7XWK1N87ECB5NMs+3QPmXQdlUg/vWZHRx5yjQVI2
SBp0AowBCQyZ+trYWm4+0DIo0gZ+tmbWEcrIzV1WQ8RriJvB444eu3gQlV5fxYZnytOTSWYn7OU+
2Uu9+cyqpvdA+AwkxIfuUHINvTlptUEVWrkeUI214U4WNr2Cm+1yD9AkZ0UqkzFKnR8QKPGTSaJe
+sWu8j3U7qIxBhpLDREIPuMLbx/LFU92YVq4IVAkTnVg3oeIqsajkcfPzFTeRid/bPtjLiHlftvc
VfyLY7mU3hfeOyri0JO5HGpbT2UzysUYKVnm2ZXuZyW6Aw+5V6joISlxT+PVQaoBW4F8wYbt68v+
0rawz3Xadxaz6Bj11qSgPxOIOTMkXIpdJ72XseWpTuxPNMtdvc13AwnRKMEDZFortqCPa5P+8bqR
F0QjwLCXk+Bk8tw3I8N6Z50LFqqMOKAHp29q/wBx4d0e9tqocUXhY5EBQFFamHFrcloNPS1xwDIJ
tcfYUPYGc9jf7yP0lFlyNFA6QQsCYR/ZWlo6dmaPkVka5z4NzVkHQfAX+kW5/PX2gNZcO4pw0JlD
igYlMfFlWlkJRxHJnCICRS0C7R1mf2mmgw5izjRIruLM0O1yTtRCrRN1Z4x1clK3svat9ZMC+E3Z
XyoSo/4IECNwMhCpgOwnvMjlgk4ji426IXOUxDpep2hVAFkTwI8hKbklC3W9nAtectHmhrvAXbrs
rU/vVIdliUbnco7y2BhcguA/iCttS0xsJejAVQR3hKY9AMojCXBppuoNKiWEKVGe9DwoCsIPtaxX
bm3rw26YJPU8oXDvOnqShEmjWT448ZYPhW/bN3rooChFbN3nTkXDJC2bB14Vys6SB8tLWUdjdGDr
tLMTl5u8h+u7DIkSuBaokwK1hG1y+d19XUx2b2daNCWlj4yFHqR+5/zRO9esQ8Ny2eRlLi9dyGAQ
vzq19G1ezh1z661k4oqru/wUIURFXdySjBKfYh6hMxumfsTe0VcnbLae88v1cHmFQjMQcTRAGWgE
KIs9IjRnyAdFo1qE6w/9jpqj4mfhT+0Y31Evf759+K5fFIstvPjgStGPSKQzzF0lJ6YCWxzxPa2/
KFbAnC340nWsCCModgGehe131TqWsbFP26zUIpa/Qv42zKY2KIYCGjBbU7dsh6upQzgHLXFcRkAW
Xm4XommNzc1Ki4pvprS3gmaHFkuUhcipSce58oa9obildrg9iStneNHQBSFp6emBdOil1Wwg2KRk
NiJmmMepmXTPMHInuG1kZaXghx0VzQKA0oHK7KURTR2IPubMjrjSM9/KOdpeM3Y/c5Jt0E9XLcEF
okAJlTpEspeWdLUv1DFR7SgzJOIbFuG+3uml71SQtbk9qJWZA+NUBmAfapmgkwmOVtZaXqaZZUcS
VGBdJJztEOSmbHfbyuqAFl+Otp9A0IlWLKnVeD1KdoRGYuzQIwoluEW67CvP8Vz/S1uIezVUNIA3
QBoF5Y3LybOkpC5qUjhRq8rVOY+TSgsl1R7hqkDO22pac8ULWzYdaEBABS3UMKBzLs0R0N/s2rIk
xPqQrmxqNGH7bmmDGxu7oStdLZ+jqQn1pXEga9yExTv8p6CXUJZMNtDKV2uJT8G5w30JRhBQxMJa
KoODtnB9kZynCrIXc8v+5HOi/70RNPFDCx28AME3ENNydpNJgP3Z6fkUbPiOlc+/+GVh18uSo+Da
xy8j4vA2cnsfr74Lv7TAYD59tnCNWRztc8FrTM8T+QpPcjD0k/SWjx5tB88p5lDTD0b+UqePNJk8
lT0kKsSyTY/ZzkbQfOWK8SGgGmC74GUC9LGwPWWlbNsMzvjM9WyfkgIkGsZrUGMtyG6SLZb9ijXk
4fAXD0GU4z/UGz8FN1KsSAWUGbJz088uDiZAhb0vp8FcbDjHVUO2sdQYcIEAo3Z5DOBz67xjcXa2
bQnavsPeKecfmZ17VrKphrBMkbCWYIYskDgNKAq8dC9tGWWh2yDZZmeSpdFYfyvnndw/d8WuH38Y
CBRlEy0fTiqUJucZOTOgRVEicFm1p9lvUyqi2/7mCpwKD4AEDNYStzguWbEBCC07ZWrlPj9PCP52
pM2o5jrOULv1kB6dzKFP42iBEekga50pFbjHRp4eht4Y7jCVqZcY7SYR+uoaxrWhAK+80BMBwhDh
/SA9phOqD/k5HoqXynBOud0Fk9y76kvFNE+rdhRlZUSP0ClM3Tid3WLrmXQdruEbAP7CscMLHDKU
QsQ7jUaR8oIV58q8wxP2McvPTb5L9UNlHVoV2xAyiaa81Zfp6qoBRvsjQwV+MnKZH3XbTzseSlyJ
jaxKfkb87BKbuVb9p0u3cFErvgqRIcINVFuWXtbC2Po0kZkBqOSZKPboNVTGs7O3t7p+Xz/MMBgN
ikYqakvABYgPszqz9Niwh+Icq6WnpiEzkL5P+YEaaLxBITY0eUUPxQyIeCqc+My+64tfQFv6DIAw
XXoo43zjnF/VvbHbkWtEbLJcMVBYEEZupkZtxBwg2CItnp3YPvQV+2kMoUGdn03de1Mcu9K0n7Tf
jPo8n8Lbp21t4hHGLoKXS6lYZJ5J0kDNvkrLMx2BA1bGaQqNRGk2oqIVbwZ9iiVitlDABIzp0sNk
mU4HpeTluewLD31kDtP8MpfZs1T+V+MB9gQkdgBgkTa8tNSjdtmnuonppFXYSgeejP7tGVs7EMhB
Qm4DxTSMRbhWiTIPmkpIeWZgDnjtYP6Mxy5Dxha62bctrZ14gC/BccPk4SYQ49a8APyoa2p6nnYy
hFwGM8yn/WieY/LUqZE0vTSye9vkyuAghwcQC4YHNJIpTB/Ar2hzCXj8Oe9VwyVdL7mOpB1k9fW2
natXME45uoTjykaPdUUVN0TtVMlU6RmFYvoLP2hQe0RC0XnlUCxkT0xtNoa1csNdmBOCyphl1lxM
lJ5lo4K6x6T1flfz32Qac6jxOhCVtf9WXhd84Y9KPfwMHlBYQ8Gm2bdKrMywmSm/564IDb32jPlM
/hoKvRhScbIAgUD3XYQMl1u+juNS0ouWnhPi8cwJlSkYX0E3o8giyHgE3165D20kIVqAOfxFLzS8
50V52ZjamZ4OZXXOijm514hOgpjnfaS2dPTl2W53QyKPPk9QRWS1qocNQ4t0SzInH3nkMdSRvPYq
Q619JmltaMyQtjMb3fHGrDYPzYievujSmfrqYBpok5RVd3LZKnsnHiB5l9SlS03ehQz+KiTOiLZQ
9ZQfWFZn921DDHTaIuprocyWF2NSgP8c4MSTlD7ljVLsWDkmbt+h2Cg13E8kNT0itV0fVaS3T+3M
Orexum53e8quzjFcK1onwCmh0ANsn/hc07MxzctUpy+LKrzjvuWPuF8AUDkmG95c3OeiIWHPdaNW
cyLBEP1ZuSfomZNfG4+Kq7qmaEJwf63UdWanqPSlCbivQMnKcPmOetK+c8l+3PfMs84Bc59/dRt3
yHIRft53omHBNRl62uEJoC2TqPjod/L1OLjGr9srJbol0cZyW34Kdqa5qae6gY3sMAT2l59ICe7m
3xtufcvI4oM/GRntzqmpBSODZ1SuFfiK9409/o9GhJhei5up0EeFvtw1X3rfeQQa2mPelh7nFcFI
nDDB92DT86lfNpw/Oruu83rvwF+atzzUf9zp+y1zVzwM0ZwQLGVt3A8ojNKXt/5eMQNy//ACBxDl
Y5AE41H74kFo28c4lTz4I1Xe8xbLdfMki4mxLgFcIcMHlO5Dsk+O+rPtPlu+vZEU2NgiIk9a78eB
pjG2yJu8u5s8x5XcKfGrH7d3+9ZoxNLmnFq0bmKs3hhWLnH1X++xR3cbZ+oqoyMsmiZ4DLxmUKxN
MWd3czgEBkSWbB8ayN4Upujz6tbwHpvYwCWgvOEsxHc6iYlVTcsZ8zl1q8x9fwVuO9xv9ljdnELB
Y6RDhuwowRQ+ELd8Jbuv79Szoq19t+H7ROxfIUuxVSoG9oPujW5y6AP56X/cC4LDsBx5LI0RJh7K
fRhmv4B194q320ZWhwGuBiQbgEq5euXZBH1TWGXTF6vz7G/VQQnMPflvHN8nG8IJrXNiSgraGrww
1c+90VOO+tt05/9vVq5u9AYJok416QuqNd+0873iye7gbuHaruruH0fnP4MRBXFNeyhnq4UZf/LA
IHR1j7vKkT/ub6/LlRSoaEc4orWc2QmvYCevd1ZgfY9ddErxXS9gd+3h+Ni+3GUHKbSPwIa5HU5s
FpSpe779EVd5H/EjhAu+Sp3ErMkyWGBMknMHsMkz7pCvqSvtSn/rLlk/uZ/mVji5M2SlRmnCRrl7
UJkLOh/0L0HC3W0Na9UVfbIjXPekrBAstxbm1i0xfW+9nxznP39uT97GyRJTeAzvapLIMJJWbvPl
DlqTKfJR3sY+WXzAlVf9NBThtiejk8Z0hhV1ckcXbSOptxHkbVlYxvl/pH1pb6xI0vUfGiSKreBr
ZkJBbV6qvH5B9rXNvhU7v/49WO/TF2OmUjOjbnWrddUVRGZk7HFi4hv1aeL3RTMKokYUJgbk4/o5
8X5/ph0CqQpWFTCmYfEU55hy0+LjQ7lyQnPDLelV30cqTuixNUtivXtm4NC30DQ4+udX2mj2WOam
22+lqOoFMNLTxpHozUBIStL7C+WJL0ey5ta7wWq1zPXAUUL8257WxL97rM01EW7829zBeF3TE5F5
bH2+flOLLtBfWZtbcEFvMfo2aliVGCfhpjnrrLU0n3FEepE91F7wF7IRGJL/KXAGKuvQrwaUTv1Y
7SLnIWJcLb6oASY0Ztq1bwGz3LagsdM26V5E9bsjvUzfeCOfyyoNFU4gHqBIARH5yQwgWiMMfgcZ
7uoxPg+W+IgVaKrpwzRdv5zFOHNCaKbTNIBjlYUYjoTQw9Km5MQbm18W8AmJ8SVPNIGXroYV9rll
58ZawTvtzZJ+dhS2nPmEh2a+KGsTWjO91lVdn+cdzq2J6DGE3rxQrEfm+Qzc65kpN2PQh3wdgswz
APz3t9pNvb/jNVQvnxuab1YoWwK5bj6Lg0aqPg6FNIO5aazsrX2DX0pL1mdEsSTGFbnxffxSeH/J
zfPHZdjrmiDmGYLZweoffTqQ24G6zyvz67rILZ/ehNLspRZGajShCkoi9emNzxSSkwQM8YRhUbYn
dGavFZuaakGuiuzMnse4qyMCD5ppSR+MrSlIuqNVRZ8nP+tWwYri5AJxYyXBqCf8DpcAmok9co5s
ydpNCc2OLHXdTkvcanym0TG4Twj6LKr9e0cKJv2BRJT74lzR/+aiplRnBygKlYuOTRygTIbnBHEl
OsA3DXJCPELjD81lb0po5jB2qwawzUmdnYEizuIXhZbkHhsYzcsx3544R8mjNVOtcSh6QJrDnVUW
PLjeRNMNLa2S5dAWvO03S+poytdMu6p9DSHUcG0Na5zBbuhLxnzT47kQPOkY/3yiYdclJhE1H2Ry
JlKsOmQlFW4UGkDk0VNshgHFwBfTOKmNX50Do+cy5W6mbOP8slpXRjkqqMG6OOVxxZQ3xczoLdr4
jt3r6lGzuV0lS496SnSmeqNYRMts9f0ShozUj725ttaW8dy+oV5MxkYdCvCQ5DbmNWEs6uMp5bnH
2cidrl7A7gWnXEJq8p0T0Jcx77FyOEI6CuG/fxCoU/+8UYwTaFKsjIJjSdtu3+2t1R6D+qpJ+hNP
eq4rMcxh/qSFMBsgVT4eHxACPiTTI39aVjvu7o7D0/g713iaaZO2zdtKw4zfGUtj3xPTtz4rMz0C
kBgGmkOKx9JMnxhDlHttBlKDpVCg5pCY6CQ1e4S8HErjL11jarzIydNTBdQI/AIXtdZDoraNJcuf
vXJnpExPUWyGX31hWmO31cbALFvecPrhFm0pWj1QxkQbgYIi5k/68ToILn7ZZ3Cu1yQGjo1CzBwR
P+/dLT+7f+h8f8eET3jcquDV33TKV8B9memGt6VoSVmiGIWyMnqoDPm7XjEhIegKVvCtu1EOkwGq
C5AGB/WN8bYSLKZigM8+dsABHxNdnz+PzGsNofTQ+3+u8I6tFNJxq24eIuuDIxpLhmZKZ3Y16qrs
/WYNOv5Z+FOShqBYbmF8El3BHuM1dywKwoTa/IK6QFESVwK1fJ+R9273Z3jc8o5OGqV5Lu1TIjNV
MbjtpfBHtdRuXYoWvj8I55jWEw8h/s39wCxEr7eegymi7iu0t4bDnWHifcFMicSBKCWNiC8Ymq2a
7R52d96xJiI5tg7cLh5WyZJhnfI70yPuUEdrAXCueF09RSKjfq7erkvJ0ruaUpjpj07pOwgpjIr3
JtJ3dKysOabkO2F07c5mPsha6sVKLcHDhaERICMDQ4M4XWN3cEKeD94d1iST1rpVPNY9mOxtm9Iv
npZcCs2nTM78k1pYG4Onji4XU+0IiVyJfGXm9YPk0Zg5I+sgGSEhwGb9iJ11lfnmMR4bi3nNKR8z
zVGUadXr6rc4rElJzwF2LLmsIb31IO54w5g8hmbqw48BSZSM6kO+sUYyAEXibmdcVrn/qMJ58rvy
Mrfs0QB6RiJIelNI4hibC+WZY46Mz3PfUj9IAQYPx8gS/j0k0KfHr+u3z2NkphZSpSt1QcBhYSMn
3MCIDjS6DYnPMfeL+gDYymMPNSaQ5iG5EearLGvE7PwqW4MT3Sr2dTZ+tbWNLjV2vv0fgXkQnguA
Ng2KAXykvmmN0xzYS9+HRMrIBVb9mF5ov+HQXFSpE5ozpR7KsReuC9jdCEouI9oWsg3vVmMNFS1a
3PyvPM7uSiqy/BIlOET47woViGejzcOKqHZu6JtvCg76LqtNs2EcPpecQnQYi5gLlIAlNBf2ps3l
VaGtkHbYNCx8wcSWSLIzJra59Q8epdmJCgqUUS+DEvYCYv+QpZJDl7FhU0uEd5g8UrPDbNda1q18
abRQVsiiw34L1CJ+FXb8mV9GZHJ2M0OIrQqBnsi4szKykS4WSKkQ5c/KpO1g8Vji0ZqZRDi0aR7G
YGmwmnOJxiHinWVa3twFTGC8HNFiTXsqFTPzWLZqmqAjPTsXK1uRzWRvAC2dAjkYUQlaV3eZjXIZ
9TmPblFfTc5zZhFz2egysQFVWd+U5WNe3+rVRn0Q4wexthJeL+CyyyvrgKDGeCaS47MjjfK1KIiR
jCjlxrGsgLSHffc4pkavP7Flrv6SmZ0lOtKB7BgpY5bKAAQAWe3yV+2dQ4TLzOzsompcBOiBGb/B
EJr/7EDf74E1+Vht6P/Gz8ynwC4vYSgNBD2imZifMdmPISTPx+Tyo/+MRy5GXnvFeDks3h9SVlA0
VDCZm75Ytl1/L2e8vEl45btrRdB8kElvmdWx2iwfMJZ86t5aEtIL42HGjF/9W2P8Q25ePxPiKltn
Ll7xMwCp8yN6/mlKeSHjt87+RQUIapgWGbuu5/DXK6Fvc7+AxNVQtCvrOWD0ESuZI1u2fUs6GwDl
aO5j0+UJ4aKkT+jONDzaHxQtj0EXm1LJa/FwW9zeXZe9xfObUJgp9hyDtqFagsLOPXgPKwq9zpn8
4fEw0+l9MAgol4FC2ZPE9o6dS1wsSi5trz3yxtx4tGYKSE0vXl9gqPcsW8BfvBdJurlzORHAqF1+
ygJgCTAWjuFwwKVhDuangCuKV8WZodRn5vDM7Ph5137653Vfv9jf3vDPz5xdrDrUve8Ncn32ndJK
Dq1FeQVX3kHMLrbNdbf1FBzE+/0try+V99uzi9S6KtHqNX47oYTb6zV+2LVjHolPVJToGUKNlvb6
LLP7EmjMa3PvwfiePk6P1+/gu9Z9jdLMhuTQhEIzHlFEnJ2HquoOCuOkMWLR03262b0yvDeTmbbH
TE7a/LsQfY32zKq4Wi9FlwYCcLBe24fgQTcT+lmQ8MCam3ufCRSNBnZwMmnNTvYRsKzUswzn4/oJ
8O5xZnQCA3WQ5oKPsO6RG+XYzd+m5qeIz0xN3ei92Ov48Y588l75Qhp++uPaPDWu16paAuasPj9G
pnBMNvl7TKjAwgcm8GCJrz97DDn8kMf/5cCx/+zHb/0LgGkD1kKNB37LuUreV86eeyGUrhsUkOX/
+ZdHypP32Ay1bLijqnIa7mO/LoAYsv75270gJkHb46tVQggnK76Qp/wpI7PnnUZJFWCoEDqWavel
YUrZw118X1lIKbP9x762ddrv9vIjEK7XB//d70i4D3mAb9LvQObnV8weerty+7U+vrGWhlQmkR2Y
1n7Ma5cktQvr+aEnG9v8+h/FYfay+/U6bQQRB9sRyvlpmSdqs4fd5Wj8jLD8+oygLCpIdJdttubN
vif3lN3VZG+/0Y9TvaMbBgQFtpVDVvD8WM4nzPLc19/kd+bp36vi3yPq/grjHAP42b3WBBXukFkH
17kQiZifPjldp4YhZsj0NXIzHdBKxrBuY4hlQRxmEKdjwntEPgCOT0tbIM7FapiVkAxYIgqLjgc0
yKiOYDq+tXN6pLclj8jvN+rxuUppLe3OHRs7Q+zEPKjj6qnC9HLTHux681xubnTRlP9gObdE9I3i
bd2NsZcxF0n8EfZbZ9222Bwioh9W9z5S+Z6PttTYwSqk6lb7WqGL0snQGY/KLgt2HRkLnsUm3j99
ySFK9Nj2w1anMmXhbeM6xfE+3QPAK3tcWxmt8LnCH/1NDb87IsKUtBvZ6u+7kmZ7F8mlZLPa+Nbh
NtM3Pv08YLWctcmtT4OoLCMOKmZU3BbmoQXRILI7FtaoaSOlob6L5rDD6mrSnG5006dIZJsG1ajP
civUybNTEM0pYc0y2t2gh9fC7h3HUjeQVCMBRN+KFujWIm/7jS3E5H69CUxzbSIjfTDuvF2eooxx
p28TMyKocOUoncfvqkBr7Npg3Yoan+ud5CjAv09Q8T3e+oC9JsB4G/umtB0SdHcVFe8B5f6BVbso
NwL0a/8mvieb7VOxOxZMfbzB6teGnDwT1cHknFLZEdidu80f1mcsJzJb8tFaCtFNAa7xpiXKCnUN
7di0DLuETafePmTvSUnVjc+oXjuBA9ioI2yfWVEs3vXRszy2/kNGQgTEA7J3rmPm9gnLyh34218f
LZNu7I+H9kmVCfG3DHggjn6PgYstumVtcvnUWrLZahD+QSDVgZIUngdVoLr+1ORyXsvEuljuJvwE
7JATHtHqckPM04XEJvbAM2DIA9yOPjW00eh6G7GvemWGxL4QZysf6HB3xLpdsrq/PABhn5zh+OI+
muPRwf9stSTvcGjIXDX4FuZRnL6tfRyxzJ5QHT+KkxDos8/S92FjaeSY4j9X5i4h1ppJTwKK/R+u
mb231qheE7ThtCzITSM2j/YTjT+VzU22O9YUnBYxXaMkjGl0c33ON8btarWLSQ1o/E9YOYB1NXt3
T6ttfvjY2BVRcvIh2hIBasTa2m7ibUbujQ8vJf5XwPpn13pY375lVv6ApdrpFtsRQoaHJpLORL7e
JvJm6wgpcz1IpW/WND2g4L2h6sdbRO9bS74HbA7Z1qwsKbFjgqP9g0yo4BwBtojlwbsYi0QJsR0T
C3SRkDKBN2liXhT+TnSTE7unLs7mC7oq2pSk2j18PCc3j4nV3fmH8I2lnTXYIh5DHR+2WHnGcfN4
qvin43FdOfJ+a/zziavRyZkUNjk0Mbu3r//y79DzhxX+TgBOftn3ytVlHeCX0X5KIhPQc9uxjZK3
ffx7s+I15T7zObQwy4QyBp1nq0GZjRxuBPp6OHsmnjSxjz553JkiOT3aIecaOJ7Ud01hwqAXlcUK
G8bqM5L2vJCMZ/Hn4/xrvctb4EbC2941FoClzlhZjv7kpzMUrXVPbNNRN9tHn1Bq0o+ebj3Gy/F8
97peO9iZ0+EqUlxUHfh7Zuxw/3FzYxfkBSbU2mWAoEKzmGUxHzp/1+xc5ujo9LM8wgYUgejX5q6j
5sncKrsTngC5Ddj9F5SSs/20P48iXuKTTA4HH6bG1s3rciddD/QB+PBTpAWjKYdgdEJX1o3LDs6B
tfjUV0u1S7hHGMpJLJnsmXkC6iW5Tpvzmr79nolIhMOqVJUxvE2oyRO3b4S5K/fx7fZOflxr/bQr
RqeJnT1ycMaT3lDz/YzSv09gjlJWM/YRwOftEbuOVkllFCZEI3AROTmsb1CFax/zUwf9S861WIgk
fMwuZMx5vn/y7hTneXNgTkGBR0VMe0PJCf/GhADKp5pp4gPpxj6FG90MHZsnrZzHOM+0Cz5gAJrx
0htiP16/1EX3EbBC2DInY1Ic+zB+CpTkA2iuStYN0uuHywrqvn3WbYzDCazc8W55SWtOac30seqP
AISd1kBrBmZj/3HJabxLDkdjAD2/vSmVeRDoBknUaWqDCOkQ3b8nNH5D1zYGkDl0eNzMdLMR62UG
ROkG/aXYYGK+yu+XgalbpKQP2EiP1mMf5VXz4etiXSfMozuLAOsSw+xx/H2Koum9rmF7TuuW8Jp/
eGRmIZ8fGv0Q5GCPxUBBSYj7J4FQxHiB19lZjGgxkCBjFb2BlW3zvWVYdh9lbqc35+fDCkMqsAcX
ewS/9tEEcYG3lDDPau21E3+Ok+QF57EvKdQp9Zn8r3I574NipF7f35dOan5cZ28xtTQlMBP6Pi4v
q1IGgVViJT3L1qbk0hfPEUvTeOxdhqvj4fP9G5oAmACeCnbSzQ2sOLiR0Bt41AeDWKj4h0gAVuZg
0vThv+LuL6VRiiZ6W8BusVoOwR1zH8OBlQxOesRqW8SFCZwMzL/RVf8Qmxs/A4tZL00AtrCKlLRm
QVbEdURMZJixvQ75fZi/6+CAc8I46v8/xrnFi5Ru8JIVmItfBls9bqiEgpO/9U7XD3ExszSlMwvh
V65fuliv3ZwRMGa2wuTGEsx8h5KxtEtOvR0fXPgViF+2IWqF2rEAuB5HqSy0+v3kdfYOsCsoK/3x
InsExpFZ2fp+ZZ6Kd67a5B3q7D24oSBgCheX2FNliz75lirWg378LyaWfzI0MwOhJBVGA5xK0JEQ
myUYKG8tn/gbLkejJvxtcP6KycwQBFjd3mNTYINOtNY0SMoajOFiSug4Tgm58JVCxGMBBse4lHln
OTMFqShcgM85vnMLm+1uNSZsPFBc3V4X0GVT8JfBmSkAoEsq+J7XwkeoH6NNTOTtG1a+cAyqNIrY
tXOc6RIscTTWGFtrzspdi8xRRiAamwMKKTkcW4O6VhCQ1aaB9tzGB8Hxbkqb17fEucp5gRkLdBLJ
VWBbe1o+1DWwMTQvZ5pvNu7Xf3ymQEvTFIDGy0DOn+NmJm2fY78BmG2s55IY9IIO6xPPti5MU2DS
fEJldnNabQyD54LKo0F8GnWk24mfHimZhGaA2Aws79S/c6kuXOQPqrOLVJJYVhIFYtlY3z4lYtWV
iZyLtRXt/7iiPWXw10xD6UqBV4xvD2BGmAFUTYmdeK2G3xvNZoI54efXMAP2WxWeV478MGOXvqRW
sK1sLDW4M+6Hu1gfRzXR10NzOCqZ/XW5k+w9tHdKtg/IBTGGUTsGlA4m2ga3mXgBcOfnAcxtR5YA
uGq8YZw18N4LaqBn4d3d337mu6ccnU5Es3siOL2LasF1EV6yGQC6hPgC7VgEru2MdqqKXhSG0As9
xcyTu9+/5Vz38HuS99fhT4jMDFPShi363kCkMJOjcVRu6gdvCySojWoGdxFmF0ebeExNe9ch5fdV
o/HkK70TkCokPRrKecmLhc4aHPjke2b2y4hUYNCu8T0X6yCZokI2ndkcKzSi8MZouec7M2GJsM5r
rQQp5o755oim5OFkvPAipgX1/oOjmf0S0VeIZWkgc3j3trc6RKYlmnldVhYU6w8aM0sl1YVYKD1o
5Lfu/mIq1h1ieI4rz+NjpuwibYWVnJULaxjeBuYfYXNBCPbf2NwfnMyUG8YVpPAigpPCLM3MxCZ0
4sG8JzQ02fUzW3Ljp6Tmjbuxt+pUGN72jFlMst7JOw+lhWNmVQ/5gcfXUtLjB7Gfdel/GQN6PhUB
p7e6WT2LUCQHZ40qz4pZGKp6Vbb9wdvGTIM+YS+1Q9M31R6XFO1NWSFQbS6hhbP1DzLy7Uj2m651
3NrNy/UTWUp//fjIucbxGwn7hHAieoem7KdARpIfM53r1soa29c2NZZwyCy4bAaAw61ugp4M2F02
0ItI48R0QyTJ0SDcY+Ogz8Jhe8nvymIj5ifOZ46fcUVnzbeohjhJraqEBsPI7lZ98nbdd4VnY4o7
7AC2Q0JxQO8fBYAfAuuRQ3z5qY1LLBRVUYAE+zMk6zStVzMfF9nT9u0ZNZmWVCgMpizYtodYRx1j
oFhQYgZn5QaWq8afRgTguCznyO93fPTrGLADUYObo0vw3X5+iSgJsieoQQvHOGyQKF+h3Icq1Wfh
3HZ2gJGNF9QYTiFRdpj2YbzhjWVNjZb6EVsU4HriTFOn8sU1/AZhlVzT6NPf0cTBIz1xuFzUOhMq
MyXtRTn2CXg4bpFePgQavSArz/Nyli3BhMhMRceAvpH0EETgSTxqGEYIEA22Z5Fw3KmFbIi6mtCZ
qelaLMQLNqKNOa3sXjrJiADt6+K5rNQmJGZCMVwSPalG8YRRa24+X2I7YxzfmntcMx0tqxhhvKSg
AcDej5Wd75pt+UHDTcKxOItP7S8v398xyX54fgNf4VvCIN2dI9xrVoMc1fUTW0oPTC/lW84nVDQs
DBCEANx0lmyhGN6R1+DYY0Q5ZlVC9BvNCoCwYjgoXm4DvPaP/5H+TOmuBmwRiBW8o8fXVUJXu+B8
hgeMIrYFPX+bOdhsaMm3BhoL0gNHmfHe8HdKaMo7tiWIqQ7aRU9ez8a9YQbUJejb54nl+IJ+6arJ
Vc6UhSh6a6VsobKfWWAeDtJWPhbPcOlUBshKfuQ+KuFr5OZaQ8cuOe2CO81z8vSyegzJbmWhJMxj
a/yd33SAMYvtaFg29Cu9nze+1LgwmAbB/GsqWugZKCjFFnFqh9uQFLc94d3ZQlYC8vqX5uwooyKs
E08HTVTQUh+q6iEHCMJXy+Ft2RnAyhgF+1dhXL7LjBPZCBQxwDqkqEU5Adgi7qMRUXmHXhGEm7oV
2/RlzFNI6M5SkD1THy+bD47qXw6+Jl8wu0XFj71qkP32/Nxhzzx6PbbNzkDnwjhWFxJxlx70I3Ao
WbxNN9woe9HJmBAfJXrCfo+lB0IXgXhXY0jbSYm7N0ljmhxnZqmtFf3P63EfPHrigZz9kw5Q/2sZ
65tb2B4FnQoNdolgxKqkXWpHm0NgK1ssVh5Y9VSHpDwD/X+XY/MGE0OARWpP0Qn/tHNe19ii1Z18
1Ix5lEDXgxY3iCcYwD0iqpwfIp+UT9dV37IhGZcN6NjHhAXWM1H2VD0NYg2899sBFdYX+sAtwC2+
UEA0r8Vx9xYO+OfxuoWYdr7bjZykz9rrTrmLbzSnu+8AZYwVRa93vEbapTybipF4GdeJ5Da2Vfyk
mGF+XRXcuD0HX9HjYAmotFzgju2tpz9HVDexPvmwuhvQd3PyNzl3g94Yr881EsCOUXHUJey3kmcu
Rp+JWReKSQsXo8d8xeUcmcCs3IvWhXSbE29SeTXe0DVyowmfvJIgW+WBHhUt4GYyciiOVudUwNPp
GRU2KuW4T4seL3Z2Yk08IL3B5agaJ9S89NIWqQ55ubDOCs9VQr011UAttk26f3kZECRlLyImoj84
krokRlPKM6+/cgc3C5qyPe/guhF0VO3HjF9HpA/JkkiBzDeH16UXOCU48wq8XnYzoQarvksO8h6L
ZGMiWhXP+VnSchBVAxjpo9RoM3FpIiwVuUQZlHyuE7k05SKlpXKX5DJpxLdOtzTBoBi1owawnrKj
G78kgt2v30JfIk2+zVZob0wbrAPK7JWPYX6R84ELs34qWqz/fuBMwEopC+R8fE14Smsr2nrEO3y6
gMx48ahoxwUf9nNk+ZdITyjONIYWpg0A6XHyMpDvim1cQiuX8tiFKLjPmuYch4OBQqlPG8S+wKNI
CEfWlpwXbEsGMIimGUCUn32AHwjyug/xASrwKvf3BoYKOnoUuF7Ssqb6S0ifPSe9vfQD9gDjbIEY
j6GoZ+y2NA0rPa2AXb5VIAns+CbtsF41JeHWuK0OvNzvUnUa1/sPr/NoWm6kJhILfMJuxDNvnPaz
OORP6W7YJM4bpkhTUttmaNrhxj3yEqyj6Py6aEXTMF2JXTa/AHGH2JXiOO+RairGbDJ6/bh9XgvD
4RDfCY3ZXSp6bEirDDQO1W0a0THHuIXjsnlAvp6gtUxgvFTg8ov5S3JexnVXRd727dCiQUPdJchO
jM2y5i0A2/2DwFZO8c4tiC8anQnJmXZ03Sjv3RBGliVEouWdZ3rAHMOoMaSGDwazSA0rifE39mVj
XexPKyAOcaNhDQJMumMF2LTAAH+k3bT76jXc9pwQdDFCQg3p/4jNTY5bJ8BPKUHscY0cJHomVjRj
2DiP8s6J8+6XYqQpqdkpYtt2BKxaqT27m+oDAFL+UcJuoczCX4Xpo0zdPaibAen4tuZUIL/jvF9P
YcLlzNoYddxrbQLSlbUmN6FkVhVB/1B8V6FXCV3hPCdp0fOb8jre8cSSJ2mRRHkKghkSiUi9Q8EB
Zo0ICNQ4p7pouVVsoxmXG60lbebKRshV9Imhjg4goEzQZjjGEB39IzHbN/n9NosJGLgo2CeHopaK
beY/OZMjTRCAQAOt0sloBNZrAcvKxEs03GD3rQKs4zozKpYn2INCG7cICoK1UqsLUXq91ky3lqov
WViv/lw/hu+lkb9uGCO3WCSI1WlYx/jzs8QhErJVG3XnGCGbQlf1cy9t43F/eEsMP7N0YMrEryIA
WFeYrNHvw+FPHZFCvotROo2f1TcjRk+7WrzHqzspJVL/hJS2WV4OmfyVSAWNEYRK71FOIhGN4SRK
qXbZ9KUDqIa1xulUWVTcxvemQmBCGXNeMjUU160cducc96d9Nqc0AyzpW3SSH66f2vJl/qU0L1gX
65WH/SmgFDoG4L8xieG99902kqiI23sN/E2IbG/rcMguhfioWo+rGEcGv8cRJ69j9NY8gJN1GHVc
ofcU9WuZbituBWzJ05FHGLBxDhs2cOZbhZ08iAJ6K87B28oejuUtL0f8HW3MpW5KYSZ1uixkEcZn
uvM6Qx+34BKtN3vzkmIcJNgO+84gjZPe5Nhw+iz5Tuxv3BxzLVjOEpC6swHPVlJJZqLska49iMgz
h5DWgfa5o3sbYdsGpNGOsY59QrbBDaWWfGPoRCwrw4YuvOS5UpRbMUpyGNILS74OjUA1J8e+FZPm
n82B7/YtSfWU3EwlDqnSXgSlHXXwGLkdzikgwdbm01gv1M2vE4oJ3CTHkgRMac4C8N5VuxJ5ufas
bJBfvwEaWIb9LpqTALxjH7GMwfezVR4kz6LjOSU7C5HTvE4CrFWE9geWNfAgbgChAFVElBbevcJG
z0i0WzT6Frtsd2HhITNR/WfXX9koe3PZHJMu6I3EUlrswv2pETO1dhO9FMe2m/eYrc2BvmHXO71O
ZDGHNaEyz2GnIYI4r5BbPOWCvN8IBKVFWthyRapTtA9364KXUF50AKckZ35Ehn12gIgCY72pfA5n
Zr2yZq8w77bZKHb0xzc5LI6CeeUgv5XoRFt1Qiqiwxn0Djn2KwU5/RyOkY/FOhIZ47MPXllgyaKr
QHJaYU0tcHz1mUWvhChP+gYumdK4MfPXiFC7oIqpMAC+8TpvyzLyl9QsPG57F9vPax2loI38XKrY
T8XWGNISAOYrWYPCobZobrD+DTU1gEfraC37KZJepQWur4AzBte2vM+2LoN5udd2IbdvdvkQ/5Ka
6f666YVVG8ItGvv3OqcviMvQdYOSQ2qy8iQ4aKbhCcpSYDtlb/bixGLoAjT+j4GtSOujZ/6p2YCW
opTb1qIs+dITUvMg6FK0pSzIIBUnkIuKrhSfYSnoCv2JwzaqWZ7GZvzRJYcsC2hds8psh+dQH0gL
DLJ0KysHo2WtiwzhNigd1fMgyvRSW25NjdfaOMfZztXMJv5T+c9lfjD8jwEAJqndR5YPjDHPzBB5
XVx13yo3YnkMO9uND9dlc9FpH6NLHbs7sU1z7iWoZa1nRugidkY/gUfqo48pJsnyMLV2ues2X9fJ
LY0VjUbwH3Izc1iJg5hqBci1I+JYRw4axvbQh2nKdPUo7k3p5Xihwu2F0P2amg9jSYIkVsTQJXT9
S777q38pnMmXzCxllmWp2vZwsQ/6mr3qn9GdYQEJ5X6d7+jDV/XW7zFayevg4FKd2UojrqsmyUGV
efeY+C3tEWBSMn04M19EDqnUACHFP6w5zu6ysZxwO77kiXptYvVSiIAHOfcPMlDWBEfbYgFwpNMO
aTfxObvtAD/0Uj1WX0XvUQy3BpZxHpSn8KjFaJu6hO/Xj39RJ06+Z6Z+US71o7LEOQBMNCUb0dJR
f8h5yzyU8TivXfJMF5aGqJXNBWQaFg00dcTtuibeEaW8t8YcVx6oNy36Gu5H7TWQNV2/BpvkID0f
RWvzYrwBEWyDphnafIlWy44voiXTOx646mIYO8Z4gPvHOkZNm0miGydRlIre6Kg3KMcBztpskIP2
uJCgXEoz6Qtc7LHJe1AaLIZwBNNo0W1FI4sXLi/q6AlHM2lbK50euGHQnesLeW2cfKcQrLfH2IHN
m4DhsjQTJLkv61yNwZJ2iI71sT4MR2ODnkp4YeS6yH6r+9/C9PeeZsJ00bTECC/gKmeCarprkTRe
QzrJWa0xZn3qfDstSL5NEtpdSIFBcM0BAvtl64XWOrM4H7N8xBgJQ+ZTQwPR7GOMFJ6NNGYI8v1B
H4CmWN6v0KlzuF33JLO+dBvtSwicd5dDa/M8jEVfTf1Le2b2taEW10qBg+guTH/r6t3l9qLQAuh5
pnbO7lSr8i1Fav4rspq0NlbSSsT+7BnLXaTJTRnBj4oiu/Tu1tUp/Eg8eSMnZtqgt3iv+n/kmCpq
7rR31497MayakJ5xrOdpcFH60WwZRwGbz4CF0DND3fU5W4UcPpdpaRLGgnRFRFb7p6pWPYTzXYOb
rax6C1D/ihROwj7+G4b+EhnFa2IPFMPFxpQLGJJGgAgMwqO/IeEwsvw2tb9EZsY+qrNMG0btixQd
bFsX0epG6TdVsu37/Tp70D3OEx0f+68XOiE406SDcQHOXQ2uCjP/kLcrKvO8z6WkClT0P5ej/Dy3
ajCkS1yBgkpYcY/WbehQjPxvIs77Xo6/JoRmKtTN5VKJZRDSN6qEUcweyB8pfZEwX1Sz+mmM5rn5
1PHjfx8fCkYAhV0jJz67rwRwmBE2jozOGdb7uV9qQPyXyLyN39J8lzBusnp8sNfoza6r98XIbXzQ
q9QPbd0+5K/pQJsHoypO16V92cvV/nI2uzYfy7KjtPG78/O71xEsqlAYmtpau7Q7Thacx9Ps3owU
vRh6aMDBU58CFHnvXVr+59tn4C5MuJnbPODpKdXoMIhf0YNfoe4kAsbRY8IH59gWjcyE0EzjJuFF
qoYexxZ8PUPJWk6BxlwULnaMQ2jxWa2x82oljoK3nnHUY7LNTd1sNK3R0bNv1vQpOWMg+DqZxdI/
JPsfMjN+GtlTqlAHmVoluk/VGI0V2UY7P0UflZk8lwLR9vsxH4i04Jfhk2LnckDgFv3eyRfMDEkz
XCTvouILQoQ//4+z61iOHNm1X8QIerOlL68yshtGq9Wi96ZIfv071MwbsVKcyrjT2vSqQCABJBLm
AKX/2uYcVQdm+X1OFytOc06JVzImPopGLYtJoIER2d6Daoqr1+R4dTmKwlM4Iq8r4L5GgleDUm75
+8A4eS52eVNRw2hUiPtqzJMoaitQEc7BRUYNrTRZm7qDcbETZSY20gOygRcV2CHSX7w/wgFbZpz0
j2Zh163NHBOr2KH8STmnxVDqWx9UwgXmaVH7cgqC3VQzy3eN6zvCeo9hpdWGtlyGJkPCCbIxe+Va
H7Q0N8bSnF6XrK34QsMcplEhHKAUquhGmEyZ3zEt2tB8nT0rOxUg5vdFN/0OeXnIwElF6o7FEi6Z
sKQr19SCOMTDpWE7wYpZrzI7LM5zuuKq0U5pKSSTRRS9AKSMPhKyVpRJY5ewQYoKhO5vuofioBVm
hPYRxeGsHOipuozenY3qGcHbf3rgzGiT1SPU4kRRTEDbTg7BwQseOqt9ZqfEmkertCyq/5wWYWWS
PIS1VoBWm2/E8Q2gAgnAjtpVYqmeGbMPcm0k8QqTibA+0bl/nlTiRPTReEqWaDXKPPmnt9uYsnF1
0OaGJRW91WB+SztS6C0Fi3NmCdMb2CjpMAbZT31gvvUSWozBrqRjtkk85KPQGfSZewYNLWgxrpOn
1j701bEs3lC3AWSpemEbJdMVdNrZ4YguzZOsh52BmcjzJ0OxkcUIfE6NuFdDIY05rABBwdYc9gUm
8RwfCY31ONBCkiU/NidE3KxV7kexLGf9xRRGs7J4HW3S7qdnAXyKZoyTHvww/JkECcPHpuOKC2vw
9JJtFWzFE38JKao9nUVTEBpPk6ebvZFiOQzgZUBog70p3bOyCVfNmwtom5bayrDkNGfi+4LemZHK
fJ8bigGk/Ce/xFI/xqQ2ai0WkeY0COMe6iAJkytoPF2Nl028fxMwNmaGj1iaBrC1M5JhT/ct7Ct3
fOekRMKiR1/F2q8O7mRzqI3Yen8H/CGwb4XAuohmNFjt1mA3Z990jX5nYGPcUVp9UKuTi/fEt7qQ
3fVekMaCx02nuCvs2Df8VT/ohuv69ofb0eZAFuOuuZCJO7YqK6FqR7A8GC/Yy3WQTVmfFj8p1F1n
NJUhHInkJQ1blqAU62a4R2UOCFgftO62hbXieGkoU1kfLfxIRxAORL0WSVJWHOxa/NUcEt5qX7t3
QAVu8QA9CRhBdc1zfTgb1w2STza6inTIlZZOXDzC2UcQzqXpKy5XAnzEk7mrtsEDZ9vYqYaq/+kZ
yTafts1g8bU4Z5rwMHHeVbUSgV5hPmFVJCD4fu8N40jjazGqUAWAlmM6W5JI2abDUAtFKkG2CCys
6wpgarSx4eXrZkaDEF0RR+GQJxON9FeqANBJs2Rzyz2ugci1y5GTobwGFjPu8owgITut0aqeDUGQ
fXtTdH4d++iWOp1Oo14a/jp1DqtLYJa+WazL86d7zN+P6KAyHg0sDussH737xvkI30dT5InPH65o
9lmEL09itZSTUsSlITv9Zljd93SLNdcZ11/38Mx/J0EuKWmBn+cr3XfE83rtHo9Hym2+aPHfPHz5
nhmRtFO4slJBxExLQzQrQIBCK+9zMvknUk6YckAnAydPHQ2EnNiKE1ok7aD6wUmIObNAl9J9Ckth
l8IpKLpj3AmxO+FR/DwuxKhPh0t2jeyiRX8pAFN9LAytqJHC0qEDXQnUNEkUsAHl9gLHUIyqJtgw
e3nZvLGykQPFyTKOmvlZABrUpAKTLN53c3qE8DxWyOtO8HBALwOQjzS8DJ4wzmuuTquTYjxYz69I
zhuSkbjrxsHuhUx3/QPwBz/uS/jrSfDjEIH3ALwiXpAUkfiOPPZKOVOvw+XlBf3YI5ZDYmfZ6AKe
oAdUpL7VrV8REAQ654yam/PpoysGQPgUTaJ9Bbmio+PLtpZRYgVkgSA7gMsFTNifU2oEtmaJDw6g
A8/s82f1Fv82KieyPq+bqz52Fm0AbHEETfmWhkTEPW0TdG3Z9ZCGucvRP3OI1yhvijo+hWENQEFW
+hm7tvD3mQCctu8smii4nzovY4iGx24K6D2gXoinxjWSg070muuFAQbull9329QSsT92E24bS8Pj
pnF4IIDQEro/HcYtWSIY8eSqG68SyEoYNgl1dbVVAdpLbb//6TNABn4JVyZKJJJKmBl3rSvBa9Ge
LjsSq3trP7Mwyn6G3iWGpmvv0UMZm6JRbDMNUD1688v/nfl6Vetiueueop72Fvn5QLj9HkL9mWZs
2GRE42Mea1IHNLdSW3GtdP0s2AKwvjWHXaN6xZXlRRs6oFpdBSXU2WvLh7on5gpwq8U0o11AC038
01fJEotynSwDruzWGaVKxHusgganaciJASLtumJ1Yc8fMB/xmRmP3e6MFrXn+67gZ4hxS5RQPFYQ
OtlTOFRgnPKxtr3DGYGoe5/GkpaJvMhrGGZU1R+reLDT9crIpTJp2WDFVmBKDgAUgLZzn8xCaI3Z
2Bkdwo4TQPvXZQE6rdHYISZ5qmdun64K7F2npeW+5iVvPegtLeKwuHhQIi0Hres62160VD+U6FdR
zCC2hNUL3Mcay0PQYWq0G9VogKjNY4+9lZ9Wjg/Qil8jwFNGwwq3mhUBPfB4BVK+BHAx+NydSc0Q
LdnfXDDEIbd9LCYD9BualawAoH5R0YjIr2R9XTieQTmGJY2aE5s+ZhaEVOwoJeiFnE57ull2vyYg
a8pJLxnwnAbxtPGidtQYEdKfzvkKyCgfWHeKwewYIHfSGoFo6kvEI6UylMH1+iW9XD80G8/Gnvaa
8oRZugDmHBFhOO7jHI3aIFLuOAd9HbQekmUm0L4FoDJewS/dnkriX5vrkKLSCk31/1i/PuvN0/1D
oVEgxNTWPTPEPShgJNSKzMJVJ9BPk+omJ2X9aXnfnBCSGlpZqZipUUmyDy+JgQDGVl87QJtTn0aT
v7hHibi2fA8D033yxdEhdCKgDyIeA0IUfX5r2UC/eZpkO7OZmmUjQStBqbYi4FfjKQSQ/7MMtEjg
XfhmuaGhuizk/Sb/9Q9FMmk8lGkhRRqk+FQfS7TSGvv04JvGfZVYePXcUiE8chSIcafJqENK+mi/
Byb76m05A017ihlTLjIqR4RHDuUsYL3ptIBvaGEv7vAxDTO6/01yyHVMeKKYv2EJZyqzjF9LWFuL
t/+bf8T9XACqAKj7rE7ryVt4m0N8M1KEK71mvVLG3Bcp5IoAGhI8e2ZkM3sf0E0ONj5QcV0WVX5G
kXATtezzfpGhnhthBcl7vOvXI5ocfRv43PdVY9FbzAgR3kLx6qwWY+TWS+ulV3Q9BigxbWBw8gQ/
7HdGg/QUTFeFkYZhJKQzE1hTsv4vgc2MAOEgpJyvFK9ATnuTrEa30+MV6nK0fuYF4MJbLSCcAyeM
Usu0EFX2UmFm4y0472oD7YqINtDTtGYNDvu6KzPXC3Qo8h/i6zSsLtqqbb3KLf5Tm8NDvFpLqyut
m2bxqv/mn0xqtJwc5GUJbdmJ6xFpDayhxjHeV5SvhMKdUySTGlrftE0qgshTl+m7N89IELMA0MXc
qQ+eiJllVg+s/fqkA1XGYbEe+U/iUI2eoq7k8AHWRHhJrH05Mk1nd0BkBlxc4b6mq/2jkWPfinyi
ReYLJJHzA5w2mh0UXiVzE1rS1xHrt4AlGbFewWiAXJGfKVHHkoeZKpb4JwmcypJ8Kb2fhN7URJRi
BAzJHLvb4C4AqkJiBfqnRwP8WCgxoKAGZIoJ1kwAoBdxIZRxJjJDBl3e1LKR4sm5wyhQZyIg9UMs
S+eM1Mwc9ZQ2Og1KWFxwbTekifuB4bNQykQ40/KzMxkkG/utGpnTF7wEO/hytDfrzL7Ezk6sDVKM
q80/iOfewLxfvxc3QNvZrrXVpHm+nTjKAyV6Wuj7vpUMca3wUldJ6VRsnFD7ODwdYnyNZF2BiG2f
1b219/bSilbwX+h3mahK6HtCMIABdeKGyaS6KrMQHkwAxRZjUvEegFS+hWY8xUD5en2+YjaBMbFu
By+2j/umvVDQvaVO3DZSiod25aFCwTq8AxxOzkUUb/XrQlfeMid/pmFLLsUjuLin7h5EwaImT11G
szgr9oqu9USwK+nVijNbB+8GXVoz2Pvi27R3Az/dYYTnErHqCzCBvAYXTs7oVknbd7GCwhKeXMrG
Bu4XjyVX0aHaYAXGnnEKy3KPaObXLeMViwYeqaHyJL87H0Cyi6AyD5qpstXg7ckhcsBOxE28Q5pz
v0YnsgCEUOrqn0UZKyyaoKdFqyxHZtP6UU6DQlCR4+TXgwWsMyT29g+oKfu/76vPQulJFueUCIuu
JYWNwimbil1g6MRJcAWOdokEJgY5Q8O/ZGheHw2giFrMW/TXkjQscjNc5cJRZ1CXws+bjyHsV8Je
y0zsquGieX2/zgohfhPjUtSLsgs2VaQA8UxNMTrDppUjFoXoelcMHFAk8rNL7lYihDljvDTs/BKy
F86Rtkoyo+n0TjQ6u5XMRLI9pJcBCNEmRoFeXg3N/bakmiycWre6/yWLjn5+NoRpt7ygJG2roG5V
msxW7I1ccBTA4seGbLL9ehcFxjDsFX8VNpvE4DEXOrwrgkn5ioUI8OZQiCizavi4BV4TAhRooimb
GOnYekBX6LCXDRHEkVbcWrqz51wTEWeWVmKkZuC6MXNERM+vHbL4NKYWoq4bpoioM0O+Fq8CMCVg
8lHQeQ4gkp0VrmrFGDArlQJeZXzgtOdW+4g6Ww5PYXNhWbNsjqnUHu5LeCF3fqtxk0TmHpVF+1GS
TdYOSNZdqo+tAVzDaLXLVtGq+piwbgvFDFeK05qZ/io5vGmpqUGF61iYvcCHoIYDVGcMS0okjDXj
Nawnhf4AlJmXN3X3hs4FDZO2e1NHNDxFxBOo4n3mlzK2NzQJmy+8CAOpEWiyRyDVGtx5AlKzsGYF
KwAb94rjwayaRx07XAqJb+gSZs5ch7/VWgFohoIFkZqrnJXsrdEcEfvbKxt9qx1aVO00Nspko2a2
oOoV/yhwa0BfCOkzxrcCoPFjkeK4UYpaL5tdE6+KyvDP90W0aIASKwEPQgTSAAmQX7MyKitlOGC7
twicYW29p2VpaBQIaxiLGvW7azBcUjcyNSPZG9rHfR6WrnFlxgOh4hzbDhpbTTzowrvROzQ1WnQa
//w+er5uTciL2JxvBnBgjhBScWj0V8N7v8/DUqiF1edT4VZBdYn7egjM7DQpJxg+lR8u9Zp3REsC
pVO81Yw/MpoTuyM19Fg4lht6hOcdxQaz4wzoaecpG4/seI2eXHnlO1dbcxTM87FoRrnc53LBM0pT
fzha5zCr+mPkKeaEQaoGFPJa/pgxGPEC0nzF6W3jZj7y68XbfXILB3dDjlC9svZzrYlAToAZMqqi
i9kRBWUj4nKsFX32NGwTCJ/u01wKr26IEtroc6UcoOFmQPopf2qddpfiafi73gqA0KGlHiY/QsSP
c1pfPnemNAPTpFoSo0Ab+ED4y4EwOATufX5oJIgHodgO/MAnIJG2oZFV71Gy+g8EMMOPwUnoPnTj
1ro0Ja/9dtIJNUYgCoCQ+n/vM5YlbkaBuAVUJlTC0BuGi49RgcC8Ukx3IYi/+flJgrNDSAS1FXoB
DIT8G8PHJgBx9BArV++Lacle50wQ8VrNtIWvTOcgJZGpAomN9zCMlWmGlvyWakrUsDDkfSsywjsk
HOCSxpQbLpvN7qvkjpz3Jfl9yQ19pf/edtY23uqvGKg1Mmt9rnYZ1rF9IGdMYZom2kkoM9F6DN/n
UYjPYMcO4Hu/rx2AV0raO3BRxWf6QbiJOpEw0J6wwwW96qgI+lhFK/MUJRH4JVOdESHcQqSF7ZDj
DYImxp19PYUAk/V1bQ+QpfPpJNR4D22BCaefw0xPD+dP9fS50S4fG9rqnaVn0ExbVfIyU5gm7voU
2soeg4d+lZ66A+emHz6S5Dnl9BblKnDoYcHbGnHfJJLZ6Ylh2rLANhouHpB+VOEjaGmtoUsvTGwq
+CZBmLYUqaGcDiCBkGpCHj2Mq0tmX/oNcn+OY22vZoE+5gZP+LO2+vyg+PpF9ZxRJyw/iK+lFCk4
U616kcrnLLPS2rlv9os3JqSHBCD6rQRyRqIfIqkPu3C88Pzwm49Cs9V6w+/rD6z6aCwuBjSSdx2M
+0QX+ZI0IPnBLYuISoiDK9FmN4bxeKnKnRfvq+aBYyqKctBoEEbX5g0X5nUyXiL1PW+xt4BfMz4N
u4lGhDA6UUu8hNUiuK4KG66FVVdwVonw/764FmM3TtYARstKiqqRij4qxdhyYz5+VdE2qsNgBwOD
TVpYde3kWFFJq80sJa4kDr06yJWxeEnJE98zy0JiYpjW+46IeHcd0jjAz9pWF/7p/ZAfbb00t0ql
v1an9KHSh9U5M2ibEpbtbvYBxP0gSn1Tpkk9XjYvfaj7iOQeBmv3Xth2apxCLLy2gK1SYn2JteYB
7Q548gOKsrRpl6+i+I/4Z/YZhKLW4ujLQl2Ol6enXbF9q/X3ITd83WEMByOV/gM2dndODEDBqx7h
WUAx/0XbnFEnVFgdGaZv2Wq8dMVR9M/XrNyyxaMnFRbfIaj1OOu+nlGPnVDnntW8gW3A7gatG4P1
dtDs93qHVfZ/QsOxIuSgKyM/n7GW6Ui7iYVFU/pmltySI7Vxm/LaRHvzojpv0ceb+DginlrpjtVZ
V/N1/eu8vrqfa6xQfAU++mOk04ohi/eJKkDzgeHI48F6q/WNePUD7OGCvPk/OXOqxMt9+dJ+n7Aq
P7yKTNHBjKP0LVYfZYZSzFn6fZ5VMPc7vfOwMvD2+6uIr7m+kceLIucvQlC9aHn/Hzy3wLOACwYu
isL/aFOMu3EsA3a8AFFS14ZVKz3lg3lfTEtZFcj/m8jE58z7jKJWR5E0wuokWzbYBGOw1fnynPLA
FgOAko1uzDbVlQuF7BQukMYOpC/cheiHBUw1YeysEqV83uKuv0Y9ExlXDd33hu9rgGMUr2Lp6WNa
h56RCnDGG3nQtF0YcUqiNz06N/U2LBK7TPKRo3j/BexiNAMC5xPY9RyPAXviu0L5WmVooeDg/Rne
CNDCZZe7dIel2tGBeUTJNdLX2hpANGvXbd0n938XC1qwBUCFAHmGlUkYXEEN09TH2nC0LO9EI1yX
JkLyzyPF1y317s3JkAC4pRpXqjSCSyyI09HTk75Vlv9K77SZfBhxyjd0CCPxpCQY0ivoMC7iud3h
vQegkzE6Fpybfj66tDtk6fJGqwjaOKYbVcMm3VttFny/HLpS4i5oGwWw52HlwJkCKN9aU2zz53Wh
QDswgYqufA3oJ4TZqInMl2GLcVfTrvXhdWuMtHBnIbi/JUF4ME8dsv5aJQju1+NGt7br/XmgqPuC
ItzSIK5+vwxHplSmqV1UhktjpW8H06KIaiGJckuEsCk+RHgRNGBkw+ji6x4tBIaJFhfarUYVGHGF
MyyaFBGFIim9EzAllJ1ouAi0QyeubG9o8qKtpkOvj8PLWT5RnDHl978YnPliDXvexzHH79d4Sma6
0Thnin+Z9P/WIG+OgmzvCIUOHQEdKEjYdBDZoRG4rvtBOwkaH5Pzn/HhF2NadhIOIv6l/QJmHG3y
ZqGR4paNic0ZgSBi0mZEVzDe31ip50BUa2jVoB9p2EoLi6RuKRF2LkU58tEiKI2H3UtrvLy8BYZ7
yI33w84uMErVY9b1gCjtSDmon/fjLV3C+NnCr2ppMn7u5e2h0/WtZUX6I8Uyf7rniQimIDSkcOEt
CYPJIrkJvSrHSAiaMeCY8cDQx9f7nCxA3d0SIYxm1Eqeqbnsy1M+ng6AOevd08nftY152h7j0dQK
rL7xJ0RyCmUKeyKR6g+whcCreFAOtu0JPS/bGrC0duhgUTdEyp22+rOVrzAc/Yg+U+X10x8x6aYa
AtUeFsplNzL46paZ6WvBAEWrYiHoJ/XxCYundXulPygGtno+W3uDprT/4gj/OVdy0LdWa80PMpAr
S1Q3UIrbHM3/5Kq+SRAW2Isy5gqnxLiJJau58QxQwkikHOBCWftWbITxaQ3W4VwbHODOtG37D//g
PGytacguMp5oALTUMyIsrlcCRRkKCA05vdE+2BwOyanczN2iZlOgA5SO8DT95E9v/C1E4vbt2KS6
FqihXMZNaxva5b7+/4uX/P554t6VukzIhrQGRy/xfoeZ7wtKs3rgFntsXqbQmj71HiuEK4nRWxfx
OaRn7npgcUQ2hh4M3TqH6DDTTNoFsFAIv9UMwqnkkVh7rAjN2GxS3dzhuFarh85w/jTuCdHlGuPd
GgY8aBfbv8RL/4iUHKIb2BqzSAzYTH1DeltDFVU0itUu5XG5fIF+kyHi5hyroyUMySMTmuvsSj6Y
7pXW2MBPv3HnxEgk9CEdwgpLAiBC88WuDXSzItcim7plGefCwbws7dFBY4pwGdIQXOOhLIeL/Cjh
lWmvUuOPaDoYgsOOMIMmQupREc5DkLlGySWoSIZ1FKa/q1/WwDY4HilHtdBKeKOKEuE3uEAofH+i
AzWEz0AdAJ2xjmVYrga8ZSqKA+0+lQinESnlqLFYcXN5StGg+3WXXP7ov5Efx5vKcH2Thk1Iu04k
wo9oQK8OZR8UY31nXne1jTvlQLlPaL5eIhxI5CEV2xbQjhcTPWwXfYWcPwaqMbm9US2aHS8k324P
jfAfdYyVLJwKljYg9wZ6gX3S/3i2Y2XoD4Rdfx4/PlgK2Niiu+d5FasBsbhO/Hq8zqIADFHViO+h
KUqr5y8Asr3vg5ctevb7hCZiQ1DmSR0sWtCfMMHw9nZYIaGHbest8FgMYGzQLHqy2B8uZEaQUMUe
GBEcEv8wMZS/gBE3PewNW7VoO6wnU71Hh1DAROJZqWshOMkVzevzfbEtZMCgCzMuCM0r5CpVmORL
bIBPxSj0lltjNYerPWAvLE3zFp3gjBiheK0y1HLHYNzeT5A2QJGQlphY9kffFMg2Ar/1mVyJwE6B
HNIBbv3P5I6QPACgC833/eyAvBHdl0bONLoTBjRBejgYzY4OhYtqJ3bmfdCCC4rdfOXsZlSa5P+P
XziHjuTcP/6F6sctD8S15Nds1yZTsPy0+auj9S127UvprBwk4rejcTWt/T41U9vFK4/G2kK+8ZY6
cUsp6tA0vAYJbtC0PK4SDlPoFYbfsRXQqN8BVul+uOdHdkMdCZps5o5NkSOKaVI1STs9jqLWSLzX
Rq+GA/YfBALF6VEU/ssTzw5Py5gs9oFyfVEO6kpC1pSig8tx+0zfCedQcSMTN/kkQRO1DES5B7yt
GhQyrqaxHlxa3YLmLr70acZQ1QEbHADhU8oMC11s+y8na1qSsTb/UxZgxhvhLSQtE5VMncA5MCWg
GJzzaqyPx+b1vgksX/DfZMjxxEoSlSKeRBj2OgtVuAIvEjPwvEJ70FEujC/Ejpnsrlr5t9JtTNaS
XG99KF8euzeMMdH8LO0yJMu4fcjlXFpOapHqT9jHtbWlLaIKBelgwGtZ8cua+uxezNnMxEh4kgFA
xABvxWkhK6Wbtd5vqrO2Y9HsQhsFW46WZqQIt1GXfJtKEawKr5/p8fMHWHIIXizD/dwcaYgCy0mw
GTUisGDVaOQlD4yZqBXs7NRC69DqVJvO69paD/rZxfNk83FfKZfjXGSlAJkiqliaSbyB+K6Xm4LD
61UAauWhOF9WeJ/wK93C8bkYC/78vH5l/Chkly+bb7LTIc9UtAgEplD5L7IvLweg1GAHhIWg3pD2
U1BvfKKPt0CfOeuiLEMrKi7UL6br4Js6oUIhmvgTvmpQFjOabXR526303gD9y35Pw0b7Fwv5pkXo
UCTEjS+NoLV5wqLOqTMs1O2T06DUAN9pIfC+L9p/UdpvgoQalb5YstX0eJ5enHCbAMGVTQf5r6O8
p9Ciag8RmgqpVsuyMt3qrPOCmb7dFAx79rNj7X9ZiIYt06VwN/3izwv1mzviHurULor6KfrGTa6n
UBm0bji/Koe6Y+FfYoZvSkTAWqZsXRQMXNtT81vRBVjHysncEZH+M7a0jIZoA7SLwt6/XLPfRImr
SAnqv5OptdWYmwAdKupWdzDr2hrGh7Q6+ubHE60jjGIOqLPfGmPTBGKnTbFsZZovrLFT3AP6qGuz
d1oKf/9yrf8/fwpLuptASdN0esu8aQfPXOkicu7G14ua1mi2sLZxbuQKS7iYJrwC6iCYHp+mbR6m
EP2UOna4eUOSExkY8LfdWi5nGGfXBMqdG5rH5JGWQlvODv7jahRysh4uXUkrZbogYfv2JdSRj9HH
NfIHVNkupppmpAhP0zEKth9Xk8ICmQCDlpmLB7a6p9wYMo0M4V9UwReu1RVk1BjrL3VUtgdD+J3q
jYnVgynqwZ2JgbVaX2UqPmP123G2r+s13kVny9JXge2Zv38/Y4DlBf2w2jHfGh8eHs3rtYXnc5vT
nutEAK4A0QBwBljQLauSihlJQihZEWVSnveA2eotAWhQ2GEhOYNkdT0t6iLk8jcl9JCoKnoLlB/h
nYaRjaRnrxtOcaM8wjOt2Ul7n93Xv6unLvFsn9ZGMXmgmS/8QZEwJi9RvXT0QTGM3NrIf4eP/qoN
KXwtEpE1DQPOCrafkuDgrS/Gqoz9pxu18PR0eNM8xg7TkxB0qzZ96xLnvoOfHNwPnmbkiKs5E9Ox
yAPwlKywtlI21EO9wnxPtv4fwWn+Et6MEKEYAy8OZYxVf5sueuTzVJf9D4XZJhl1pwXxev9BiLCX
tk7kVFHH60Z4SZ32j/eKWc5P0Q1VvaZhgC2q4Iwn4jpO+LFB1wZIRQ/Vg8DqjNXaqSnb2MaTUbe9
EzfxD76Im3gcVa1QehAbjPQkRub1cKWhqpOYpD9oTMo5CxMjjAh4SjXJ7gAIcCx+fO+eWzNYs3a7
4jBF/nxf+chs9g96xPUb48ao8wz0GrsK7fIxdQSH3WK58gp1U2+kmBYRBJPUyP6grOy1XFSG60Zq
3K7d1z10kfZCIxNVP4gQTiLs2kYLWdhvm+hlaKRuFujZaI4bHgvO1n6gBxvGUTG5hPWMVvBGiRAX
WYTOIR0rYrxPJjSS6cMsYzy43wa7f5M6Meqe07PEpJwb8eL9i8kZGUIXtQhBBcPAmP3NKJj5nyY3
+xwM2R0mswIAs5Xw/IE1lJxBiWhoDBIaqjA8F0XYMbARY0uNnEBy1JHaP7RoaoqsAlkA4xTqV+vP
zAyKtPWjpuOvm7dsJTrRVtjkUwchpu4bXUaWG1D1eP8yR7EyKIJd9CgqiwE+UUM3vUicX+OrYoyW
Bqgo4287fnTbF03C6tlso8ZXvWUBcFG8appkXEWPcqjky+nrUIGXqgGTFY9TNPTfGn8yNnXReBKu
tzI4iolTy89KgkWs2XZkD5KARRX+eyXqYpSZGb/jwtAU/U1bO9fqMkwfp72ymu2Lrh8f70tl6cwB
Co1NVSgwqKpGeAkvzLs2Bs7PpghPxfWTGd+G69N9EmTc+MX8Nw2ADtwyH/Fh0FRY1L2JtpLsYm2L
nWyCvaz3LrMTjvJZv64E5z7NRbawFVYSsH5LAYLqLUmWyRS/4MDW0P+q+X2fO6JCkdxSMDEtnv1/
EtMnzBRZETrgowIFZuM9isboNtM0zzqghWJLMcScCqG0ki+HGWZ2eri8s6LFuhwxzoipclF2KnZV
Y4q5oN28yyQFCcogYcKATNHzxTXNRh6MJVvZyl3fqjHEvC930lozKrdb92vlIXwfbdnxDzRIqCXv
IHLftImHjpJm6DIds34jOx3iccyFrOXH+6pBPhH/Ukf0XwJYAPNHiKlvDy5NNOCs1KBRmZw+uupq
6u+JHQVIuuIJM9m2SkloT8pGxoEAIvuHIBEHpmws9g1gqDZXrGwpKBfvosRmP05oei2kVyVqUkgs
vdpyUx64/j1guj1OkGJTZAn0h+AIjQcUzOD1HfhgznZ5KgCG5/9CAWTVAZh2dKfW43gtr8pV7yQu
/xLtlVdvP2zqB4qCLto2L0zgyAo2x3yNKswMj488EbgR4Fjit8M+YSSdKzKKVBejNVFg0RIMBGb4
RsJhq/JYF8J0ZpodPjZncY2Sstu54bba16u2syk6Of3cDxWZkSOuXiGSY6yzLfpN/Vm72rmB5QnA
yOM2hXt9uL4E++TXOT3Tdpks6s6MKuH842xMQlmbFDPSjKslSLyRlpe4fbjPHYUM2aSasn0GSHKQ
6VSXqc7deBjF/UBL/ZBJrr/U85ubr4B4phfDqHLAn8hBpnRTNFk6xUoudT0zp6Qht67PWGtdAXJG
skpDOHZrbq1SAigao4RnGfy8D9W2hDzlF7Z3goDT46rXE5ESTixaAAJRjJtpgAvQpu+YcRqMeN3m
ddNvytFRp0Xk5sBa989s0WfNSBD6nypoXPIYhPG9FgGLYs9BlPcpkE3ef5/XNxeEzudh0UWDCi7S
47XUs1cJeBzZLutOQL35I7M60uYhbeyQTEr+IEqovKz4Mpc04CuV0b0kvI/b4ZeKpj0GfZ7Kjv2N
gFf+Hblr4RXPCabQ/1eIK+IDJDIYEhug/Wp1hQ8YDrUur2tD/hCBaQ3ccklPQ/1XS7vQ72uLROYp
h7rq2LCAnKXQUhknDK26odxwy+4LqsgBq19EzHWrkKnPyGIlwX2p/LqSn1L/XD7Icq/zDU1ploJ4
WPE/lIjzYz2sdPdqmFj8BGRnpOB4tP14WD1d0Td4LnKF4EvBZCcQkdVJsDMz8+oxAD5KC4fCmweh
0zHYL7xc9+Oz5mPNoLK+fshYsvk7N/HSzXzac2XpHYhe63+oE0YOdFtg8SnQ1Cg1FM7MP7UJAN7/
E/M6nxjqufyoM11a3TfKxYfKnCph92FV8GWnQVnEujBHzd+ygilgDfGhF1hDTSpdHY6ZtvKT50B+
14JA12LbuwIl6nfsZ89+9oiKxr4ZBHeglYKnk/1xRc7kQehYmSRFLhbTaVTPgC7RhcQasZ/kdxYe
fVSD/9tLdS4KQtXyMPXikeugap4llCaHWxnzLt2mwnWJDmYdfb5FaoYXjXIGy47xm1Myl8J5YjSO
HjiNylXyUA2+zlTPcmX73aXiPsrkreMQcqnHBi7q/vEvx8Yz0pP5zVS+ZbQw0CIcP3v0dvKxNhRL
MwoU97AM2+wxxcZTPMfiPTMjSFyZjSaxWGrO9htfzTmzZIA1W3iMQEndLF7MMypEBB7yXDLw0RVs
RW7F6xzeFlq8Fqkv3UXvNKNDBOPSkMex306utjS7Fd+9puyh5UQ98nShkPWc13PmIAwd5dgm1b9j
GhrhqBDziOyQgL3RbmJD23u26g7YOv18XzuWLhJ0Ik6VdXQl/NhKknpVECXN2G/yITTkHosaETUO
p/9AZKrgoxFQEUDpVgN7hsuzqBbwcsdce8EZgEXjJdrI/iInMyKElwty9FtKHo8nrvDkt6rOyqsm
ozCypNlY7f4PI4S/igqx82seNFTv7EXvDOZA70tqySHOCRD+CYUrmR05EBBjeGUsl7aYwpLLVRn8
H2lfths5rmz7RQI0UtIrNeSgTM9tu+pFcFXZ1DzPX3+WvM8920nrJlF7o9HdaFQjQySDwRhWrEDC
0ElbwYO0uR7krghmRCiooHAHk1St0islxFUHCbQv19eyeSBffpw7kCkykrTs8ePpPt+TV0kQgWym
oIwvv88dxpqNnKYav6+CA+9+up3crKL1ffKm3LOnzvnAf/jXV7RpSr+K5I8HBFhjZyqIION/SqLQ
pAiPnVk7gOG4VlsFcvuuKodifqzqpnVQbHNNDFCa2Q/Bd6xbxxkHkCutp4Yknw3g6+WFakKGkcmm
jguVxbnpDIZWvVlWHB0Tdc6Yp2cYGkrjUTYKqmRy/hhGlY5u5URRpkPamPZ+UIiauRKgGKnfkdw6
GkYxnTrD7hkNi6oTkA9tfS9qc2uSHbZG5uF/VmJlUjeuat3WOS36XPoNEutspzJ7dgBXjgJz0aTd
9V3aFLpaGxUjXkDTw23SpGLkGTFsRFTDP+r4ZreHutIR9/yp9MfrkjY0XUN/PkIrcAFg5M76519e
2EExo2zMICmdNN3V64jsE7UpHQQGtkDrNxalmxbodMHojNiXP3mmVVKvy6MclLUjY4JPXS2nanRD
6TyT/On6sjaeIPB36Tay6yDYBP/A5bJmu9HDVg/loBrkF2ReaVnbN/a8UK28kZPFLadIkH/deNMN
GSOyMD/YwkPBj+MZVOSzZbzFQdHYzM+XFBN1wzY+YPTIvo0zERPPprh1I5FQtmyFr1tEhVWUYyHL
gZ20joYiidTpu1S23pnZiJ6njYMDsTiqBBqYAMH+zW1mbOXmFI+ZEuhl6OsxCFSmxUmN1ic6SHk6
Uclp6+wUzH9STKgkXj7OstdVZJIOoyODjCx+PO+7trFBWyB5FjOPrVm81kR5v64uW7uprBUgWwFW
T+Vnjg8mk+Uwt+Qg/dBy7SPval+Vf6N7/uM/kIMjMwgugAlS6Uu17OLGjJoRhBB5Rmg6vy3B2Cm0
bWvB47hxq2E6EPliIJ4iW/wUcEWtjSLtBiVgZfRq2pU/LoYryZ3ATPG42zV7QJD5lBUFwwoRlXJH
VaINhTDwNgWqVC33hpF3bo4ozFcmZfIsezC9eerad8tOpFPSDuwwGNbkXt/TDe0kWChqoMQwCSz1
5Z72ajqxGLXCwLJ7D3RifmZVvsXYubNVL0r/XJe2Vce+EMddBkWPSt2SsGQzkZ0KRckKlMX69Asm
FOSHO4IHiOjMmQqM8Lbr7O+dLEi3wfIFjxDMI1xANM1KWBdgNwtKkEaaIZ68JdyNtkWL7lxVu0zW
/2RSdbq+5o0LifcaI2/xXsMA8JlMS9faFrsPrS2iJzN1ipdi0A6S/FSCOFYjIp7MrQM1FBvcVaAP
+T7G1FKKKLSHQg06G/T+CZiTwuoU16mft6xBWioUJPC3lgfHVUYJFu+gzGO61XRR5ZLkasAiZ5FR
CZ0Wj2GSHLsP0+aUAMByfTs316dpuP2GpaP8yGlQN2MmUYmac1AuPa00L7dPRhbvc6N0cjUWWIIN
y4bB4P8njE92k2WcrNps1aAfIuYNSh0kGBODzF4c3XVD+/v60jaccrIyiqwzaEHVpnP2LSKZmpp6
rQZFZaY+YprSZ1G3CG78thRTBuOYhUeetzpy2oa9mTZq0I7dtFNj8kGKOBfZti0bCu1b3QgDrHPq
eoxfPKMpTZa+03scU2MNFW26ZLkr5Ga+Qyqq9RCzIdOUGx6rrAY5gjY9SWUGYq8pWbxowqMcsVo7
VvJCKJ4WEbMSPwHy0/IaqPVqFiYx2PA5Lr/OiqelqdVRDaJooY2pUjWydymxD6NSuHkWhEb+1sd9
0Db3srUrapOy5bnJdxZi/tI8Xz/2LY0moEKyMBsCpDX8fFDAQ5JcMmAgSub07ZudJ7Qpd+A4pSQV
iNo6e2LrFni7DVxak1t3xBajLVVJCVrJ6PcpdM3J0qkSOP084+jn9qKehwv6GV9+BnBfDj8rmiof
egYVyzN1Xy6qvh/DaNgbE7Y3tgr5AZTFiVta7KUMcc5GNMq7UesPepg+gSivP/TWOPnNbCqe0tW1
P6kLc5px0Bwdv0yTJmypXTSSa6E7zJ/HsHTbUMk8yyol19YWsh+MyqBFUStuN0rPhpbmh2hQQmyr
/Nr2k+6DAi3yrh/klim0wN6EQia8Ezhgl1pVm2U6jIuuBnWYRPveksMAwwfS33rU/hhz1MuI0lju
lDWawDHaFIzqpmJ/okn52RdRamtlx2w1WCRg6sLqpogKv2qbW/BZ7jU2H8tMEUQ+W5pk2TqYz+C6
IIOvXa5VivtmivRMCyJ4vJTFx6mdI4H13fQWbJDao0awOs+8w1cbekVkcJEGfbGbW7/eRc/tD3uh
cUiRrv8lzIpsFYpBtvZvgdyquk5WejWEQAD8KMs95ZeU0uyNPILOWHtjd0xz+5CW/nW92RYLlxZM
+gC4WDxIQ69SU2kGUw3G8G6I3Ow2PZPToPtyT5UbY2c/93dNJ3gGtlIaBB7uOpEG3gds4eUJtoU+
TRgchEva9w5bzuAjLUfPkF+sBFNhElraCPeeE1miWfJBRM/4pgnGnHX4Y0BQaYBTXYqfyhCuwxiq
gSRZyy5P9OYlzGoT7QsWyw95WY3+IJPFQyEYOGUm1X7NzPJYMt1yDbt+LCQFhRulS70xLppT20yP
109l6wWDA2Uj0iDEQsbl8gNjW5KJKiVaoFTW8lDmbe+pWmfsSm0UgTG27u+/RSFPcikqnefC1jKm
ASPokThyiH6wVdDcZeUBTsFJFZFobxUlyFeBnCMMIgbSqCnW1uvVca6H85zL/ijVNwja/AQJjEoN
FC3zJTI70Vg7TfF2fXM3V4xwQ4EzrsON45TPUowB73OsIS8EquKubl8rTM1QzeVnRdKOJgvbFbEQ
crrhzq35DIzKAdREhvZd7jORwwm8tAhUY+2YTtYuNJijz+qNvfzpXth93aE8Np2ZWQWqabkLPgSD
dHfzgPHIwuu3oV6473iE4YPYwEhxDlLI7LCIFqQF0Hjix8ZT2EpBHRMn9rLhZu5lqlYYN1fdYhZ7
kz+QIrxj1k85ZIKnY8P5QBSKAfA4g3VkBLclkcnaTNNHJQjLG5w0zE/ozUtIJdQm7Vhkc7YOQAVc
FISTq7fDYx1AaFePVbhGm4hFDGXy82LeWVX6MhKDqkAOhpUbd5mXqT1ClcA0mVvk7H5q2ru46Dxw
lwmiia0nxlQxwwBD32TV0ng/dZhJlJcSQsJGrp8X9Z8I9JJhlj/aQ+4ZmPDSTBa6/9h06LQXtRA1
SmztPkbCrylEwD+gCZcK2aeEgAMa/tggAas2H5U29YoR1ADjs2I/XL9ya2DEpY4xkPb/yQLH5aUs
rSkjq2sgS2mP83O3ztWm9gs5ke4Yi/JrW48L0njwrE38AzACzhVKcPRWVqVqoKPUrgyzY6uMRn/u
k+aplHI6EnYm3ezMXeQ0g1eH97MummW44aGYK9UGSk8rMzmfxbFJn6R6b+OCMatzpYKEjm1mTPB2
852Gq69rGsjjrPjD1U3hbLeqT7FssRhB2xDuFPYLk7qeNNQASAM0shYdy6kJBoxBwsgXuS5oiKx0
v/hVVX1Es7KzYYGyMXZi9qcsBmda8oNSRbuhlg8J0wXX77vRXZ0osK0i/aEjDOCsfqZjUpgF6pOg
a3p0sYZezf6JO6/VDnLoxsx8v65wG+IwisaCvUVsA2gtpwMa0K1KMyHIqtiw1hbtmjbGvkGgHg+W
4XRrLZyMmnNd6oYzBWsKOCiSkUhJIo13qeeKHRUwdYoaZMz2CvIrDysnBx+UkZz7/kjM52T5ndV/
dOYpOejD006UUvv/fAFGrkAxENFZ3D5bSMBIozSrAfK+idMu5SGpwlMvhx+z9StXPiIpeWSjcTCl
9j2MVbzzhTNMw+76Rny/7+s+WAhIdGB/Ld62TFFWMFRl1ID8kxumF+mOOud+n6hObxv7Or2fRfHP
hjG9FMmZmKIpWT7kCIAMqe/dONVq31wW7UHtktGzZjN39UQv/rR6n/tNpmVOl6PbCNMw5P31ta+C
Lm3d5Yes79CXALRMLBLDqKuBLSWSP2VRfTfbS+brQE/dXxe1YQAgC8Bje/UUgarkFk0kpGZLTHwM
mkj3E11Hx5YePye2WwyGI7W3sX1vaLScJq8KS4eUALnS5bkjDglv88m3pt/gA5oVB1STCPhpaaXe
9S/ccLUvv5DbDcaitMN0NqToyvCPHoHjvfM1e0B2mYYhBkBmj6qi+7H8ElqHPD/B/WPKTYw4qxex
nm+kvC8/hfN6lgZ1uQWbGfSmYz4OGEIqO8iGjsM+q528cptEABbhu85hnyEREyHX4a5oF+EBxlGV
2Z0JXHAga+1Ix/GWjHQZT01l0cRQDqr1p06qvVLuJgMoILRXKU9zXO+6yIRb6s9o3Egdiwm+imed
+fwqfI6qamsWBr74pYLWalWXUoXwue2H7Emd49Yr2DC58rycm1CTbhcjiWkHmuOHZGhtGLBC9lin
3CshWLBVnfww+2507ZBYTl1GmRvb1rCP7PYN/1NgI2y+Q83yFRxoKerUWXFfpmp+04N+w52ABnH0
JZ8PQ98q/4HRsTVkfuBKYhAnnzBdn3wyDNJnCmQcKPKD832p2I1j6aXklBa502y2kjPLik1N1DP+
/omDX4l0+hrYIoXK6Zdu5Z2qLZBPBt2tUWvTCLUqDGDD+IaZ0MbOhVwcG88cCtsaCl84TiQjuPeG
mJIZ1lGhAYTa97QY5OZxGqzS7eMs+m0U5nzS9GFOaNymxd4o5dSpFu3EUqXZq1k8u03D7Lex6hSH
xXX2bpeFhEa0OjpJdagJTMF3/1vD04+sjaVgJtC3LnfUerKkVgYtkNmyq3V1oFHdqy5QrL2jArr1
1+lGDXPOVtQ96gKoMnGGp5gGJem7QUd59VXVY5SR/17dYDBQGAaofx16xx33ELNGZ9moB2HR0qSs
3dqyqEbuCbjjWdbvs5S2L9et6fqT3NOCBis0WZmoHAOtza2pzMvBrLpEDxYVz2iuyck56xtMq4ss
xZH7JPGqnlT+daFbdhNPuaqj+wnJW9QILu0FgRHr9Cw2gmYpXwnTD7UWPYWxvV/6/rYeAsamXbvE
Rz3sBKZqQ70Rp6I2jxgRCQ8+TTTZhV0bg6UHdqPah05fIi8pjcmzQdDix6kEKPkgxe9NwRrB4a42
kNvp9Vk10GgHvxSh8uWaQ5P0VoiINcgGGxDNHLr63MyC5/t7lKAh9MOkMhkOMdrI1z//4ilYlYJE
FOoYQdpIicfm2KS2VIsGfm1tIkpkKLngLUJhmTP3Uy6VSTIbRiB3QzDqmmNGb1N4iFjkVXOIVO3y
KFCYdXP4zUNMibwaYkuUOrl1DZJC+q6yjGACufLDWmSB3ZHpwmg30zp3mp8fuQhUtnE14AGhLoc2
Hm2NMS73Eq9C21dlTlaQVJH7crqLF8xkZblTpJOgxrAlC6lLEwkkZBI0noZLnWrWo4hEArNXdzGR
PAUttDYQ8VqRg/3hVbCdaxTHbeenf0d0/V+A9cul9UpbAyKimEEnnfXlaHReEe/KUouomt4PvXWy
dTcvU0Es811tdFnGjoK1AS6M/Rllf1HOpgayy0CjeZCHo8cKZQDgC/GCTRoqT6NLtDxx7GaKBa/E
9zsBsYaGWwHVATiUu3itHS0l4lUrUEF271cKYLZpwg6CLf1+vS+lcO/mLAHjVOqFFfR19KqxlC5K
/IBL6IZW6WttCPxwfTe+aMzL7ChA/wodoj9DEnvVJDA033UJXwKbDs9BRpWe1yVTqhNJ7pkVVLXs
5fEZKe9q7qlqRyhDCo50NdSXinQpiytfh3ZbDwRvRVBEyd1ioYUwRHdYdltli8jobDwaqyykV+EQ
YdIKP28sm0a9NprGCpR1S6UhfovTdnLktErdnjWAIpSNemQ5mVzYWfNM6lTErrmlShrcMGS30J0J
QNnlvZnScg6HsbUCKRqAzO26EdhpXRcc4OZKNRmooBXLTFST06V2ZLq8FL0VsORxqioa5Zj9p92C
AA5YzHyXhBh5yCw3iX9fV+Kt00TSZx0YgxgbFZzL5anmMGGUI3a4rPP6ALTAdG8w+WxGk3zWyCgL
7syWON2AfbUAUkHKkEsspFJrF0O6WJ8voiTdjs3POELwooiSKFvH9lUQZwHsSStXqmYrGPLKQcic
WKKGMZEE7sSMOJ77MYcEWQ9U+3mOBCqxZTpRVtKRf8RLBHzT5clM/djoUidbwSQtNPwz3Pe32rLr
Kt8QZdW+51kwKQ5uLlCLcMzQbnwpqchTI596yQrs8kdYUHjSPXOz2XOKiY6GAG2ztW1Q8bUBX5dR
aObMR2w12LSMWEGehp0DRGHjVEptCIzUhmkG7k2Hn4txjybh54MNHemnpmnNoJD+KSdMi7dKJ5sF
SxEJ4fatSm3M84s7M0jUiLaDTCvl/F8L4RVZ6wsrrHqsJGOOWt0ABOfGIgDHxkrgaiEChLYhoufh
DraC0F2dIzmYY7YfsxC8EBgFrjfudWOzodKIomBqkMD9ZL24VLRGHUcjlnI5IGCUsFl5W7FTqrtN
pr+sJAKknQTItQ1zo8FnBdQcb+Kayb0UiOls+QKLDRiwuSPGk+mUWkNtUYZma/dUHSkLJM80TDlb
v+KLkwM61amf80UO4DsPeyvO3BSED340iWo9W4IAe7H+BTSG138pyGSSLHcq9i8xyp8NwYSgyL4b
mlFgeTbFALUJ9AsM77e8KwqeRC1DiNHQVhaZ5yh57I1//l4VViavNZ8FXeCtW1SlcoXJbXKQ1x2d
G78YBm+o3ofixeqoqDq9PmKcywLDBkSxtqbVEQtd7humeccAwUEN2E0Xnru6dGtCkKw79oJQc8O4
aTrIPgGdQd4ewz0uBSUqW+TE7ORAIr/08GMs/zodoV/8Pvdat4qa6tGI31/mG6t8+89+H34WAAOr
2/7ppXzRZG1SkozUgxz0Vt3CaKKTNLWb/fWj31KvFS6KkX0AsFq8R1UbedRUCZDyafmeabUzAb2h
FAK/ZvPIvwjhbHNoKBLgPCpWMsSeHQ630GNmRG+a/LMcRRm0LTPzdUWcjVZbxtKhAxgfiMqdpr4V
E4aDkdQ1RH0hWwYUJtqAZwPoo2xx+qXNRE8GHN3aY1XSsH2elgcdIomfi3IXm6q8QtU1FNoM+ZMD
8osqhB1D4NrasNUtKoILJZoIzLC1awbaM4BORaT2DXerG6OyIMRHx0Sev6md/iDP9VFLMPJaRBS3
KQkWGm8PwEmwAZfXMpKMxYxQ+AyI5uc6NWqEo7QcWnpdsbdOZ7XOKMfrBJROnBpYwM5FOTyfwOht
2t90iichR6wMpiPLGPqqC3zprXuEavjab4KQDymuy1VVcRqVGlIIgRlKtwkq1fh/vDL9cX1RG0ib
T0AvXhu4hsAXrIryRRHyBDAiw4zXCn99LtgUxKkxo33M8jvjSOyedjGjStM/dCU7TXLmCsnctvaV
QO1lGFRUw3lnLkSrVdwoqRKAap7q/XNp3dkpRM27hrhldn99wSJpnLIspCJVmOZAmGIWQKNXXgse
SIqsmsX8RZq9utNKgbe6ZayAQDTxQOFfgLJdbrFcpFmjdAbclHCnozHTGoedar8nTeYMaC34+/WZ
AAiitLvSbPEUW3KdpAOIJ+VgrHCMkx30yMFYbHaTmgKDSY1Y1LSwuTzbRhYUQ0kBmOJcfpIwTZlK
KKoKYLCap3Qoaqrle2Sd4WSKUBNb1wItoWuvIxL3KGhcbqZFkgWlwhZcNaAQI0c1PBuJoEt8o0wM
d+KLDO6m50tc2kaKOtUEzx94L1w/3emsp1FR3FlXqV7sUQ8b4t+daNj21l7CKq+BmkGwo1w6Ai9q
r7Zjo6xpvCWq3ZL9HonkTPMO7qZ/XVO2dtJG4xfwnMgM4PZf7qQSDVo/M8gideiFqfFc1JXTtblA
+7fFGEgOoiMCLKicGDxBxpyimRfh573W0xYKMmaVQMjWEwBlQKUSqGYkBNd9/WLFkIesJTiiSjCy
2hnTHZNm2lh3yySICTeeTZCUAVMMcB6cWz68LUjVSiBalYMpSxc6oVy3V8tW9a6fzMZqVjOxJouQ
MULr0+VqFl2Zp7KY5MDq88ljmt56GkYJD2xymVVJAou4cUCIbZBcJPBq11aSS2nlWBpaNMKX0pPH
xDwv7UO17K4vaFsEWCyh2SCx41/oEAFTH/Z4oTPAyajMyLmY28GJahGRq0gQt5bJatOqxmIDUn30
cVBF97MhcNI3RaASsyYNdbi33IPZoeatxuta5qVAJ/wR7xdoQQUbtqln6LwD4RjKB98aXHMpluJo
jJRAU8LunGPE5wFV05frp7KpZmtrnY6BzsjEcps1or/FSJVKCTJ97NwqNFJH0o1w3y1oRY5tQGuv
y9uyq6u3CZpnNC5+7z9YWns0yr5QAnmp+8MoSYurG3XiINUjI1ckRZ4Z58ZOSWso+pCgrUJRK3eQ
RhECamvla75ZRmYMlDe8yq+8roYpJXA5yoQy9dza4fNQuETqHwRL/l6XWTsXwQMK9CRwpfxAPnWU
yVyAPRVkGc1paY+dto8yukuf4DJ2As1czQIXB+t4+vF2rNk+2PTLizyhdDCYI2QB+UUNEBXNcDBS
hZpV5ev6P9dXtuFHrYgCoBc1NA2jAHsprGLjPMktzrLM0TgYSBYgueTn0leupT33lsBGbUtDcQvW
XQU2cP3zL/ZdQcm6jhosrcELnHsTKpKO/qcGpyKh19e1pRp4pP5PEufNdF0C459D0qBQyfxV5T9H
Y3RIITirLSvyRQzv9GajjZbnEU5Ta70MpHHk6C23BZu2fiqvD19lcK4Sm8YxbYdVH6i1K6tdb3o3
3eL0f8ZMsJotzYPLuU6G15C9krnjWWyrHtJygiuhVSr4JpbC0824OcBF7Z0ir9jt0kWiV/Lb8oCR
hLcJ7CywNKgHcurexomMJl3LDtRloWrIDiMbXrven2z7MIDkLF7+jGn0fF09vp0b0kyrWYaPAcgc
QPqXiig3sT40gyoFUl7eSvUhkfMH22hFHug3s7GKARZ2RY6sAScfMmRVLtl6KAVZDi4o+wmsbTWt
0SeF1jvm9zFoLwtBMnVjZXgKUMhFwxLaavg+2SJd0NSgy9EpBQQpaXfdsIAUT6CSIiHckzPD+A91
qkanWD5EscdSV7Ne//qELtbBbV0YDqqWGxARETDeIUuHGywiufv2PK+B8pe94lRPqm0EdeMcncix
8Ju/fjPw6wCV4DYh5bx2613q2BBn+HkTJzEWN8jpU+PFNn9kk8+mY1d+sHx2rOHv1XrN2wOIi9ZA
kCSs5/bFvtZEr8ouX6LTPAL9bDcUHb7ONAjMxDfbui4MeaW1rwQfzrdGjyxCKagj0Qk+tiPJKTAf
LVXy4zx8XNeBb/boUhAfRsmFRaRW1aLTkIQIfl/y+BSCwhhAa1mE8Pqu0cgEocFwBTJjTd8eXdCH
laQx8lOMawOGzC5jNP7r1wI//FUIdzxDqyNBskCIFIVH2YYEqfXz/K8vJ6Sg/391ay0EA5xWh7OR
DEOi56cFYyan1imyYxEJTuYzbXXxKK1L+SKEW0o3RCnShVp+MhkAU/noDbnpNlX6OlvDGXT0Ch3D
hqq97kUzUIgaWIqUqj4Bp+hMTYVmJFH6YusAQcGMNj+wyQCMzj34UdSVoBmO45MdnSrDRJlqV4ta
2gUydO7V0JdZTyIlik+T/bORbWe9w3UvylOLpHDvvZ5G4GltsJKG/GO0Fc2Vx14VcZqKhHAWfCza
uYpXITZ7iOXKUebONWImiLO/M6cCHouIFAEjgB1oeeU8ilaN47LJ5fzUDhlNrWg/h4ymOgVgwurT
s9xXXomZN2AGOCnlS0zetazxhzYHXjt10uwdyrOXW/2gxhV4eEf3un35bsgQn6PsjC9E/hysEpfm
0pajsQKOqzxVegvosCmlfq+Q3Im7vPVmrY931+V9f28u5XEna6YVU1IzKk814Ef60rph/19K4I41
zfpo6ca0PE0pcwh5j0Xxwndv7XIJ3LM8yOEcGQaWgHrm0K+UX5AjvSvkvimJi7SoRybBQyraNc6e
tWmKkLLKypNWGq5inAdTFuzaxmW40IP1z788m/ZYNmUfJuWpV3bTYgeLcTTSWIAk3BRiInw0kQgA
vxZ3NLMRRyybqvI0o6bioHD7OlSwIWHRvP+9lq3vP0J0XDhU1S9Xk8ZyiQbXujzl0QJ+NhbH+g26
w0RgqI3Lg3IQnJvPcQYQdClGaYHjltA6fMIspNB0rNexRa/lKLAgW1LgZIDmAOxFAHhzu9Z2md3H
8GpOqeTllXxfl/KH3h6AWReBUTbUDCeDtjnwYKOGwTfKFiMakQdSlCd7KcogJJHq23H7fP1sNpRg
LXeCiAkVhHWCxuWmyegQqfRcL0+JzNrDpDTsF6ZmJbRD+k5k4vk8DeBbAOV9mYe27u0XtZZI2CZh
h0Fl7uvgVoezTUF7795fXxGPifsmZXXivkiJ07CawnXcOAjjYkf6KfvO/f6Pe13Kqkxf3I1vQjhl
M5UCJB7r8OzlULsh3X+E3nUBn/nraxI4/2FgKsoRE5aRUoOS+1efOIenyH0g7kA7DOm78Zz4zkno
430gYtTnG/n41fF+blIZIUIFrO4Mqa1je/Jv58hENNifd+XKEj/15ctJpciqJtM6jf7Z/Zyuijm1
u4GeqOc1ziPz713BofGv/7d1cZe3nCfMvE5qzP77Wd/U9OeB0Yc7cqioSj+OKj0+JgJDLlJ5vkbX
V1MEetNV5ckxHKlyjwmABtqxqGBpQkGrNfmyl10kV3Nnr1q/C39g0Od+3O+FoxZ4L/vbBq7m5IuU
RJ5SS5ugGM9BhckO9o38I37MnPvPqbCCC8CZpm+yOGuBZioWG9KqHc/ns4JhnzkGj+wA3t3Tk/fo
7LUfpkhBOGfim0jOdKSGNSp2gU0MIgxtcVqXPd2LzBP3gHyTwVkONCIlXZpjWWc33mPo+W3++lG/
ZN4jhgn/EY2T0NYvvnbFOCsSddpYKAU0fvLdn0FyOJ9vnw4P8fn9Kbt9mOjDrNH3d0qdNqKPgeXY
p+AxfZz3e9HO8u2I/LJ5Gs+kxVzqYr16jRu8/rz1n+6GHOeI4fLmIXMEgCrRbeCrubMWL1m9Llva
+1VEw73mOSOFSbmuo4JXgHcGjDhhmI2A6wAU4uDqZwtBQebKorstEsP5uEkfVowZUEvfN/b+AZr5
QJ234x4TPDNHpDKCO8ADNzC+8n8NSXB2awpenrNoOQKd5BuHhw7z3VuC5cw7F6Pkbw+J3wW/YfW7
XUT3giMSWBG+TDxllYFuA2hCfHyvXenPdQXgh/l9U2vOYhhVrrG6gga4PzFgFc/JQ+zsvPVkmHsv
8NVEs3p5IGc0ZSNeS6zFLenPJ1oF4elEHcxqDfJfIpiVyAfg6Vvnyo61atXtPndlUIqB4dfYZ9Mp
sx8xR0A/1/qu6B7mEjykzvVNFag7j/QD0l+RBwXLDMYP9Udz8yFQic9Pv2IU+ZR0jw7VpFgH5uZv
Z7rOkN8d/LO+86GKD2wnHwi98WLwhNCPmYrmDwuFcz5IJSEr0bRYXem9vsIa//TdQD8rtTs6S+WF
/b1168wv7v3+4zE7JyXMVvBfWkeNsyddn5DF0rB+jbrsiPSCQysnw1+im86VG/jb8cmX98VdaAog
eFp9Pcn47WfkmI766mCu5X+nLpxPgnnOCSYWQVFr0DftMZ/gaZ4FIgQ2kYdqz5FpxXLarI+XGx/N
3V5kpT7TuddUkrMjSmEnBmsh4fWc38jOT1phGj11zJ10uL5bIhdO4/yPXgNHNxkgaXQadzoh+7V7
2N3dNA+uCHQkeoX5FChL+3Qc8Zw8ue5I1rFVDX1z9s5ftrzwWsZnzTKp7rt4wYoQTJY0PSJY0QWF
M57s4psM5dLx1SS5srK5XXcNIDT3Fn31jL5jkjYd3ZubBP42c9sXeHCCu7odsqBagx69tSDJ1wFU
BuIDtpphe//sp94Tcd8xot3zChj+xz0Aw/S6fmy6p1/kcbcJRGFRmxQ4M4MG097+J/11/fe3g74v
Aji3vgNNTxZlsAmvBn31f/5C0Bc7p4zSHzdH3KvgP9PCLwK5q1VoZmr14bqD9HDYhf7d4FBwfT1c
X9emn/FFCnetrCovJgwDg1u/uPFOFqjBdlLjy8/zfjzLMvBCr1eJ3Me7DAMYcZEEVk6ka7yPnnXy
/wYLr4GfuRgTRN8Rjp+cxtk/Yia8aE3rM/PN5v17TbyTPi6aFY0SDiY6/cLRmI3TBMSND7ar/Gj/
cvDSvy7wF2Hcs4u6aKGq/xLmnjNf/r13RetZbcC19XDPakZSG4OHcEaB7igPL87+HgGqyD3nSW2+
LUS/tER9hmpEjDbFp8z9uWO79wljTakXH46OwyrvulILhXHWoAYaZ9YsCHNfX5tTTjH8U6+cwtd/
yNZtfdi3vS+QuH7+tU3kzUNdqEahQ2JKa1ruKHFP9AYurnEQabvouDi7AAZQuNL1+uRau/Ptr5g+
7QzPdE6eRRGWghKZ9vT5+uo2/YgvSsgZCWm2jaLs1luM4SRgWD3Ne5ESivaPMxRabFeDvSphcYjP
IJd3Jg8pp9W5S/C3QNpnqHbltHhXvV8mUts2pD2f3dtbbGHpIEU50PWvlx0mbuHoZuyjnIu28jMO
vSaae5FTNZWS2YaiNG5OcyofTeRJR8d+BHUkne9+g0b1uBy1M0vhQu/31w+Sb2/gb6HGm5P0f0j7
st3GlSTKLxIg7uRrJklRq63FtuwXolwucxU3keLy9XPS07fNyuJVzlSjL9APBTgUwcjY40SZ3y4S
qK/fLr+urgYN3ZvOs3CVXaCkfKiODm8g5wMErBC/x3HmS0vkzco7RqJi7HSB5ls3+Vg9kmurjVWm
m9s3fMjDEqW2jbM67j3PFJkVpuf3vh1nVlTgz2nzEDFAZZ8bZ063cMw12dSO4+yOnuChCznjTEqf
B6GlMtNvn233PUDgtjwsNq8OxcHFtdA+T+Y8IzlyZgUb0/6s7kGtoduSAGxvETqidzcdxI+IcIbE
AENNySrnzSrdaKT/VNY4Lxb4JN3RJ+9TGEOJmOKsStf483lkgN4axvItta030XErUVzIR/FDojCm
QMJ9uDgoct3Iz58L2OIdSr17Tzndf8ACS6xy1gNDN5kJ0FUwtE1taZcR/SCKpEUfiT9r0ERtL9dM
aDgvTQ6/iEHhWALb2VcCp8mey53nxCM/5rp1NTCMi9hzRvTl/2efmDd1/M5tEQP6y2QFa5wzxxn1
5f0PIbKk/IhYKltFdpXx5xvarmycNKvJz2FVLulaFKJPWx3gZmlABjEs/ntEWiTlZYwczvzV2DS3
VwWdCWwNe9x/folvElwI6M+wAm1ilOXkYm3pEYB1QvMiYoL5/1FJ5ToEZY8bhswhoC3SvMW2Ujjy
S0+yxfH6QL1P1IsEX2jaB30zxVlrQKe2ldKDpIyXry43j87rinr3iUznHhi3BXQFcB4wPv87X9Jg
htKtaFjcdyE93SIeWy4fa/K4cZwYnTlRMXXSAIzocQZAapVLDeRJNHB/prZBlRXs5n2Wpv3OiAQX
IyjVLcIV2hv7VBeCQrf74ML1oNqIehscayLqRkxHY1i6BaY9jsABvOB3GWrXXs2HzOjwlC6A3SOD
B0RLwqKyt9A2o7X/c3X0rGXkZlslXu/XH/cZnlTNEXlO+Xvdz25NCPIPwR4hymcgeFzTRZgRAU73
Z6Fu4pSF1UGg4WYb0gc3tpunJTnMPxaO0y2Ox8hOn0QlmOnce0SW038I2wj6Qe9OnT2Qy1O0aG16
rRHVCvibVMkRHS5OyQCIPb+YWoeGp4GvZtr9Q/ly/xMJeeGiE2DX1bVRgpe17a9muAPF2t7aq0AT
psuZI1aYqoysVHTNAQqbgpXyEDmxfSAOChZoWR17EUNMp/+wuCNKTKgjSmhXtakBJKdTfCOpXV8p
cZNfwSLQlqLU6qtV9O+kZP5yA/DfwlIfoH7rMyYEccLavWDvdlEFqJ7nIcmQZwSuH7rz3Ye9N2Ky
99aaQEWmY4r/sivzSEhZVF+vvQTB2uz2J1n6bkayw/F4XQtSVYGmyPwWV5HccIzQV8FtcVujc3aB
7fCM5V6gkJOxy4ghzmi0cdrOEmDBn+LUDbIAgDgp8GkX8m2pzokkrSJb0dd+fX6aDY+14ramKP5g
RuPeV2X/PlIgU6nDIYvZV93iMtvrNdqlq889Dn9jedUxClHeOt3EGzHMWZMBDcNKsiBXNVqac5wr
TWizkH9Wz41C5yqJStItVvIHziA7WnjWRXneZIQyIs8ZGas1fL1Vze50+cSdiehxFYhc+bTfG5Hg
bEyAk3DGNYaOrrfb3nlL1nDlhJjEWP1QnKPtiTRVxBJnbBItC+YGjpHCprU/SkbLQeWhcyriUYFh
+1r4vactnLm5BW3WmRFoPdvl583OnZae7Xy3fWsGXLMn+XKzKZzG1R+0ijzRxBYVHgS8fr3akbZG
lX7Rmiu0J7Pr950DN3T/PYoY/OrpjAg0l7JorYQ5ofPZXy0jB/bblZdo3LESh517a2+lu6g9C0sd
TPPuiPYrURhR7mLjhv14sGZvi49lR07Nr4C4WDdUqY0Kjna6z+l04vGtpvxolpnEmDDqvujlpHVC
WtJko7sZymQCSvcdOzDFfzcxRaRVpspsHIvLeqovuk3h/UwJGjmb3Y/chjRFb2IyZh8xx1mZPNfz
Qo3wzHPnWf2sgXVOVvtGwNj9gE/+qh6PvliKcdRGHRDwbTt79lOl3Qo3yszDfekJHMSXPR0RAaT0
UMTsdbuHz/t/eXrEYSQkznAUTZuWRQkhVXZj2DgHnxwMFes8zq0kxbO1xVBU4+VCLPj7IQt2DX9X
B7Oc4eRFDbGFIYI8soC5wuwXCnuixQ3Bi+L7OY1SdV3Cvk/yIz4OP7z74hOYIr59o2R6pMx7fJit
v3AN9yIwtQLl4merTCMpI5VJCXN/gPD1XhvRKS6BZvEA5lqPS1pFDgb8ZWs7V8GguCAbk/lBKunW
3HqjZa/jvG1XFyAv1Zsscq8ppSEbNd0fKXVed4dFIZocn268fys2P2GVqRHgpWtmcFZnc49MCQez
P/aCusB0yj6iwtRv9DLV4lb7Oo48n9brreS+6dRdLl5bG+2TVUiocIKQWck7/uHLc43IzdMqaqOE
yTO1q5pQmUCOqBajMSkMswXmk5+0kmaBdO1nsAxNRc7n/HIsvPh58I+hKOcTfirOGABHHEdpmHmr
3OvWR7GjWuxFtQ5RLM+3aWRgfQdKA9H1Gileym15I3QvJiN4svxcVdZdZbORkYu1q61OzceE3tC/
Ix3tbUhurTwK51tF+RDfh5knyjy9qCBpeKgYO+SF9cUD90M0tiXyFXwjBlhnsXRlT6rVbGxL33bH
D+0DDTXWJ/wfcyK+FaO1CoAsamgfIG1o9Hxze3qzbxHZ9sBurIhZr5y5e9+YCzJ2mT8XkkRJHvgp
aCoNQcKekp+184LWoSg7EBhdfpQqb7ABPYv97mTV7JzlVWTU/yW/whQJbr2aDE3nd6tURjccgbYC
tCQvxM7c2SHZvlJ6sVfHyLW93Lkvt+m2BVbp/yHHxXaNkZtNU4eskWBvt/k+WZ/MpfozsgFVans4
J+kdvb3ANf7Lx/omyoQ8MoW4GyRZlxZEh4e1u3RndDhQ5/gptPBMVn+a3G86nIW/9pebcpsxWa63
Kn1Y+jZGxlGRxURIj54qpnX+R2lyqWPd38oi9EGwwjjkGY3BiLjkgLMtiJThV+BWMOxq3ycq1Bgu
DJxjJ6lRTKjk8xok3W3bejfy6B9lew5UQbov18pSQHLav3wLlrP65byscfoXHzAh2ysxHzcxssW9
sFkw7TL/S4bPFsPqqg0VSzye0822p4OLelG+7SOCAWVbEA7+i4X8JsZ4HimldZ3hSFQ8gwU5uu5b
dlJ/JAnx3R954wjyDtGj41PFIJnXmSqBL+wNBWvNda+k85ZkhVmD49OuWSqIDETjPdPB9Dd7nF2Z
FZKvmjm0BHvlvl14oejmukgP+TTR8BscX7kxU5KTQiZndYHO7nNrLnQX5XRb4GVEusHZkNxKghbN
NxjiNRaeo5f7Gv7l6++YDj43vPlKkCXal4myz/IqJ64b0vcBzfcOGycRram221yWmO1JHXq008Ve
WLefTlC+vxhnTIpaBdhlBw6LzWX3ntmwIdfN5mUDd+CJxmrZg/2DXYAkMXBEwCPywX4pY1W0KGLM
h17JfJk5F7cnGB4XvLHJAGtEhftm7LDBpZVTrLXUNNWcMnc0GVeKcWZvfalFj2yKJdxQAZ4VIB9N
zC38/p4LnP4I9b6GOtqwUbf3nF4ops0O1u6Xbj9iPBmAMevA1XcfgfuJ4ReBL5h6b2PynO/JtBLI
ogrI27ifhMms8Nd9DZ3sJo0JcOoh+VE/lCE6gOut++7+0pe1xwZ60drMoIwfzzP3PsHJKHxMkPMz
knHJdJxD70+FfV6rTuFFj56obD+lIWManGPpuhoHbyPQOJ9du3sZFoDnFLAxVb4YkeAhpnBSr40V
9mHW2+IYv5Q/MZ8RXOlH8Td+eUyIcyi3RrqZ0QBCWFPwV779iAGhlGxYTOrpzvN9tgTqxm/Dm13T
KVEHYldntssckfeYTFRwkQ9nElHwwWEGjhkpaKTSSOZszMEgQKepiZkR7LlCeLOCYPVCwM+UIozp
sa848sY3GWPcbQR6SkTil5SE+4yKzhpPPqExEc4nBlLVdjcZRCr3vEa01jhv2WvkyK9Xi0TLGvhg
KGul9NPz5zRelJ5wxGbqq41/AHNyIy7boI50bTbASDBk6+17uSBIA6UFGRzPkx7vq4jwG3IW8drO
NDQ2wC6IOVv7vSP6iRXvenApsH6TIb6hyugtAxAEZ564eQjgD8yGsmXfD4ydpf8YwXhH+heRzfhK
/3nnNabF6WaPBYOLfwWt57VB3Lfi0fDihw69OLsiq5V99B0MAR6p7tIV4v69sI48LdgRs5yyJgk2
6FoJP8A+v/nLwkOG4SEaNkQxz6S6jOhw+qoHl1wBaAMzXQixXoLjfQWZfHOjP89pY57MOr+r8OdT
5EnzZWM7XhULzO9k1W38sTglbMI8D7VKgqww7fW2JNHiRlV785Jhm5YC1GgpwlabDOzHFJlUR49s
CPK89HNQZOWIs+vOnKtLjkfhDtTUkOGYDueQu0htZb+H+C4E+94WqNCVerj/iSa7PmMinBNWjb6T
UtStWVSDlU33tlaJ/PI3rmtMhXPDbSENAQYIQKXAdPIAdcAtuPXCeVp5gSsyFex1/PF8EaNhaMo0
sSbEEdPzDHtWmgJitX3eqo6ExqcHgyiQHFOsO2T4IqLlWzFO86ggw+aZzp1t7FSC6XL05v5KfN8c
8YXEa5dqvjkYjCN3m9nohVf0kZIQIfVH9/8wlz9tbUcEmYhHKh6EciJrgczWu7BCdn5XbNVOMXn6
KWJtcmydYaj/52PxdcRLOo+tJIEU8ZRQbQgfr0A1wHXCYv04R+ca9jU6zteg+6E7goxvWvdHtHn7
ZBZX0y/1/iTZ/uOw2BxX3qe2NKno8zF/cU9TOBNVyZmVDDfQWbcry8VKwMuwlyi7Bi0IcqYDkBFH
nGmKIjm5lhak+ZygTo8BO7fDPqNFF4vFDm/tc++ZgrRIqCqclSp04LoBahL2t7K1r8G+zlVseZk9
y/ZKJMlJkzjij7NWSigHZljjIdg3hmOg7PLzTIOVFw54ix43Z0PUQS+z2ISNn6PocFvOdun6+nP3
2aJ2WXqiupTos6lccIMjnUV86SDD8k15wd6XqpDaIU/OokCAXwMKwzPVxR6FdpiaUlghnnTT30Ll
Z7+LLlYjqQL156uzxdT8zt02C+VCyogM+9f5y/5ZNHksenn86LE/y5IM+Kh4EeccRvPwCqv5aWG4
SPghBc6AnwVPL9gVLa8aROs8szpSTWaO+uJ93HcGTMnvvHB+JhwjkbPcb/HuSmUR1YsZ9imX8xdL
hDw9Ga9hXhs3hxWckJ1zzxuBsWkOsonJ48Ww88SrodPC+v773FtO6jmuduv4+6Vjnw0snIVu4/Y2
9lDvi2s6wB0xwr3jCCAUN98CIQy5Uzs5BKtgO8yp3pBqu0fnf6edRIdi/8VQfTPHPWnjVqUxTlth
k7dBCoEDn7RGE/qnSVZhST4+hKgCkzrBjjPiP8iNxytTAVx785nmVYhM37OHy5OGvYoapdj6qaCB
3b6IVy4ZD3/oIWDYTEz0o/bGHwCQsZZQW340MDAFg7zNiOaFEpWXXUXoqieJ6+1TKs//ygeMyHLh
QlgNNyuS4wGRKt6YFNOXJ+o1a08RGmaNpST3OGT/PopMlNpSEzkGKVt/y4niZnaSU/eAJYmXX2iw
Pjovr70rUZ88rVYrTJyeWWqDEAbdr48Pz1vR3StyqT0MjcD3TuvXSAhcNBGg4J+YOX7ZVvE0WLTd
cYVWqC0tBW+H/Z17EuCiiWYOmLU5+8ZgbZtvZYUES1rQT+UxX+uOgNikHxwxxVmcVr3ppZyCKUSe
54ecopiwkyDAlIrK01/oB/f44oyPP+AyrN4zUkDBMRdnxb3SIHH8jceQfTyPOg6tid5icBqr/iwu
jNxPrHc0a+TjwvrUpKkdMc5bKCMMtHSeQMr227BWGteiX+4/fFIDItxY+mph32OeM071zKglWQE5
1qUd7NBdHpbhgwkU1oxEse3BKAJhWfYKoFJAjY+r45ENLIgi4slQ4JtrvpY5b5VQSiLoFj5B67xd
aez6G2WBYXX0NyHu/cffpVEjklyxZbjGZp/24NxPiFuu5jGZIQZZONEZA9baayOcJhB8Wb6yGfgh
1m1mILhWFwg+pAt6Lqv5OrJhkpkfENkFgcXibxKrcRXLA671fo3Jx8f+wfPSJ9FIi8DwG5zxSYqo
yzUDRNBAvSx0G21aYf1ZxAhneFCql+OmDgaU4Nau5Wpz6sCR7QNbhIkhMqUGZ3WaGXzn7ApunhGP
uhJaZMFmgAnQloKP81VmvvPuDM7oXFrjhulen00OtDTeGNhLgtVBxVbazY+YeFx+7tHK8anuCCNT
gR03OAuj+c11PqsgzoQ8n+1orxzY3iXWT2g2I/+bGTc48xKrOjDhE0arIuvzVs7o/KNAi90DYopm
/11O+P2m+WJtkWW1kSXMSb9dF8lTsAUA4xHwTS2ZbUTVnukw678hj8nZjygLL0Wbw2RtYbPc9wwZ
b7YGxml09NZ/GSGPOOMiHezk9skM6DpsiDF8GJBSQ4KixTGR/ptckNN1uMObB8wM28m+M9AXwYCk
jXqBaGJZSImzG02LS2JNBf3HitVXmRH4Rxs0C9ZCOz+ZW4wkx1kPIwkSJVbDAQ0lzM4Amgq7zBRx
i2hmZro8OyLEGQ85K9JZrEDX1+fr9kYyryDAI5KF+8yTUxcAcf4n2OYDfF/Ns+xyg+xwNS4nCMYi
Z+YYQIzeZDUperuoiE6uG0RLH+sw2lk3ev9Vfw3z3TFePMLzzLByP+6hJij2YEVUp8p6BlQLO3IA
o7b0S4pz91e3xWCojBsg1PTgUQPEEizfESMlCXWJMzKNhKOEeolX369ct6RWbwO2NqOzJTokRGhj
BO/e4momySANuTKHPqFAuXWxUhORy/bwYpJjsbCWH/dFLTGl4UUNqHzcmFJM3Kb+SmhHaUfZyNpt
MFKEg4qdbxUsCi686CGjH/H2A2mOgNrUWxlT41R4QBEvv1mghq0aktkRfekRnQgz1Km65JgM5/yG
NL9hKuXyFTTMSAI8SK9/F/WYJtViTIXzc1mYRVmrfcU/GPCPgOFGEbvG4gb5ZCtoTIlTwL6MpeTm
g58K7cF6sIMt9topG3RE/vCJnMXa7IV2bSpDGhH9+lEjzUi1jCHus291tnG8HthdIcNJRIL0IVJC
ESnO1WnmkAFiBaRYcfdsWyhftOR6Vi+g9vyRnv83LeQ3DgwJ1YuKfTh/ER4V3C6+oK/Lug2xCL9j
cjpqLETO4VVAQQ/MKzjrFyVWyNYuNovNJeK+g4FTqpZdYoqe4tYqyBtLAyPG/lfRV4gvMxkPjn8I
5w+TUL6FNXt59tbGmVxQr9DaOx4/UTNAAfbjWRCATg7BmKqJA6G4RIrZLO51hJeZFs2KK4JqbFBD
W/9BWhJ8S/a7/7Rf32S4pxFYdTMzbxnsF3a7sHAPuLwn1s4RRWMCOvxrUKVBqk32BJGHBPtg8Yoh
C6RVENx9hiad70huXx9y9OyMEAMBgQKG4HddhrTUeR1w4FHNYz4HZYG1qMY7ucc5JsnFfoWWJYGZ
giQGmwFl87bFGeyVtm2Wc3TiIvhV+z6Pk7sQY4Lcq1But5nZtozH9KEEjLK37xcCEqLvxf59JMa2
V4e0aQrwdB42SUmsfYxoic2N2h+WJyA27UT/q4T8Gk6q6sl8foOuP59hsmwdEwGAN/KAvCAgxLT5
jrZ/ba6PuNJMnD6Vo5Llj/acPoQ0L0nlqSdj9Xk0Xi3bwP+EjkDEHedNZ5qsA8cJRIeHZ9xzYCXm
2C7WySY5AVdFNPo4ibQ8Vg7OcAR1HmWpxLTx7N6OsW8jzPvMUF3uXz4+P4XA/dMhyfe34wzI/Bqg
A62CHMMjOduINT2DtiehAZmMSXBOxJBx+ldT55xC9tdLp1eqiVIy0MvaveZoKxrLbroQ5t+THI0o
cQlJIydqYIIpCFB7ibFAheWp2RI4BQJTNdXs0jABK+FwI+y7xttEObxktV+reMbq4lS8W4f2tSox
NrQO3u/r/VQf8TdKXIDQVfpslpkaKK3PD+77qX45WM6vnwSZPkDsU9oSTRgZT7w17LzhZApuNbLm
CvfB/HmYl3lgDScdtZrnGclp2VITYLpOaT8di22x+M8u54fIeE3Fe+iBARxAxiHvOQYJfzdeUd9f
pETN5zDIrr86XekJqKm9vfuBKyBCbL+vSQTOqPxGjTP/QZFVad81868SbU4s1kT6YblX8o47ju4B
ODY4OItF+9cf1c50sfJXUOCveGukWvc/89RgvC6DcRkoFDhb+KUGI/MW3bSiydpwju7Zeis7pYpG
OKLqOSh6n9YyEHrbKWPzG0XuI9fzPuo6nO44pY9oDBsG8FZRDsbMU/+yR1z9LC60TMS6v1HkXmd/
m8XB4Mdz1orcKrZ/YshnKLfY9sd9aU5FEr9RYnZ9JM0svQwA+U2gRbecxA/DYMsfLx5tPOv0AT8o
M4BBimlRkZdSJxwGrjPLFrrDgHiCCv9OuMplBWleCoXSSOfeoMTDBnA6ju26BoGHjCnrjqIqg02B
cmG+mpgKeE9frAWNO9quPRy7ASQ2DZ+LA708HHHAWaBoU9jsv/1C7iPccDewukR4YM/NCo0JnKrY
Qt+GalE7wAqEaCih5uaC05nQe2q+A5HxJpp7nzKfv/0I7vuUiZpcwjnEBDhrjWB5Fz0J1ySxMNxi
8uYe+G+EOAcex4GVV1YGbpF1347y6+XkPH2W76L0fqrT9RshznW3w4DQLgRHzcq2PasG8Di6tf5+
iwvCCgmx2Fi4ydbCVgEi2sVySba4UwKFmD0biUeFXeOppOe338P5djmBJ9Zv7DPb9rv6OrzrNnBY
gHZZkxtWHlnNaO1bourVhKcfU+WHXmZXX76mEqO63va7aC+XgAUM7Ud1uQg2HcoEq9UxdHqCwxEY
37uuPwK7XzfvIu88aWi+XyE//RIbQdhZJn5GjyYiqiCLyvPdjq72li3cU2QB+x0N48de2iBPLT0t
5/DPeO5+bN8OHgoTwkW3aZs2YorLHOQmVKtZ80XIRVk8VYgUoCze0RnWObDQQcFckAlvjX0J6x6D
nElLAMY0z3E2j61s9U6yyungBeT9wQ0LomH0ZpemJLcRpBaL46pb0B0wm2gTAQ6LWViW1KNlb9Lk
5W+aV79pG2fKims+WKGONwd7ekb3Cjtenv3/gK4uMCJfRn/kTYw4CYAyAcn7+17CbVCc0zT9z4sd
xG6Y/2h9Egz2LMbpWmKtevXtvi8T2UqVM2F5Yam4AAn5oxiF07+Rq36oEaZEh9wVvRuB91I5I4aF
wzSTDPapbUxYoL6Mbf0NS+caL1yITCb73X/olaLgLCOOkeMAIOcDZs2subYGpJr2rkXSdqf7P+Zr
w3D+Rn4jOpz8jE7yIT3QeXZtPyaokswxO8z0UkBo0hKMCHHSa5WutcJrxaTHHHyyatzXEN7gPpmp
6VqEh99y4yw7Koa15vsg09DadvudsvYB7rghP5fwLBnx6u1X5SLdCoslLBq+88X4VdtYNYMb7o/O
Tx3Oor388t3gIyZDR1MYIOF9vslH983mVyFl9OgaHVgYksXMnexcaQS/5cPM4HjSUdjNn/RaI1KM
7xGptLiFOK8CvhSyXUsYZNec12ohKmCIpMfZb83wcdm7AJXZA6KrV2xDY94F4xf0vn5MlbTG+vFV
ux9xk1gVEGCZvusGteVfvg08bbXAlnKznNneBxt1iR72ewHVSZc7kiFni005K9M2YjK80fTB3DSu
fK53dvH0ObM/wsVeWHgS6QdnPi7mRaoKAwQBSiDZ123TkONn8w5bRf+mDPSbSDkTcr1mc/OiMVo4
SvVWEncZkBRYb0dhfXAKgPE3UpwRmQ8xlhAuIFXYtXshtR2VFIvFFtFp4swOl2g90Gr/OTx5x2zx
abDRIYEXYBTuvXLOvuDKUGhZTH9YHppT/eezaAJtKskfM/n17yMVNYHCcSlrkGiozRAQkG3PBqy2
f3rAz6QfmshkTj491J1MZNZzSTKZLo3oXRJtdm2xq3LSV1VB2m3+K9lenn6G3qpO7GPzgJx3zRqa
AklOjcTq8ogu9yg6o4mlogbdcLM+VycUpJQVChn0iCFCwQOcKNn8Rop7DvOgq6LrDKQSkp6kHdr9
xw/BE598cSNuuFeQ+EFVmCZIFPb24fZiOFiVO3rpQlQvnE5RR4S4N2CW81Rr1B6RQeWhMHkhySe6
QtjbYzOEslOZRDpUTmMnJ8cpsIPuzvYt0nzyJJppnnoKioSzzgp0BreJuH50ZIRzX9MHVowqEqqU
xBYFQZN1H0WWkY1J+D/167jlSDVxaDu4zmuTvTb34N8cH0O91YJ+7lsMoWAFWPANp4KuMTlOtIqW
x32fg1xC7Le3gTwsgD6dkt2TJ5wYmkxBx7Q4QzLrZ3DiV8YacuDt+eHkAu564XsqEE5QPBfGX5Nf
61uUfPKZovBraun/FaVOuwuCIWTap2DROYBY/diHolrKV27Hm8oRh3yemSr+gNzAwPuOiPKeDKuZ
5ER0oCtzvXIWWO/7RTY+2a0IQxnS9dXeRinvQz8AFu1HAHQSgZ2bdP3j38MFMrJZzUqJSXx+carr
erE4hMDv/flKe4xCftJadv9qiVcf0+TCmlmvxFp6hQzW53OIIjF52a1kz98Jwqcp+zYmw5lwU5ld
qjIFGbz+RsJpq6jb1/KPYEbn1cIyNvffiUh3ecR+XJQPAkzY4eWfAsIOoTlWTJeLBcEIOFK9jMa/
YMNLIU4PM9N/ahQGUiSJFYN1Tpo39CJxN8RHsjIDsjI5A3QO2455R7qSojUjUpgpx6iAyj/kOKle
bvBO1yvIIYi6bbqYxh7d+1hjW96X5/TT/KbDOULfyPPblSmmcThiQBEbo/f//qSnHTPCuT/ZTyMA
bs3AiN3JNDxKC/28Ut8D1OKCB+Fy1788tG9+OFcY1LIem8zU4ChuatuF6vVuQJ3efS2Xq/rNE66P
TyEt4pl9U+QM9yVuTaxIgEE0qjMb539wg4hBRi4e2e0AyrrjLTEx0ao7ItlOpUdj0pwd7+UkkM00
lE7P/QLuGMcbk5boItUXqAg/pl7l5lXJC4i0PrY2wCkwYCAwIZOZ84gRgzE68rXltS36AWdeEMAw
qEoAnFO2THkwNwCPwG2+H0ecav4Qfrupnv/42/HT6cot6rvcDCBAu3Fm+HKo2i1EYftkP2fMHWc6
skHWqlsGDXm239KY4E5z8DgnT3OC2YnAZtexROEt+4t3jBXfJuzMrlAqC/JsKiIRfzlc2KwGOgjo
uX4KPt5kGUzB3Qz0VVRM1vBQPfFQ6WWnXaRT01N7/iSxftUuf6SmK4Lvm5o21cekOGNyq2v5plup
xFyaPQ+WEZYmneZh1UuOMLWctMAjtjhLYsppjfsZGXTjbCdO5SnUBm6ZIDmYjPpGRDjjobddK18b
ELHNksx/6t7x8iIwwMxT/KELIxKckbipxZAmFT5PC13wAud0JSU1l8abRFe1LoR+mdb2b3q8uSiL
uVy1Jr4R+mnKWvKKx+JCi7JwZpYdXtbd4NxaUrlWYgNYXy6wuanETt483md76vb8WFV4k5JluJmh
oGh6Wl8dZLLFDVaFbUw3AXn2F9hxINn74YBmsh27GuCl9FN0xg7ZcuWUSz0nzRJRvrA0MmmwR7Lh
wkD9khWN1sfSqTBJ0nrDQFFq6smnfhG4ddFL4fdgrFLDU5nhK2SyHVpYK/XCvbd6WpUFEWLvMQ26
o2G8tdHSxrhEPUTN6iLb7TIG2NmNLDab19VKiNI4NcP324flIpZoNlxQygW1bRcR3LqMqXr2X0QQ
cpNNHUUzFNQmAJeg8yC8ehPUShPneDY02Cl2ufCXyiHzuoPKju5WSGrRL0P/RPlIiP50X3mn/eGI
OPdmo/im+2pWSohiAG+8fdDpA6LdQ43aVuV0lHXnPVs9/JXb+CbLg2wUqVTWuIYlnbTCy7wd7QKq
rjFWwY6L/FUDeCRgHmaj86Va8SUIGIMs25ubE5zfsm426v9rIfjZpIbqKopMwMfD0A4nT00B+ITf
V8xvuLKjUyS8h58E58RWx08Apd7/etMO8ZsaL8ZI9ovm0l8lFJdYUy5Yde9sRTUpbMwRCGhNOpAR
LS5ysi5WMWgKONtu48DWW0eVMURbuk/12zHBWZiFyGNN10VGFDkbFld+pg0VuFPIzc1kulkB3tbp
HNlC88b+GI73ORR8OoULnuKq8PNBaaWT2y4yT3WPc8F1beHn4lKt6JIMs7QFhWpm94818GUTXNBZ
rkVbg9M2eSQ5znJlYawqTQbJ2SjTRQ6axFiDxLS8GBx9MmQfUeLipPoK7ALt2kkoJp1tlqmeJHIq
n3K6NDeLH5QmD94xdY6IPkVzNtN2c0SaD5sarU3ktgaT67ftm3vqS4JLioSmXkjmbFZ/74nMlugN
cEHUkFwKX63BLeSqSXRekugpW7Pt/2Nfk2O8at7z9/taKTEJ/uHzRmxyFiWUjFApLNCcL5ChYzyt
daKtVdHZgl6LVUrFRbTJePSbIl9Ea5Q2M0INavoM8J6QYl5+WJTL67spSiu/ntQd3vjiWVz9I08t
ByoFOhwus87Pt1dMJW0z1zpoh1+HE65KNk+dNwsxIJQv9RbdK1F+KxAyP8Eh57VadRLTJaA6VA+p
mwHS7/z1URnEKWY5BF9V8G54/BIjqKo8jfFCa0zuu2/10iJXlO3XLSINd6W/o0snoDiZqY2+Kmd8
0qqJLKVr2EuVHnDguv8aQVNPQyXMshWRODn7I19Da24OoFU6lcuOQpyzTU9NYDPnBEt00gIgbq+d
47wsVEAKYbcGB3HR+rFsey0StEiZ2U8dJfyarOp6GOD5ZBumY+9Xqj9UeLDCjJHxdE+XOXMkYQT+
4lvgGUD26gKwiUBdi18K+MjMof+rvnKGqPYlKVMMEItTul2776VGi2Jh7mxMpcY0EiEZfTWM7zHH
GaGcYTfqc6jrGtEh8rqIWBQe0vNRbbqvp1/h7h1S/IXM4tqrWh4xj/Js56vw4Rpj62u5fMjsks40
Ui8ogsR1SsMtEDfT7YdwKvbrwsa9X8BFOsHFj3W96eGm3e0aV1+2D1f6HpFktWSg8E7qrQoiu69P
R+HWmSAE0Zgyj5Q1uHRmdgtghrY25nGvLyIHNgWzogNi6J/w9OvfRwT8m4TTrdIN3/HmbjGrpriF
mz+1lmM5mJxC1nZs3zNKb4sVRkAXP2/08fB4WTSYSH0KgeEDhI7FsJg/7G4OLp6n1Hvu2kUnSKgn
K6s4w6qzbAiD/PxUUHStjVnZz5mlmnlYYE6XnX1NbC1yZylpl9bzqsK59fVeVF+a7EmPCXNPuLuF
Vi0FX4Tne41kEcHCx3k77wG+sGpe5+UWq/WikuRkVDimyr3lMkgtqQTY0AmVwfPD9nJIAipdME2n
Cp7WZFg4psS94ktU60BKYpQszLmrNKvpDbJcKY60NV7vv+Op3T99RIyfFAKudqPmCYitsYIUlG7y
Fj7op0toN0uaG/A5pePhJNjF3jk7ha4yx8PD1g0i8nusQcu/5vHv4F7zPETinVeM6Sq0Z4e0J7RY
MRSj+/xOZtJjOtzblYKs7C7WAH6xRvbwUNIDrl4tDOqQFXwb28+Oqah1PGUvxjS5lKWp81tYDuCt
a+i7G6MZgIHtlRAjXaSiX+5hZDZKNfmPiq7ro7J4BeTg3qQiT80CkHsfigsaLvEQ6PhYEKD1sN0m
2MXGxG5o/R/Wvqs5chxo8hcxgt68gqa9kdSSWnphSDMjsmmb3vz6S/TFrSgMt3G33+2+bMRGqBpg
IVEok0nbWn/za5b0c9yzxsQFUZsXeujDml8STNev1+3i47p+4HjfXJg3/UAMoliXts7qQJJOcrwS
HlGPHkPbF3gT33MDQj/OGgMhWmPJbWZS33tBa9IBrUmrR3J8dUGtBEahDZ+QmvetGCQZeymqooR+
q03tOBqIH57RX30ovFBD/y03qzIXu062kW3C6LskwQQ4zIFFyfKyDUYkoDeD5oj7Z3i2hKjrmHrS
NVWWNDb2kEYtlBQwGJ7ycWnQNG5kj59d6DyvUcKPEHtwMzhzkfLUIoNOtZQLYS4piBo3JZqIBTQs
4DGJTNjDg8ApaM/64mRxLEBdw7FpOuok2EU1szVs4sv9DZzFo4kJBo9KvRWgNiBLJ6EhxU57BeNO
Y18gePufbrKJIeqfE0DKRjGJLi3W0tlOcsztsiR0jnbDZWWbi+qn34cBpToIjda/4PtsWp8gyl7v
oe4cHx6eKHsQtxI06+eTZTGgJChCHfWCirvK+HV9kyAIkUpOLDpInnB5E3mex0BTGLa1atzcYeO9
H0ZSwB1QQQa9Aff1wFsWA0+FmFsgOMAmXh2wFI1OvjCehTVgglcgpKflL1Cf7B8DSyIIonOz1mjG
cNeepMe17DzTm/e+l89mniZOoTM9Yfn1UpqXDGaQUFYX5937+2GFMQxInW4hAL5/tjfh4r5JHjKx
DJBtLGStGMMzwAC5K/GUld2w9KL95hoRPIb+hxupM1jRmWWjWCLMvZwFoq7QXYCOjftL4sAR2+YS
GkVfSxFMhBHp/ojomrBbmecR8zcjKsYGnak2NItBpGCAkEwMxl+8qPwF7saVt/pzvNgLXIwgX7Ih
SMrPn81GnBObDDhBwVGtw0DHKcb413u7HfYCKP55sd/sm1yfmGGgqa97OSwqagajm6D1G8nVg7g2
clW+zWuuoWDw98H63kYGmNKya80Ur4cTyPilR5+suY++eXf4tsDA0UUuNSksDAp9eJucd4W760OQ
+io79ZwerouvJT+KmQf3b5sMLkHjqAR/PVaFdOO5lEkdEsNNPoIreUK+mnM3zuPttzEGm0a51sM6
wQKpsd1ldf80zaaJv71BFxlM6psuimIFazG8T7RSPz6usiXNhqPvL4e+m80xNxs+/+N86Kj+eQFf
TbXzRw3mBEQT5869PiWb8gVcLg7H0BykGyiOUnJkFc2bjF+IXZglA7oxMMbr+G/H1EFiH3OLHCtz
N9TUCuMJPaYI4rSBFZQSLCT1VeIqLvTwOKuZ7Smc2mGcIEqKThkK2LnpyIBs5LRCPyzmfT8+IKTO
awadbU6dmGMvqlgeQcOfwhy4dxwvQDxx8g4GadDDshse0KxgkAMdZSCP1dtwvGrk6A7bEqKpGAle
ZruH4hV8R/e3ejbJMv1NjOekkIQuwop+0N7ZnTBhTyAHi6YhIDLISH9bW865uw3Hsdg1NcjcZVpv
xApq7DKiD3kRD0R9R3SQfqHC0Lm7A7nsHnM78U6rx0fQ6fd29IIcn2aDoT210MjqSq6bkb2N2hmP
pW8OEaY/jLmbrlovyGWOH/ZSog3E4vMNzuHb1ABzEQ1Zkzf9lW61t6vsRCTK4n8zG0pvvNtoNv0x
tcXcRq3VZ5VIzymaVjE4iAxI5qxOILwV335FrzrJV1eM278UPq8FjbeL9P9PngJq3fVaS31cgea8
tU/c+/46m42cLowBIDlNwmq4faXN+T2E+POj4W7hrRGU5rlpiblb0DAsS7agRgf2AGYXjVoShx4h
y6ls1uBzkr2afjQz3poGJ4idjSinpph9a8WmHjKMxJw24Bh8f88csNq41iJ1MLnMgVfeqpgtBPVw
2GsZTImLl92neoo9Dq7OtupMF8Pg96jVGDtPYOH61LqYLKCEEhw/mL8ivj8NA90WJeg3AphwKG5A
sHWFBh1+D+zs42KyFLarrR+vqhJZLfVnzxt2p/Dwh/yiHU6YWf0alstowfs8/wLJ/yyN7WAbwQHU
i2ODW+m888C5CCxcHBEi08E9XsZjtr4zXR8Dx75stnovYX0gxjjlDwEJ1kmI5nqCWuACcov207Ug
XyA+F460m/k3xxdnc5lT+wzq0imfaJRhf1igYwGgiGZVvAJ4dy91h79vne89ZbDX0GrDH2u4C+Ze
KhLsalov4fjkv4DutxEGLhITbBNRgbUgDQLVbBI3IJWMSOo510Vtr78wRvfwdYE6AOcszEV/0z1k
sOOKWL1sctiFuwDjzbd2KX5WnzwzvD1kcGPo/w/0bhzz4WyRXfNRL9UaXWkRvhqYhxe0e4aztrnX
23RtDJSkUh8m8gVrg+jBDoOJOQk/eAvj7R+DJbrux9crvSxzkhxVVEBug2s876Dbc8cFWbpmrSzj
xlTggvBzzVt9xmtMDYxbhHuWjeMdPu7XdrNRN/IGMxKcXeSskKVv1jNNAOIDUjaetAnWll14F28D
qkWOnfnb/58TYDJoglKx3EgjdnKDSmZfk06gTRQOclmg0PxMa1TD+XqMs5MYEx9hiZxHqxdFq8Hq
KGsaeo9uRIXQPsM4xq/jYvvmhu5tGKPiPlQ4R4IdYxWv2oDSNN3XfnS8FVoLwbrxJBxpfz8Yq7nV
eN53ZBAm7sbByBXsL1ozoB+rLKHDXtno8n+jWg2Bh84uaFDf/6i8+8hk4CWRjSuyG1gkZoNBA4m7
9vRnAcqcrYuRfN6WzlozJdHUFFXCi1ZXmQDSilLBj+kSd6OHFBG6DUjhvGqLNVaItlvCWd3clk7t
/bWltakm9AEEJrw1kocVOaE13BkUotl70VvbGFS00AjDy+HMRWGYfjZkTaHBpSb9XKecXMN2gKYz
nNZr3g00qF95x37OO6cmmNOoRcVFUioJ3uk4h8/Oe+KA82xwNDXAXt6jFchaAgPIedFHBtoy8H7G
/JOLmRPoGXHszSHo1BzjGkLeFrVwwZaZJWkD9Jr/4RiY7XGdWmCcodHCHuMfsICqMSp3nySlERBI
BO87HdcOc6RAR9b6TQs7eNmfwZwZ2qeF8YDQB/wFHFP0J7PXznRJzK0dXoYEaa7bkhwAY+JJC7Dm
4SjxMmqzT7OpJeaqbsoihK7sSMEJ3YJSBYp2tabIH5I1mH0dPtv9XHAwtchc3KbR5iWSKvhcBVFP
COj4NxrnmLI5m7y+hrHWwURDG/QQOyIaR8b6FT0SD18v978Vx7/ZqkJ2LZTIuPTYwMENL54p8QWh
59HuH9RhKwm5kFZ56uMbabUrli9xtDB6Egp2ebELCWySRuLIzrU/3V8YB4jY4kJeDlbW0U0EW0cE
Wqr10uapOczm8ia+wN4bSYZpZJwrmvE4n3VbBU0loGjrXk57qDJzvX22lDG1x0CF2sSx2VIwcs7S
WfzKSbk6oFM1XaidPWK8aLnOJfJchOTh6Tf3qPE+I4MfWjWqYzdQ404H7SbK2MjDDfon7uCGzuJG
XwyJLMJTMDpRPVY2lVVLj/slpGTR5czxfB4g6gx2tIM/yElIPeS860HN6J1M53FB+sXzb044M5uc
mH44BjSqawbVWgWnDOzuyrL6pb39vu/ts/HoxAKbMxhbSCZAWxqL2eHeVZYXguHgp0c6eYK2BXTu
LZ46iK1ueJVdDtSziYNM68dRirCJl8UDtxmSB+/szKyktHEhNvjrL472axOukK9GNbI9qZqdJKC7
Q5qHW1X7l2jwH7xix9nCxDc1IbjdKciLQdIERLCfgfsGzpYP165WvJuZA8HsSJsC6vHeiGhEUx4v
xycenzQPpQwGNWLJKBM06lA/zxFfxG66rMiOXAKiBERtwRffxAgCeKeZu48MYFzjuFdACUFdEirX
4zJ0qHD3B8SGlw/o3PkfHmdW8Els+1QfrzgBiG92nuScCugNa1AKXwGqfvOginNHsxpPvtZpRSTf
zpvm7d7D38FDfIxP+QpY9f/hIDAActXlIC16as5BkHjevYiLs+VFkh3kxH9EQewC1cn7kMI7fGzy
wCj9ERSxNzRG5sU7PC7U08Jdr2muzOEyvXGuFzZdUJgXZcgMrLBDU815t/NRZs7dpRW5Dzz9C05o
wGYMirSuR1W5fTv/mG+RHuDVdWYr8xM4ZtMDrZmj5YA+g8AWj8cyGNXfUNt6QrmAd7fMZlOnppgX
SpwW10HNcMzQ0wViMrzNkb4NIIJ6NLeEbN+gkwK1Hmj1UGEgHpUQD1xMBlzQTRwGsoSFghDCS5xy
uVjYLjqk8IKhnRWcR8yNOflOhMDmBVotarV4gLnGRqIaqXEoRPcEI5bHBXndZh+Iu56G16fk4UqZ
+bkTZ7MkDtPNZiKUJDX03jBgPyYZOnBUx7+QLzwCOOvkBQysABRYZy6CoFDsRG09dUP02vPS01wf
ZTBl0AUDKkvUR/HEGJfK4hmdIw73EueFJqyek4RU50UqYKf0zmgewbvzlKAS7TuPq5qoDkFx1Xbt
ZSzYvGQEz10sJuHRgnN0jBWYPtM+HO9zBRE03Ar9kirLLvoH31vopIdmytbeY/CBVBth+zvpCDfj
M1c6mviNxaRFwEkXl0l78xvks9oVxpBWJ5pkAn/F217DLBJ1Vw6Ac56qbOeToEhXS85hNFzVjnNZ
l19rkNbfN8IJ2S0GfXpTVyOFHgjn/XV5/0/P1mmmm8Zgi1Qbl9inqR5v168OAXrQ0K7luxwzPAiz
mDilFWS/sjSYedlpSCkdejzifh23IHlCh7HD2S9e/spiEKT2x7I06EfZ4BHnve+6x8PqEVOrwmJf
2/0CzEscN+CeP+adM5ixHhe3jBmmc8vV6KCGjZ4Tcl266DVuXcV+BsEA5STjfD96uu6AtcUAzKiK
QyyW1Ddap30d4eQdnyrzvhGD7Xry9f+zuk2yxQ3onXC6wQrxePz1Oni2LbxxL9zZSAUDVMB5E+li
Np9hVn0DGhoBoFKjgFmRwyNYmBZ4aF0JlacGv9sLr/193kcnNpmsZzN0me9HvnzKVuK42A/bN/Ay
uLlTHWg49vQEfh9eJ/f8+3hikznal6TrFauBTSdc7a6tPRL1t7TOwfZLxQYpUybHX2bxamKQOe9+
12DTR4uGgIFKZBSefcjw2fet0D/yl1NOjDCnPQoUcGjJMKLa4tF//E+vkMmfZ463ketZZOr485Rd
yolBQHPqP4doSxkyn+3ymWpq3F/QLAmOOTHJnG+lS4VLrcAkZmsT0oznX7ad7YwVOFjs8uo9cL2R
ruHeFjLnOraaMpQvgQKl9t/Lr5f/1HE/WRCbyzDGoVTFCxxvg3ChgqJobi/eZAcp5KXDc4f58Pl7
99gERhkHIgQgcZpj0tkQukHb0gH5Vh1NwkfEJR8fMLumOme8Vn/emWaTG6EQVoogwfLmjD442le0
OpKtSd4CDFnyiMHmX+OTdTIIglm8qtdEfDSw0IL0E1rIEOE76qdFjXE4CJkGn9ytnYXmiUkGQMpS
AeGfqGOBGwz1H9qnxKkWoSNHRMKLFfwkMS0gOmhn+U9X3sQygySlmSsJ6nwyWIJedrvwuIuXHkJO
9Os4i62x2NqSLUPDdMlLC3BOhsGASxDHeh6nOIqfJ5qAq3f3jzr3IzLool7qMsno1bND66TngRZh
cSS09AUZQ16kMh9+TTaRwRXDTC9B1sFjNu/Vg2XnRyiV8jgJ/uUQIEoEm5ulircetUnv3niJpEiR
YgUresf7cYRTro64S9cRNI8eoM3IC8Xnnz3qt0XmG0kV2DsGanGTrN7bFcagEHi1O1qd4qUB5oO9
iS3me5WXBrwDNWxhTMR5R07KewSy/AKBaOJiePzhNyfkmmUiw5zDP9vJfDNflbKg0CNAs/PZPGKm
J22cABxsRQ8JlhWRV2RLevfjcl4vn1C2/wpJ8kCfHsvxGBPcUZx3LDX3903x/XOYm8LqrqoUV1i/
Ey+HjqSr9MnhZXP+xU//MXI7NBMXqovMR0sx1pzHy+urVnpkifHUF/RC3D99nMXcXHliB3LaRj3m
WIz2CeE/Kh2hcXBrdjx78vlu/jQxcVXLIA3SUEG++6BHdJJ37XRkCRI7jqPMJzK+HeVWappYSpMs
HK8ZNg09B/gX/ft4Y0md4/Cik/lo+fvrqHCRiaEWivFReIWhjfAUPvkNuK2XwdPDRSQ8BYd/ucq/
TTGof+0TOb5E1Pl3t8b2wcaykBIT3ff0OdkEJ2SFOsxDJHu0rkQ8bKYLuePrMoMrXWOmvlhd6NE7
e+/eCqQ19CVJ0Nq/ptR7lJqV5y/zwez3ihl8aY2gGg1qs7Ff9HWFPrI1whXhuPnNHZX5l7vn2xYD
LfnQFFF8hW9uaLuwJ6A3dbUA9Z6LByQ0EDhL4x02Bjm6oiuGyII1J/SJ9FC/LL94ARgPOFjuNE0y
GzkAO8BpQ/tw0NMLncHrJgFdi8rDDq4tJhOl5eLY9xI92TtPt8sIcsCBJ5x4byjefXpTlp8ct6H2
9at++0oQjtcXu/dPcsIc+Ntb54CLi/eVuMtiokpryNJQj6nTSwjxTLwN0btEmyLuQ+8sIcsEGG+J
vsmyGitMMvF2kZx319X7p0DwxkdAh2mtBSZHUJoDO8nVpoxfvJzzbEynmVDAFDUR/IzMEjUFeKyo
uYIHQuWOaCnhXCvUk//CjcnfZwBSV3olrYYEgbmFFwg4R2oi/h54c0fzGeWJGQYcVWCwr9FlvCAY
NnZIlONxff8rzQ4UmBMbDAS25sWvYgtLgWSJR2unaNxrN+YFGg3RLlxcHe7M4CwATiwyANjHgQ+d
+4x+HHlRO6hTWTESurdhVd5NRj/EvQ/FAOClqaEBZqUK8tilQ79Uvy0TKKEuQUPD20m6U/dsMfBn
jkHaqSp2soEdxwsdHaVTPNN4dybH+W5eMzlXMvQ3RhXqxqfo6lSnJ7Ss8qRreY53i0QmJrRrZnTX
FCZeUEovnluSDHZhelw053yeG1RN7Mhx0ZlRADvDYnPWF+/pWuhJhuaRgrdp88HTt9fdwriJKcss
09zX8HVAhAltVhdRRUdokzE37zebEptYooueWEp8oUgbE5YK9+wcbjzltylzFxGuvXnhVWHnr4+J
PQYlxsofpfaKTVRuYtA7jLg8Gvaxhj7IG6YXIODHS/rNxocTiwxmxMXY1xACUk6XF13A8B0apx6s
U/oak/92N05MMWCRJ1BzqBRsZkwjXgPqbOgcxQgPqjAYPaRy5Rw8nA1iJgYZxChy/zIIOgyKC/19
szt4KHiN++oXxHz/L3oE/t5JE4QlsmpBqEaWVfYd1PqWr2HuHOFMGi9HzyDqQ1g4rbyuU8d85Szt
b+D4aYyJZ7qyVVspLnCqQY/eO0jsQBfDekDNBP9wbsiZTPRPY3Tlk1NgCW2RQs8Mxih94LgtQxI6
K3Q2VQ0tCfHM/Q2+P80xN35RqWU7djBXldvaGWx5XVDxa8fYbS822hh7qs/j3N9Qnk3moAdqNsTR
pVROlrRNMzdXJdKJT4XFMcPdSuaAh9klTXqQjaGFEC+jzoKmXjV44N6CvuMocMPev/Hr51Yyp1uK
BEvqGiwLPXaiTrIPEY2Dy/tbx3NF5lhnZXsJuqwBRnaOB7ZS9ShCFNG271uZyRv9XApzmIcS6g2q
gaVgklq0Y3yjAPMew0Ft7EZCwMHzQuplP0OAn/aYEMAwo1oXKthzlMOuPMUCGXfIh3FRiuN57Cto
GEGCVMq3T5T+KZ95Dvc3Bv5YBku9fUWIMeoFvg7mrjFcKOIAI3L6BVo91U3DR4Njj37sO7vGvn8E
zAmNV7pru5fLR+h1x4wH6pzvcmO0nYBRG8SVdG2wIIzPb6KT2jm64CUvVyQWeIxyMwH1z81jUEHQ
LkY6mrD1snME9Oz5qxbDfTflOM6+zYRpP00xwGCEYKcwfWycYBFI1DXHEHZ42aCZ/ORPKwwehGmu
1rkJKy+7c/PyPrgWGa/rxil1+nB8cm2dvEGFZS+8bXYb4bDbOHZxoBwtS+c/RB4/fwuDG/ol79D5
Th3/opNm8SdeKQkBIyGvGjGT1ftpiEGOWEzMZhxwMVPNd6eLVoZtGXamE4fb8cLBwptA+cQ5GykK
qjpokaMkG+faEnM7/Ip5Mzi8S0SlqD+xMlaSqnQddUuMtjrmwoIe5uFEFotIR6vxCwd4/37j/dg+
liI6K/0wFkV8p3MfuBopt+CuDNDf5WoPbbjj1z3ooboDISwTdCVjwCPMsYfopA6L9RbVVMN2pKOF
8TrOqZspEPxcGxNqiIVciQndSVwq/jt6vUAFDSapxwX0ZlZb9AZxb0vePaYymGI0fh0UHZbnAI4P
O5LuupXNDX05OMxKpwVVYfr1CCtQZlmnA0HSq04JEZ61BZAShQYeLHMiDZVBlmoYrKRV4CXj4cV8
KFCqaripoJmH38/PxUBGGea133UVDejPzoiMVw9OqV0cuvddnrd5DGCMmRzUnUVREnSRm4zz13lQ
rzKRRXoNS7FtsYr0JdeJub5c7cpcQU4896w3a3l/LTxrLKNiBuV4Sytve9Y64ovlyb8bmcjLii/I
xjm57HwjxNgMS1FgigqXo9zmibvKK95wk/GSgjNz9z88geVpbobyokH2QDnp6Bk46yUYqyxyQJWr
IqtgLT6VmdsvChxfsFZxIkMeaLAUzkWmV8pwxX2ioMyxg8gI+rkueBGlOwP0HQ06+mXybDegAMt2
HDDm3C8aAx5yFjdxSq+ypHbV0T4JdmI62sh7DfFASmOiEclHSNqUsEMpGsbQwfMr8ZCzRIjFWZFE
geEO3GsMcEjVOKQKNMzQsfOyszAT+6jtx3ck2wKU3rgJN14wwLJZyW2P1yx9gKEpYnf9NMkTtcKt
cvNWxUCIaahpKmow09kvZ+PgObLbNS6KUaPrLmuN9ziif+7eJjKQUsr5EOv0yfyiSYjvN+OViAtQ
UvQQSyuXNtgalkuDKy7Lw2N2UjJI1LQdZLqZYUuuvg2ClNj5wgQG556eB2RwByoy+MdEtskwzvuo
7OIBwXFDSZSEB7WyOaf6X9bybYPJqLSW1Axh3VHw2vSvLlIchD9hN39+v40wmZTCTMt+9GHkTLtA
K3uV2mg62qPjaJ1BwpmH/fOh27c5Jrwx4k4RqwFRwGYHxcidXTlUK5q3dTwrDCjpeqboI2jVTi9X
kfjQXOPcYPOJte9VMGDU1rIZSyX+fgz1KMWR9pioQ+8Qx8ytQPz3Gfo2wwBRkbe93/c3B6g+LG/E
FBP+QZNp/duys31xId3WHiBtQ9UOv6JnzirnA6hv80xsMxipr5YNzHsHSDQvoKzNzS7zPhQDSpcM
hNuqRld4xgWNRuTDCex3xwAshW/Y06c19D++eOdq9r0OTTVRk3F8dRYjhFjt6toY8SQKSbSN98mb
+Ec9NKvMjTE79RQtuf2LMzupSgqE4yxdMUTJYpYJfUor8FsIhg9+NbrIbQdvQYyhbhJdRdT4xou8
zU1rWF4sOXByCADvESOVHKmpmb1WJSibaIaGQASicj/faOgTkzRBkCFzWj1ECWb9MtfMX+/7zEy8
RVtIDEMXLVGFAshPG8bFH8S8KuRTH590SSeXRuVcLMrcMkzdlCWIQKgyOnN/mjA1TBjIRSkjrMdY
WLJC1v49KO1DghpjsD+spM2jYEOsa/uqQyvvSrBS2Wu21XbvPreLJ44zzS7YkHTVFKGWrN06UCYP
3ziXL1rWXNE8HCJloBSOVnElGmZubk1URVESDQ0qpxrjPUmqiUZQB4juavs8OlFILHC7XqHhCI17
iBx2yz5y9L3P2emZjdZEiKqauqKA7E5jbvDAlAO1KWWYVRWSt8u2r+yG1xI6F/1oEk6ipcoaBIDY
tqO6b5OgyC0gwKF4b1/9rbBefykR0Y6cG5tribkUQKAQjNcQlkpvY5DoZLkxiLTBG9oQ0y69+wdh
7jmACRHNkvDZMO5mMLuXJ4WKAAHIFmPIbldkbiuTMUBiREGXzGNrq5i0qMa9sOt10i6eUeLijozN
xCjoWBFBkArJFPWvDzgEfV+qvoCQeS3vP/tlfSGXJQJ0Q1ykK1CwQ1B2PHS8G37mboRVVZElII2s
/fXk0sR6HMRUPSnlKrKWTafb4jau7OjxurD0LWR6G4PIKbm/33PBEvbalEX4qiVKt9nVyUEUuzgV
DF+yTkiMu+1GXhWrkMivDzwsv6k1MpeyJUHHEd9UFDWNHddJhUjP+kKBIWeA5HDxIdL+gvIlIQcd
02QjEUj60eK/lJ0U2q8ROC0cZS1SshPTINKRd4fOdPubP34QAw+RZGV1IsjWqXKD/S7xLuvKfg+W
AjH2SULaPfRtwf/A60ykf/XeNjD+7XehrwUitiG5EOsx3uIgPXFcacZ/Jwv7i75YatReTFTNOg2t
k4XOJdn0G3V10Thh1tx774cdJs42G6uqpAB2NtGqcQfLbjvP2qukOoHxNXNspSDrKOeg60zc/cMo
c41FtZoGjaRaJ9gcXashrejk/kfdo49UO3EOx/2PpbMdS1kQa2px1anPyuvuQ3G6ikReams62a8V
29XPucNN0/KMMngbdokQjSm21SlXAnRj95SP7P7CZg6jBT1VUFirhqZoKjtFKVSVkOSdb50UR4Hc
aLZNe2dcjHbwLBzqVQvCruo5wstTI4a2C2Jbz7w4tgMU6Fbj4/UdgrY1iZNToC38P/d/2t+rt0RF
BD01JKtEHbT4P8MUse6DNA9D/zQWjl5tayNd5apFpBZtwkniGTpnK/72J9hTVFPVVRU4qDNvhR7z
3nVexP7pLLqnU2ijcnHmXdY6/WQ/D/1PI8yLQEfLp3UtYeTlfPjjeRvTptPIoFaQWpIu88XOA9MC
xhAOK8y0BsvwcIQIM2aVP/b7vbJOj3iNP0CCnqzXFw/yOk/2By95cyvn3fuJ9LtM7oHgAsUgX8NP
dNBh//lJaQpaTMGfO7AknBb7NZqmxvVaskcXjBPrAEx597/7TAMk9kgzTcvE7Y9YmwHG8RJocln6
PqqBo9e2RFuOy+7tOpBkmR+EN14Py+wn+TbHPmZS01LjsbT8k2pe7Ug/awXn2TADjz8WxBJCBYVS
510LC6WXrS4VAR2e6BbrwrbscB+8XUn/Utry8v42zrx9LdFC2InAU8VjgqVkuBRXs8/yTKVTsVSk
UbXBG+Y9ErApvW3hTs/omOE5z0xHM2IIxKKYlkBvJ+J5xnmqxI+qS6ee8KiQHDSUoj2ncPzD/qMj
udu4BmK5p4/7K50ZSf9plDm5ehb6EhirVYAzTg0UIqHM+8d3Vt7uvAHp3+/f+dLp2mUBLb71GkJ8
D3pKrCt5+H+/Bn/+DuZwm4LUCnWB36FSSut8nTiXh+DBP67IcM5c/VX9FE73lz6DkT+2mzmrMvgX
h6ho1BNU9d6vCtFXZeBxHmhz5/GHEeY8BpFcJbkGI451eNf/PI4JCJ1QRHu4v5a/g5Ufu8f2WoVV
ZvSl3KoncxEeHo/KWvh93wDPOdlpk+FyNXzRgoXxIL7XSAQpDiYKME+gOtt+3Z0T8PZ0HDSbmaDA
snRFNmTTkkWDpSKKhzQXxmTA7mFUHDMMgXuqdici0GHBzSOk7Ba2Zj+JG/DNZJDEVVacRc9u68Q+
cyIFFYImqdbTw5FSXlXKZ1LYkAhId6vYPr7SGev981O4Dl1kzTnfdIbw5ufqmaOJCC27RDFW354v
H/oaJ7Nf9uQRoO4eX7f5ag+ihpDXhjAHfT/2nDmIeOvjf9M9pwOojnfQlqeVLmB2BCzzVL1j/TV8
0h0HQy+3ikXDTub6/GGbOZLKUOlIZ8A22jEClAJfkqcVGR9cNz1+qFvKG2Zb/6Uf4uc+M2dUVYzW
GA185cr1MucE8APxN3HfDJ4/zzQqwBJScCoiJWTt2RFb3bpEWWBK+KI4Pp/SZrWAQBOICMC2vLw4
A+F1H80w9P00yGTE8ksAAv8RBsHTBFrXFXzoEaxyugOFD1TlELPaSEBwqz2z0DpZJw0bJmFQjnYF
NPfDLPpLdldPUlfJXt7+Nk6bh+SdDj3xCiJzgdePnWVOqjGmuQFJchX1feiKxMti0S7719y2Hv+g
ewhUvcT9eH4udzF22Vo9aAdjZbqJq+45gD9/fCZLZw6tXIdQDUrxQ2J0vOy8dtVDRA84edlut8r6
Sta5g84i8f+iDjsXKv3YA+bkFpGeSloM04X7gn42zFXki3JAwCuC4IyHE/RQ/HVUJ+tkjqrqK23f
ViJdZ3Rss1OT25pBStGN9YMec56rM9mzn37MHFEZOnT59UqtjXabAQfFp7d1hTbHB1oVde7DPm8j
WaYxLQTfnu+PODU7PC9M0qLChokeOs8DxhAOzM/0uP9YG8s0ZpbQfFJKgJ65K9ZgeSFkgWkiDLNR
Ku3MvTgG51qbaYH4aZF5/edhHF/iGhY1FJDevUW8WnJ2cPbi/PYOlm+sGuvUTDpYuDqetgyItKd6
6njuIPLhJTvn78mJMQZtLopWKlqGz9U65roisu2cbvHBEWq3wiJZpp7gCA6PvHo+OJmYZSAntNJI
lmKYpbT8lJcR8ZC3Mh1CfpFt5+CpB5Fd7/eSN4zDgxiWdCxRDDMZchh+OVNhG8+TgDD5swDBil9b
F6/K9ZPgZHZiRzbPV+l9cefUmwzERHVSdWoH09AgOOq2RLmucZls0SbpgozyCam+B/M/PAGnuMaS
j6WDGSGXDaMiHanCtz2B1361AFnWXkZXFcd1eUtkoCYK48RSG0DNZqN3NqjqlrQSzaUhm38ZfLsP
S0NWa6UZh6asnsK38En+raOGKrxBvofLsn5rf7zz0VjWsd6CxLoYK/CXcKsd4j1mq3fNS7mVnM8V
SClr8viI+3G7lzGKv9cJwvmtayzefAJGZDB/xJ//sx1m02ZR0EljQ8+r7EqgBiTgQAORvmKHrvp4
39RMa9IPpGMpx2pIYuqg7adIDu4W8cNb9YSQiw13fQaxLtz1i3dE/q62/jTJoFGLfq9EzDS8Wa5e
ctDqvbhCP8MS/H+W022gEIJGHutN2Fa8IsStU/Led2YAKYoCrUxqLDYuiWMQ0a4F59FDcrJZFD5B
fy/6lmk9CF2yOEcbZ/O0fLLf3l4Rmoz2GwTFeEeJGrz3g5hYKFSLMryKuAV0iCd+Cni5rKRFCxWf
5VdDft//1LwIkK2MmOK1CocK+x6DiLpxkXDzwIW1uiyklMi/3ui4orFFMgMK7x/IBwMo7/8A3mKZ
gEgP4yYbIhWX6uevmCsvLHG2kkGlSsmVDlJP6inCsSXgZwOppXt/AZzHgsR2FfVjfYHoEpBPCzYe
pHtGSMGENsZKBJQNBdI1CzzC6seIuIW1FEn2zDk6dIf+chdLRPUeBXboUdA9mLwaRL8JLpFl4bBm
W+1T/QXWKI6F2bBkYoEJfMpBqdETAAtx+CCn27ZxBsHWBPKfklkTO8yzS2h9I1RG+KJoo/7oLo6v
rxIYV6mascMLxGdqjwCciTEGcNI6z2X63DrVFimvB/OrTZ+lEUFy5lanYdOgoVYk912FHtx7X4pB
Gssc2qySsI+Xr3OVvOTCujE5n2r+rTxZFgMeZRhVvpSaqOSCcRQ0WJS/4vH5mZIkcT4Xz++YoEbs
60CvBmzg5pI540Z1RtNxuFEqz/cYfMgg+puEkkHDxTNmjXpIoH72LugxLs5Xt7RAZvRi8p5N8zYN
ZLB0BcWgWwFreqIiC1eRGmqY2XKSA4AQF9FXt8EjZvmbW/Cnh+dvp/jHGDu4VWqtkHdxpOFV4eyc
xERm0CQ2uCu4lmavWOvbEgMUhQnG3SC4aHhdYBDJIvmZy+M4/+Kc2GCgYigtFZo1/i2F8d5CDm5h
Laigi+AkC47/zYeCE1sMXORjLZmDD1vWcuco6Mvy5FXvpm/7hjcqrsyf3O+tY8ACLSFZIcoCEBAf
iZam3g+7xr2unMr2To8QHLXsq7uFYFSz3YPFYv31BYZA7pzJ/At0smIGQHrLDwO/hGNaXkanyP2V
16zkDa+JcIZrlGLj93IZEIkvatNEfoADsGmdAhcZcshg6cg2yAehdgRa6Mx+eHB4RFszg3I/7TKQ
InVt4isD1vdy/l+cXdly5Diu/SJFSKTWV625KL2WXS6/KGqxJWrft6+/R+6Z6UymJnV7qqs6qqMj
DBEEQRA4ODi9aW53mh/vXhbzsTZfR2vea4H5qDrqvITwVCR911c0GFLlW3NAObQw1QnpEeGV7eU3
BFoINv9sTUBebIQ/6ERDW7dBkBuVv8z5zKuEYlXWdUaVb7IKzmmFmeMWjGeJZngJFLNGVYL6GxUN
zjyUPAwKTVzWZJaSifG/P6WPrTtsNdw5F8LZRt9FqaD3hbJwWtvvzc/kDtMcjtnn6Y0BJ4VUjz35
/w/62zU3eS6WMw1ZLtSgnBexp9aO2NL4D4p0J/jWmo3tgQzKwZxEGOVGfLyaJTmXy90/ctHNwjBl
i9PUsN4vsiRwSvrOC3jttoISzs1oIlqPVVgljBL1U5VPdA96QnrayYXP5hexqveK8mMMalPOpa0r
jrsL/iVJA0IRUGGN8pWvdhkgRnu18KmGtlctzKw56TwYqEVpavdiZhVVeJ9G6r5pH25HQZyVXonm
rqFeGLII1K2FP41SbCYYhGOnUnaICqdN/xhxbWpC6ndsmv9Z9PWXXELBULjk0K/AfVISNKDvLgq/
MUf9Efj/KNpp/f724pYjdnYEeSF8DjSgJOqlvip8cdDtoHzp4kg3c0yb2thAzpn8JUeWgV2lugz/
xSlRpZEo024q/LiN5AMYOkd7SkEPeHs1XCD0lxQA1Qz4SJkYfN6K6LWSyEFY+qOR+KOQHUetuwOQ
+DcLGTGBDt3IWa1qz0DURUSQMisiFz3QopNzqsE0dFYA2D3NhSOkte4WYkQ2lramQE2iRNZ0VZKA
xcBGnnnjJukUtaZJ6RtV4DWk6QYzUDq93RCztiJdWW4Z1KdUwpNnS52U4QuK0m/0h0mtQIOGLr2s
d27v08pidCDURdlQlpiVn7jUslSfadWWvix6RBIhYbBvS1jxTDrFmdEMoqi4vrididpYSKO6r/yE
lQ96kR6LaP6QSfSh5NS7LepaZQqCRNByA/26OELO03dpluSSwTI/jn8KxXe18eStmdlbIrjNb7Nu
6PoizvwWUN6eAdP7LOUvt5dx7eawDF2nFBtjGDCBSwObIxb0tQoZaV/tA/VYRS/VcNLDJ5p6IqC1
Wxfz9Vm9lMepTQ0CQNsI5BmjG4qnCdwWL4O+F7e4R9Z0p8AfAKAMgDv26HJdJMEvTYCcsjHMPFSP
KTvJwVaZ4FqKugDniSgr8pegSyl6XISqkI+ZP4549E1PvZzbQ7mRe7reIgjRKXi8Kfo80BF2KaSq
4DwrVcn8oZqtYgTVzpCYc/+JKefWfKoLrynSf3yOLkVyfrudSKt1vQzjVgRLGl61qjVhEMNWHmBV
f4aIs0pQMweg/HJpkjYzdRSRrIkH2ckKgI/6wE6nDQVeewX4ThnQbXSmUPyLO0cTSos0UbXMJ2Vq
Acjtl3JmSqX4vLlV1x7uUtKylWfuepozsWwVSDK672w8GcNmGhg/4PLixtxY9EwgOBAXdCq3MQRI
KqDup+BYZbs8adyJ1bvbDuFaWTpiLVw1QDFous4TEiR5hEkeTWEcha52EuE1zGZzkvJDTsqNS4ev
xOLexqWm6YaG3qWlfYhbzDRLZU1pFRxH8idvbUN8HQrJnbXAJJMpzGTXCwd1MAV9+lWKpVW2fljv
keRzlPEfO3NgaZdhvAQYVxFP/8t9K2Ojm2k/B0d50ge/1PrUmQfD2NeGmG3ol88HLKtGl5SqA8Cr
EVXjh5hEdZyIZdIGR5W2Xql/tFHsAAa5GwVyGLP0Qc1Fs0Jnd5/+YuX8UpD4/vYOXx86HUoXRd0w
AOrVvugvz4x0oEXbVIEiHEva24T6LHzJw3Bjc6/9PJYJcCfCI9z5aJq41OiIths6tDTyKzlwDRVj
cKancDLcKXrv6M9/vCAYKvomZFXXVIXPTelKXdGyD5mfxPOvVHvPpcck34LyXx9t6EzBVYk78ov4
7HJBVZO1SaUkoc/GqrPnXiMWC+VyI2BeUZuBCFbH61uEafC+nqRdNU+6Khx74STq4R1t7mL5Ucr6
gzz9uq21xetduhIgX3UYIeYBafApnFckWTS1USAw39B7O4uafTV7AW2A5xGttPys1A3O4muzgzxk
a5Zdwgnjh9h1EULmOTKYLwfTTo5mXymFo9Fl7u1l8RqUljsfO4VOPR3dkDxGmsnjjEk+HfNrlvXH
qhHQIqNnuSsWAmJnLamtGNr4h0cKKFAkosBGqgNOrCCaujSOLEZzOF6hsd/kB0F6GbL3of28vS7e
/iACRRuMBpLQNAcUPndVNgHTkGVmiR9pHRo5x/A5VLLyHytPwWODLEcJ3Y8qT6TCQGppJFOb+IGc
73RS2oFGnKkffhcsMONhy9p5k1jWhDZZGX4IvVVY1qXaWE9zUalJ4mvNd6bGphDbTPtxW2989PQl
A/24QF0jnYX9uZShdTqLa2NM/DwHxKfMTb34qY4PDap4Y/ctw6Dt+v2fS0TrEO4ShJ14vHHGMGeE
ZaWepH5ZS7/rjs0PcSEP9zocu101dbyPAnXyxmpovKQCzOm2dP5YL+vFrYKJ68jREADdL9croluj
rsU49WVj6EGupe/KTnlr9cHuhtGj82Ez6FnTsKYTddExepB5HO9YtzIjypT6+kwaW2cRtYKhdWWx
0sxUSGIL5KWFk9ViYGZx32yY7FUUgQXjHW6oOtyYhF+cuoVO6PRRSXN/7nQEq6yqPUVK0QUZFYqt
NUPpiW1ZOQkpux1mlMWjGY6xsc/HsUNfj5pPDjoN+yeQ7aRHBubHpzQT2UYyaeXwoqUY3YMIcWWd
ipyv7UMliDMqpf6YaomTCnL9nirCVhc2X9bAlHOoQkMfNtUUgg509XLv0S2a61Klp37wUpSf8b0o
HQtP/RaYXXBKiFWOVvlBhd1tg7t2uItQHCwD4cySMb4UatBAJ7OE7S+lz7r/iO6IcMiet5L9K2Z9
IYWL0OROK7I6E1M/yY8hgqME86+0b113qJTUFCXn9poWRZ3fjX8p8u81cTal0FYLMUYg9VsAxK2B
1KETtoroBCmdnYX0zL4tb8URoiMBnSE4ujKeq9yhBc1fQtHym/pT4U097vtDJm9cv2vbhGUpCD7R
XYqfdrlNSpp0DU5Q6hddGVmKGBsnPIqiQy6l2kNB0tks661Ic23TJInAGSKs1kQem4QMEmsTYAX9
Lnj4Yt8zpfl3VH3GH7fVt+KBCHzAEjAhzajyacZJjypRq/EMb9BmYslhKD+pqtqcyiCvnGkQlD3S
rdHdVAi/8lHsvP9BOnrnwfaAY4CqxqVmhUTCDOdCzPxqTNwIwEizrH5o1WmOaqcX6ue5id7zZMNi
1iwUwTXyjwZSZQjoL4UCp1dVSLEh8xAk5gQekjF6DOpnfeMgrBkmbmh0QSKYJyrftZQzpdWGGmLS
9tCkCYY4n8ro87b+1iyT4qZESxaegejv5pZClQ6j3hcZzNR2BpYiWVptDlvdzHzf/Jd7RPM4WquX
d4n8dZOcPXxYH8qDkZW5P5UPjDGkhUSrFuy4eaSiKebHNCzcrPND+l4HrSmU94VhB4Lh1GpoDjEa
FAIqmX0LNsWR3TfDmxTtgj46lPPWy3hN6+cfumjs7EO7Ep/fx03uU4J5FGgCn6k7J9nG3l6bEB4z
KClqMkGQAg6ISyliV03DlIy5T/qX5InizT1L6S6ug410OV8vhd6XLnLcPgqqihR/vxTUVt1gsFLM
/TErTIkAcC39qrrYFOfCyqXeUgZMwWijFyl51kUB73xQZpez2XeKG221Oq2EC5iuoMjgZqHIEF89
FvNBmbVJDTKf1W6XO8Fdanjt/IdlBwQILjiRdtlMEjOlR338UyrssaK1NamfA3Nvmz3fdPWllvMv
4dQCotpSIAK+RNVseXJES7jvnN7t3XQfPeiHfk+fit5MerNJ3bK4mxOz2grA+VL91Tdw12pJm5rV
oYAUs43xNZGVOGb31t5tHb0vKtDLC/VS65yPZHUrCFlrwEei1VFye7/dy44EgEBxwF13SB7ZYT72
x3anOQ8pqEcET93VHs6WF95/7rLnGqRe+q73Cjt3Mpe52oY7vb6p8H147+AsLO83dTmRZyeuGuu4
kkeW+1WS1G5CZ5x/XastKe06T1Ri6jSRGjiYL7S1BSunEJKXHAl6enH7c5LpnMYqiePcT8CI3ZZe
1Vl1ajbt/ra1rYlRkWaVEBli12VuA0BggeflWOW+qIC5AUNFzVouTnUaWWwrHbOmSxWvD3TN48Eq
83QZBny5bpTwXmPd2aMSmnHX+zQ4xl1rqnn1Q0m2HMzy8bx1LdGTijyTTDEm9XL3ZiDm5XmKcj+t
9opYucLwoWFh8XsgHmkgmakHBsEm9BVpN2y0BPEAva8TdCabz9gkyhS0sgjZ9fzbiLxGQgI7/JFW
7TKtuyoeu/F30btht/Gi2JTLeY9gLuMkLiAXJDuuNhh21jwU0V46GLCjglozqFDa6b3QtkqS15cT
+s81DSXJpZKHNPGlsmNSzHk/1TgqAiYLRUkeoxCPnJHUFFs1tjVLWsh7KHJOSFnq3L5G8jQgZJBz
nymsdYwoErxuzjtTCwbwoRpt7MSqBurJOa82jgvft/O1rWeieQD/kFVzKot67oeqYtFEfjHU93Zw
JSN2e7ndSy0omWRnrrz22ZhsvC+H8cDI97FOT4Fae1P7gET9jjyoYCPfeOFfZZCX+/T827it12RG
NdZq2HrjQDS7kXZhFJshsGXEDacHwxnxZsH1ZVi3fQjPj/UvpWByIsI1pLD5pO6gtpVR5VBK9oRE
CqZk12bwqhbWR21KmGuumy1GDRKzNL9jrGhtJTYxFasEHVDoLn9PAJIPnGAjjFmMgD/84D5DgYcg
CSfyBKVt3aqGkAxwoLnXMcxvne7nzC3S3IvMKgZqdm429HB9AhYWIGwC0FELPQJnliOZR9KFHVAN
6Qz2jzo8BoYIIHVU7W4r/NppnwtCyp47ajVtiJy0hV/1+jFItO9hBL3KoJQSN5S4xNiXSlwkIQDH
Gwb1bD6FLgbZgCwKgBpGF/1Cdqmz+jSLNi7ZFcO9lMIZbtOpXdSqfeFnmoEgsLVI+WFUlYUXnYWe
JzNSakfqjowKjtzogIcp8kZubnXrkPVGIIpiN0bFX2pUQXuTMC4a1YwXJGpr6SSSl9ubdu20sEhw
s8BfUWQQ+JuWVXqTB+JQ+MOj1oLKolTMObKCt2SLDuT63XQpiHs36aTKY22CIEDD5c4WSq9XXeWb
WG+Y+6qcr/O+ZLixokudTWguquJOhM5aEKLP36X42Wg6i9UHXdtqhVi1+DNZy/6dxWFR0FZ6GUJW
W9yX1JlAcxVWzmYy5NpnQHVnYpbPOBMTd7UgB/oIcJdmoRV97F3gn0KMwAxbZyTubYPY0h/3mtND
THDKJqnwVfapRzESk08p8n+CirjktqStZXFX8wS65LxMCWBdXeF1Wn6KQRxhEjKahO7EPneDSbqf
aOjfFru1QM4fNkOa16mKBdazfEoDeafFva0MO+QoTI1uFPPX1winq4H/RsUz7nLrGmkMaccUCBs/
A/ZHIa2pZCaMUcqYpT2M0lZf//rq/hbIbV8+A18yVVCqpPyKA7PRK6vZB/K9+nRbi+veEQOc/r0y
bvfUHqFVNFJcK8zvXhVB/za1zhC/T3XvzWgiQNxuJABST2ZfJRs2Kq1eAGfCuT1UUyOV8AYvfTEa
cpOVDeaLKQky+TVgl2aoTm+aNKFYAQym5mAynWD2tGLfA1UFP2QW5we9FQYnFKItKMrKExVnVTUA
3AA4DfE9t+FZaPRCMABtl92xY2UJGnj9k4fuGTx/81ZQvVyoV9cg8vNAqCGwBPXXpXFh/GJjsAnX
Q6R7TH6jhUmD0VKfm8FqxR9ER4xTbpzZ9fVh1wkoPsHkqnCXPCYY6mKjwBdhiqGoOIHx1lfPRPdU
+iQML+H8MVYbN9TaXhMKOCGIFJE15XEXpSQ1QZ/ByWIo70NkGKdWmpzbxrx2SlH/ArZjyTkDmXyp
yEFMx27IddiytmvhBobsGHWDNYgPWZCaUfteyRsl2NXjcy6SO6d0rmTgygLosXsDRZol1QFeClJ5
JEZ0KDLRIqyxZaMwc/akN0/RFNT27UWv3fznX8AdYCOsWMtkofA72cXVnyRKZCZqYyZadkTu0Z6F
DdtZbkPeXAnqScjeYdaAwgeisoiaBBB1hS+nuw7sb1G2QzFm4/pftooXQlG8QmKdgiCW590d5zzX
xz4u/FH5Q8djUITWrJqgtbutvJUHLeAiy0KQhgGHCh83iX0Yzag9IwQNU1snb4aVSoUlKXhaGMQj
v/riuQWifkPq2uogD0aKdAVm2XF+D/2rZS3McuGHr4JwQAE/A32rqLpZntvUm6TRrP4EzK0qr5qs
Ubabzt34gsUuef0CPoiZ9Hi+wMdxIak4y2VABQ3x4uG+wlyH5Q91ja/pLCQ220OJCerV99tS10xV
XqpNEvgEkPrhziftRjpIGtx9ildjm96jcdJMy8LKmEfoqQynDT2vyQPfL1JPyLDBmOilP8iGBg1k
IS19fWxfivpFLtgpT99y8FRrgrEbm/bx9gLXjgZehYjyvmqSPIxNKpWyMIqo8kmt93cDmbp9OmiH
tJ6k3W1JPGMDPByq7MgZ4gmK6i5Q4ZdrkxJDVWuNVf6yb+Gu3Ye7cFfvB+Q5UakMvHxf7vVDeGz3
yU62gl0dncLUF+3RGfxok9F57Qo7/xpO01I9J7mexpVPix+FEFuB/hYHpzjQvAajw8pKOcQY+ttv
3SkrefVLLXBXZyPrczApkDuOoytndp/pFqZ7BeML9lhKLL1Cj3z4Fqau9NRjWnRxX4et1W0dp5XT
BJiMiEhhYUSX+OaiXo2DvBzwGYkx2LF2iuvRlEawICmhJRcbsegXRoo7u8jbAtZkIENFcXlfbr0B
AiZZUMvKB+szTu5r6yPwNWu32Cn47/dfEjh7Izt0IvevfxLro7dma7IlTHUMQW8m2pI1OhOSI6JJ
t6KZxfC4r6Mi1IDcGWgODR4ylEx9NjUjdCEj3YsnG8afsR+zAvCLNu/FWDDL+STo3R7DJpxJSXdt
pW0oaGU3gFVdEJ6Ip4C/4bxrIqd5pg9Z43fD03LUQ7Oe9pF0H+dbwNgVBwPsAfwLUKsSBfjrcieY
HInzkPWNP+h3rTDaND01Ymvl86EGO3W0v33mV24NSEM5FPeUQtCXdykt1gZS9v3c+E2KUdCzPYNA
bqsIeB0YwoYXim0EvoDXILt9KURpQOXTYH6Sn4bvJO3tZKfrlpF2dko0k2HYalneBdLL7ZVdBW6L
0GWiKyi2wYN/BZ8TktxQ2iHyxURMnLknuS9MaHrS+jo55RkprIbQxOpoc98kM9vIpl/ZC+L7JbUp
YZQA+hF4TGKUBupcjHPkT2kW+4MmKVYiZ4FjVFp9CAc81ZOpyzbCtqtwGJHwkrFZgGioWPAVmHgs
ZT3NAVUtiGhVgfRjbPr6n95/iwwUX4DtWIyUv28DuelGokFGFDm54qCkqxlu4Mrpe1hu3EcrOrwQ
tfz/s9wGTXR91ks18mEqz4xW6Bl9AL5JqOQHKX+6bS1bspZTeSarIF3Wockz8vMeU/KeyVv4J+jx
FNzQ3tpRAI4YSWcJDwo8/Lnz1nfipCu5BLuIv9edihTKnVZ56TFM7PSYtfNuLD9ur+waS7Xs2JlI
7j4LSS/QTFmsohyfJCoCHdBabFRsdWotHTTPjLVuF4yP4hiaqmbN8keWJN7tr1jV79lHcPdL37S1
pghYd6HZRQPmO0zdEh6EDS+9/JSLe2JZKoo5S9ehsbAXXu5i38RzORFYDDhWzDSbLaY9ziAIub2W
6wcaJ4ZbzJS0eY6yIQyz8TD20GNzYRpU8CT2yEAB2tl58VTPZraVJ71y1pxczo8WJBsEI4DciHxE
+uzMo2wNzMzqdsN7/ZcVasQA+hg4f36QmDGLYZvPDEB0XQ4dVmLKHV4QzDLm4lmKJWahZ+yHVE6/
i5ZlFi0MIFKj/BvtCnXj7l9bMxKcGtCAuJ0Ar73c0qSOxnzCABwfsMeDwhxd7x1jwACBDTlrvlNS
AexAe+4SdnG67YyKqU2hg3oqKRuvK8h3bZAr+7blXN3t2MBzIZxHi7NCiumkYDF18gHaruJ3KYNp
XYotkZW2Wm5ODlnVHkohyJDIFM9rcqm9rkkoGwlWZYgPyfTD0EpLw0hJ8nx7XddPXiyMAAkPqPoS
JfFYXV0JVQCuB+YXvR1pHoqKVhwferEzp+e5MidiCQ8EjX+3xa6pE+mfpc0ADYwyb6WhzPJcqUdY
qbiLRhclM+1XHVhiAchVtSFrzT7OZXH2MXRRkLAMsqQCzKAZ/mx1x21J4IwjDEYyjRMkGGjTFtCX
nXYbyMl1CbKGZhk8XXF7X1qDjmCPpM3MfGYGtrARSa753gWD9e8fzpla2k+xPi0mgEZ6a1TfFaW0
8ub99o6v3p/nUrj7E03MUa72yxJqc/7OnH73W3dTB6RhtwVtrWZR5Vk8IJJaEUQBmxGFL3KHnIlY
mWjYdW5L2doQ7iJJAyPNJ3li/pwoGAP1uFke2hLAWW0A6gu0dkJdAQmtPHpspPR/Ohd/bztntbRu
W6wBS+g0nHMDaR62AYpZ82EEoTyuANzpCKsvt0KQpCghOraikjSrIpOTx7pjNO9VubEbq+5kyZ6J
C6QOZfhLQb3SN3KV5TjiurxXYvZq0PuGPuFuwuteOvXJtGFkq9csMPn/kbh80ZmVzUSulDKExOhB
QFZFTs3yOT1ONihqJYzhMDdpDFbN+kwgp8tBnLRYRcrKl7SXEDjMqj4NgD3ctupryAluA+QQNHVp
wNHx/rpcVlLnTV01IvPJo6qa0lFMTfkldFSvc5Jj9q48ym5qDt/in9ohBs9NFbvqhs1cIzWXTyAA
2+A9hMzBF4L2TLNNJWQjaVTmp5M7PM6/M1utjkZwmMtHJZX9ib4CmJbcC7/DqERpz76tgcVS+Dj0
XDqngCZKw2ECtMUXm5+01y3WipZYnfThI5v+l4sJ2Wa8NQGeNgAbuVS2ERWRkgfycsRVcEwlQ2aD
tWBrcsqaI0H0hRyrqML8+QkaCgDDklJS5qsy2xlGfJimrczq2jlHQzB4GwDqX7L0lwvJ26bDpBAd
rl0UTblwwzd1eh3HjXTqSloAUFWKFg8QY+noT7yUMuiUkTYMIEW3wT6H8NJt5c4CICAdZHOeeotG
6caBWL21zoVyS0sojrmsQmg2vaNuMwSiid6e76r0oYaTCyzJPuhfb5vg2joxPFACAxIG7wEmfLnO
NkgkNYjRpIioS0AyN3RmX3+oMvd/WtySn1QBiAblAY+sT5RAL4omin1tHPEU8tLc0iZmgjIFQKJH
1IHNmAF2vpUf5Ud6LS1SICwAgg+tA/jNd/8WTVOpRYtDRnHrMBl13i4jlqYUJjKkVXg3fRek+yqo
DiR4nGSL/Mr2feXWH7H6DcihjWvwGgO9fM1X/QrYEqD/uctD0I20GQXoe3LGZ/k1f9R/zW73FD4O
T+oeVbQdFGMnfv8IttrwFwoUt7ebp5D9Sxtn8rmrhOnabAgU8lOM5zwptvJ7fBhtDD99bFEFf5e8
+Wg4gpMNZh+A6HU65vt0p77c/opVozv7CO56IU3TMLGCnZPhpVIFBxk64GysOtsRzY1QQ0jDLQqn
tUt7YWCBa0JzzhXquAzjhAF1HPvpTA8qwdy87tTndhUZbviQ/bq9vjW/fi6MC6cMNhhRmEDYdGC7
+LkjOFpbbnD1LYXe/YX8ZVElH4YwqeuEoktjv6chECGqpajtJyajmpMMZv6keljCUmokpzD4wZqt
dvf1Y4UCIjApIvKIvKcvyrAOmjrBGi34x+SxiO38OX4DjnzwhgfMnmH3omX8KJ6FHyCC3mI7WV89
sHtobUAPJpLSl35LI500ox849tXHcc8SO3hN0C7wFjwEZpW//bm9n6sBGEqH0lJcQMeVwr2IoqZM
hDFsYr9uQdY/PIIw5jfrTFLoJiALbW0p9ku3kVxZPSQwVApzBRyEpwLTkHYuc6OP/e6ntuteEqu4
T5nVHP9xJ8Dikc7kcGsDz0te9vEQ+4ryasyo1ul2bviy/FPY9/W44X9Wr7hzadx9oxIYLcshrbU/
kZbCeJLOn+9QsNxMoS4WwAdXSweqhpoFit18NSGbWyNIBOivyFJrjNxKBja3inZMd9R9/zpSD+1d
xWujnQjKpKBzu20za2HKuXjO0efCPARlgoW64y/qtXDmt3/+unn8vTzOkSeaEcwKw88nJxlDQJY5
VvlJ077hxVOqilltiPsvG/e3PM5nx6M+SAlgEX7e0I841ry8zPat/hAUqhUo+2C8C6lJ0q3H1sYu
8iW9XgJbjppBLHUT/6A6t5W4fh3+bST8tIoCI4mCpoIWe3dyMDHSlYHs3jevwpth6154iFITjHTT
7+CH9i5LJvib3FQxSeXd/o6tVXKngvR9OfcNPiNMmCkK731/X1dbOZG12HyhO0PJSUL2klelEEdw
mcvRm+3w8EPbTZZybL8zKzjWj+y5cuKNRa1euWfyOMciygUIPdiEqeCFl8mPM2pARvNEh5My3aP/
dsuzLD/u6ryfieN0iO7yHvU1iLNnYsaYofgoe3NpV76WWEr5UA8bWbLVgsm5PunlFVR2RizKIfQ5
WJkzPSKQODT+H8zLxOABACY31rd63s+Wx70NCqr2uCO+pJU+sWRrNPtPxfq8bYirXutMymKoZ+9h
2mnhpNdj7Gc7EOPZ8nGrMe4aNrFcN2cSuNhIEZUcjEuQ0P0cj4jFT+Mxc0onBvgocVsPDVTe9LTJ
OP/FrHHLOjh3PGc5nsURrEP20ICZvGNktN3YgKoBl5AcDKcpzerbZEf2d8ETd/RHZFVesROPSEXs
FMxzDazJbTcsaOtAci58Hio1T3VsaSBnkKNoNZ4m3RZQYE3K0iVuYPTcchNyjrspIyCfIiH2GXrf
Fp5Dcct7rSoXqCowRKqoIKKj8NJqkOJBfYIZeNq5PZj1PfkwHDCy6g/a0PzxOQQBvoFMTmPVu8Yv
vfazeGu87Bt1Wqfbd3Z5F/4uvc3UznLe+R0//yhu3TQgLExHfJRwX7vEKcEJ3ZrMiX4uHTqye/vc
rDqDM2l8P8lEgCBO8ZLGRSJbzEInnPk7NzM0CaUeuL3s2+K+KFVuLI4nkpkJypdqhsV1Dgj4duPb
H8mNYNDRPSYS34tO+2v+XjvZQfGkXXBf4tqKTwh3CCY+hV77oi+kyh6ahnYb37VubP+xBL6QxFLW
UQxWhBMWT8K9sJctuqedlWE4cGHO39guOUyvdJf/xKPvoB6Bj9EeI0cDTYdamg2eod/C39QSH0SM
xwvuoo0b6Rr0Dedzvkucy24wQlkoEuwSBVrptVp+a9aPGVnUw8cWYcHqo+Fc2KKrM1+qhyXm1scQ
Jh4Mk5nUc98kUzZj5+fWW3AtfDiXxHltBcPDZXk5f6n80aUPtPzMtlKVq377XAbntztBjOVEXwwc
XjO6BxweHcqRO7mhPaLxDdkb7/XztjWtvjHPZXJOu6C1oBgNZIb65JYdGutyQM2C1GvDaVcG80Ho
mh0b2scx6e51I7rrh8At09EW5smjUuWEkv4yd/fCVjVjUxucxxunLjaaCV9mPCcAwE0O3XVOhvmH
hSVYvSPYGPN62CLfXI3Bz/XBubRuGKpomLHPosee5h0gGY+ynbmV3W7EimvBxpkgvpoOMpVAFTss
b3AUHzMkTMOLMRM0ery9wat2a0gU9XSdIJ/LradJGnESshAD71lt15KXaYUVb1Ed8pPNvlJeyG7+
W8qXVs/OodwHjVIIUeJL9Z7Fn9IIfml9Z+DVNE79w8hKM1INi/QY+ZyjDZAOu0iysmCyWkDc0jn7
NqAFI+9ajwaFO5ctinzyLqkEJ4xrp9XovSHWp6BKn40kMPumcm4raTlYnKsH8g4ccsino+LE5wFK
aQCqN2sjXy5nUEWAdpxGFgGF4bCxG2vmBX5K5HQASge2ni8RZO0oj2OiAQrXVrtCT++b2mWJY4C8
OHnpqN30oUXSrfzDihEgdADfKxitwIt2FZ9MaY0XXsP8EOC3uo9cqiJ6LrZaXTbE8PmqKZSTpsta
JD7bQ9TH9tJp14pbzTtrUgBhRFEQfPE6IJOXPh8b2UkxeBX8BvbjdOLHZql2xRyAkPxbwvIFZ9Zc
CUbRyg0KqemcH4dCOWT66Nb19Dp3onvb8hYnxlmejnMJ/hKUOoFOXD7lTFRQz+BmJKgKk9RJemZj
UAl10nG2u9gZ1Sb1+kjfSHotHv1aJEpyC3MdcpocjIcNfYzHK/Q3jE6ONr46GZy4Q+Ogke+Ad9h4
U63uFrrt/y2Ne6FKWjNqUgEsgjzYrfozCX4FWxHR1oK4VymwnHrTCYT5rTaPXhBqhi1kBihgsvGj
UyLNxIytrST/qkwKFDQCb4WC2vBy36SobgQhRakPDcdidHI7zatmN9+qKK5cEgtv53/EcJbYlHJJ
wgK106omT/kQuVIYWEIr7MZZckD1whZsj4DJQLetcvUAgEERQebCgcejU1KS1YHSKABDxMPvUZk9
g0T2kKSFlaCN5f9Iu64luXFk+0MXEfTmlWTZNmq2uuVeGBppBBqQIGhA8/X3UHt3pwrFKIb2zsPM
RHREJeESicyT59y3tXoCkOEGWgne11KvDoe3xiA6DDHToS1oAi1rgnwhEPtkqytuy5KyFYnlTGZb
oS6DFiqdvjcUHayP+W7qHqrD/TGt7o6LMSk7Em0JHe911E+XZi2IamVnrwqT4n1IovuGVk/XhSEl
2IZqIDr3i8VQrh1yfu7mYleKDSjnWpQNVqd/lkjZ7IOQIEOYsUSp1R9Ay7jn31N5cLxH3fzGykPl
opzmQPConcK22ZjK5bdvvBVYlEFSivZ6YGKvD5pj5cSxBYoQ5vz3TOM/71tEwdK7+H1lU7hm0nZy
wO/T7Jetfdu8S9a+f2FoXOhNEB6p+gTSa11/6krcVrX4XkLj7Twavtw4Q2vn9dKIEip3dsm4Xee/
zxDwXgU6gHLrxet//fluQ0vgAi5EAuKmHGZN3ZA5egEaXP+pKP5uDLLhd9bODRKI0D9AvRykvso4
Jhs0B6zHZCF35TTTQaMkgHcIwF1I8s0HxurSXFhTQuO0cPvEK4DAydMB7Pd6wrtoSinaaBjYD4re
kLtSK7o3DjK32W3k0m40PPd9ZUeDXrbRUA3vXjGzjcXc+Cy1d9ebG+6iXxpXS0ZJOIDacV802pa6
3JrnQPOcZuBuBi5IjdWaVkyddAQAm+YYwhVuL+ba3XVpQTlZsq/GruthAZjlj5wVewJh88wYAqc/
ScsKasM6d9mGu1jZQdDRAgsb3iKaB5TotbvQu1RfoAG4uRwSdrJ4aNv6pe/BJNQtvUIpPf7xkbiy
p3h61ytHIQTsYR8FKVo8XPo0if/iPr6yorj5FASQPNVhpfafrPGJ9b+gPNE7Gy/SlS0BSj3UQn10
n5lwi9dzB5VLs9AEYprKS47Mzk9oIPP+fHODFhP0S66hQb5Hoe27P/drCcGrH1MmvwfwzSks3Ett
3uf7imanlqT0pe34bsozPciKiu+5y38Vsigec0cAd2bSz1Njzqd27LdatX8DS5S7Ct8Dzn/IxYD1
RqUMdaidWSXDbUx99lA54qzR73WRfM6yYu+nTuDUSMCbaN2cA7BsBci4BB7b88I4uEXxwKzhq5Y7
f92fpNUDAUSYgRfGwk+pLKpJ/a5kJuaIkCibd/aDkG/IXKVbqbgtO4ozzRNRd9qE4Cqt+Vky46jN
MhCpfdK5/tDkfOOcr9x4CAb+Myz1xa4xp7SHHogjbwQPQASFjyQ5iy1Spi0rijdpXbcupxQLWgZa
8vKlcD8l5oYDWTexCL2gMW5Bn14fOj23u2RsMG9GjtTseB4iZn4xZXx/F2xZWVbv4pkpUjctJIOV
zA1GiMc9+sVu00utXFxYE7wp0byMph9VT1m0lpX3M9BnwvP6IB9tNwQV6Ba8a9mwN4fswoqyoYGT
8SrLgMRA459dbwit1jwk80ur5YGd2GGXbUS/6xv7n1EpG9t02xz5gAxFebt7yJ36vWDfavaiOS1Q
3Fu0SHcHB1JZJdot9cZCLhaoptw0wEVdBBkIWrQvPf9QGGm4mY5a9figbkblClzDeH9dbwski1yk
hjA2sPDjnmy/DlsU29ZyRG6WCz12iIAd9LO7ys6TFhiRGoER+R3Ndnnpioh6KQ8nUZAAosD5Ww++
fnBNFWwncnDQUE98Gc12CHySWVDUaZMQ0UseWJ34NY0AWdEUZPBzJssQZ8cP53H4brO2Dzq9+pSm
UxG5ZZ48ANzqBW1qUor2zgTojTmbPvl9nYRSp+mHeaB6xDm6TmsB4dlKSLCE+SMPrdEZH/UUlBGW
Vrk7nQ4kqKzGAVWDae7vn8r16f9nbpTpTz1RgHGR5o91OkR1KiNCNzbv6rlH4xjATejEAxv49QLD
63g90rLIZtuxTh/N6cg0GdhbUddaWhP3yz92lpFe+BenZ27ONdhxzqW/Ywl4fsLEQqx8zn6Qk8k3
Jm7V01yYW4Z9YY7POSoRLjZV+hL0G8RTW1OmbFjItXRGouO3ORCj1ofmPH+9v+pbBpRVd2TXOHzC
XNE82TXmezOAL8x4GfNP/z87iuOqmGnWnYCdhJ275uABEdxuM9NtjEbltOx5r+mlielK3vtn7yV7
Gzcq+Ksu8Z+1ViLG/3GJ5EwA6YkyrA65Og19ssf0rwHUnVsTturpLywp4SSwC6Yxl7Cksz3aSHtv
h3cR2i21rW7q9XP/n9PiK+G8Qc0JpXMYclGXHbNApk84PMH95V8dDUoZNiI/0CSowajVDj1Wf1n+
5hWi3gFxepxKL3D/drYoK1bHszzX8Q/yHGoM0xJa8WqsAPzQDgh/A3MsA7GFI1P2AV4kSyZ0yUZa
GvorVMbAxkiMEn/kAJCXJepEegVKXjKGNvxACI0rEEA3bvOOBvWtJKwKhP1tGp0QKNgs2FRXhQGn
s2+2paWBd9evA0vHDWIcvPk0ZPFoH4omj4SWhjWv97LsT/dXUTle/zK98DBpsAsCMcUb1QR996LL
eTx43kfuf5JZHbt835KNNP3iDC6u6Rs7ilMy7N7gdpLyOBF7s3ivPmgWASXuF6gcgcnwr87d8LLK
7ryxpzinTgiL6gz2muybJ18HmgX+GQlmCEb0GwdB2Z3/MoV2WDTFLhlm9Q7kbkGzzvOrWBiZdZJe
ZiAC8Z6ngXV/31+s1UkEqRyUKRwfklTKcwH8Z2CILTEoSz7y0Q49ED85efrU9T+gvPeZo9rnbxRz
jLXRgWoK5RXkcVCHVRaO+BIlCkmqOE8jvT7RLA285ntmvQ1GH9gs31HAzOxi74HENkESv8fTOLCP
INkOCnIG5UA6B0YWdf7jpLGzI8egt3moeW/3p0btAvu9Cog0kdkDjSkY+5W56VLc2Llf8riO0HwA
4jQn4E0Ir0d32qn90tYB74O0AWVN//G+6bVVubSsuHW3n70ssQseV52HyoKzB9I8mtviQLxhXydi
p4n0E/B0GydqbYeDfA8ClBZa5ZFivo5RPFHqqZnXPPag09EiWk2rX5n/w2Fvuf96f4RrrvHClFrR
62teNY2BubUbs9lbMgstnQE/74x1aM5Gs3NtJs8+Q8fJfcMbY1TrRKPfmhVpOXzyWH2cccFM0MEU
dTRmX1jx876t1WVECIvGJjSgggXwej6RN+lnRzY8TsGBXosPfAafxAfNy3eGnz0P7ElrNs7WjQD6
cuWg/QMygAu+HY0J1yaRJTNqpy/qeEYZMxCo2Fd2CZVPU1ghS8fpwZdgokcKmBzScV4ogVK+F341
BYM5V/vRyX7Og99HrbC6o6dLdqySWh6NaowSPd2inFm7KhDPgxFmSX7etNNJX0vQm4tbKhlR/CxZ
WZ48NjsR5WRRcmnE/v6CrHkeF2p4eCWCfgappevZkd5cs5mUdTzuT2O48XBRa06//cXlryundmZs
NLMEv256kA8cPhblVwYIfPLBzj/kBlghvkuPRrV38Nz4/rhUSZd/mQYRuYbGfOAA1JJTj5aQCYeo
jru53iXFg+vXHzvTDy20NQij/9gXP2szcsbz2LwK1gf+y4xOYZuFKAGhdXx4SLUDKY4dG5AIY2FS
n2keQCxhw8GsTxFYnFCJgUAg1AmvFyC1xhYIkxHfKak8pM3YnSqm62FuVHOYNwaDsDzSL6MximNn
29OzkU/lITN7P+qrxNhasWW91RACr2o00oA1fakpXH+O1Qu9L0hdx1ZNd0I/tiJI6KlyzxUJ51fT
nSKSPBc/NhZryYjcWAUq20AjKRL7KhpS2sPUzV5Vx1qm74kMeKuf6U+GVmKP2n839ViGYvS+FdW+
qEbob9CnYQBnaD3jLiZf6JzuLEGPNfnVmkXgyXbDQ655LTRQoUsXuY+lSfJ6UmqbQFB67Ot4qIdv
iBv9kAC2Elhe2Z2MegC7X+ExKP4Qa0d6sPHcnx0V3fd7K2MlNPR/L6ysKnNd5/UV8SpRx3oxTwjK
x3KogxxMQ1/9dFjEn52EhmYzVxHB7j5KCcES6CWb7anLc4jzTpAse9Csln6uqx6ZEGwo+TgaVj2E
tl3YO1KaxdeNb17bR4twM/a14YJ6X9lHTq5RUVsa9pExnbk9nhwBncgKQehAd+VH03lIk3BuwLcz
T1tHam034b5G1+hCPAPXdr1cOqMtL0YD8/WleGAQH/ACM4So0MauWH1RXNpRLrOuAAYs92HHKX+5
yVPqocGHvLL669x44dSmOx/N+l777G/F3bdOG6dkkRhYYCuYXiXBKFgrKheE3nHmhWxIUBH7WW61
UazEetdGlJvBG5k/2gV8txFTPKTlW5s80cGDKmYd5fmxZO/mV9cGVQwkkfIq4ggJycbdrWSIsPHx
VvtNp4fHIrRhlYUUtkisbhpwOVlsb5byTWrstLFRbzcL3mXg84LW7cLyaisbFRyOmhybUsT6BJEj
SwSMI2GpO6esBFdJDVbpKRTaJ55sjO026rq2u/z9IvulpcVQ6ybsOs7D3JxH/WABO+qGZr6xTdc2
yyImhQAIpRYQwF0bKrnpkYpWIm5tHy+ZtAf2yDZFWHbU+vOTh0Hh0oU7hEI4ZCOubTUj6cGa0Ii4
os1j1llPddcGLjhSCMV1JepjnZMHI+Gn3K9eNhbSxG9f3yGwjZsL8QZeiOAlvrYtknkSYzaJ2KdO
F401rn1XQ70OsJDARwflKCYetU4OJFnbsh2U2prQm4b2xNumPtXdJsPRbUC/fBBiT5BOAviiJhwS
eDt7GjQRm5XxkTj5qyMrzL/7g9vTqYKMrrvZNLqspToHSDFACHgRHcThuZ4D25BAPYCrKQZz285N
y9B36tM0xGkZG2KKBgS6jlaEhdFF1YRGnmSLym1ts/3uocGxBSeSyjlh9gDJTJrEZgM+IEmYE6QM
NXzQQJRbe21Zz5uxLu06/2dq+ZSLA5R3JZ8LfcBY+fxtHKECRn/Rgf2itX4G0CNszOExA14ZHP3B
WJQPrbRCmrqIX7TDZIMXsIru78C1sYONE3xkeNwssIXrD+oLSOAULhNxM9NAQ7JOQqkOajj3rawN
GyUYEGIjXHTxQri2AuLUYkROEH4jkYe2NpBM9f8GwvCoi3Z335RaEFj8LzJmwBAsswx6SuWCs4QG
trPeb2IvIag0oiNKejEDsnoskSubJXnjnKCCJoonJ93fN77i+wGKQS+WBf7kRSP0epwgPuVgYKia
2E/euPNj2lJ/XplHZFwAfzLA7o0rdPn7xfapDQ2Cn3PfxIA2EwMCCvOTwZ6ouXG/rGyKKzOKRwTW
rq9tHWaaL2ZkvfRv92dp9edB1L9QzS7x+vL3i1E07WT2cz83MTOHUGO7qZCIQf58Y6OuDZg2TjRo
A9Ut12puxmoI4cWz1aAxHHDVnh0G43h/KCsLfmVF2Wyip54+9bDSRFbw54fm8rfV+oaWyc7BSjRx
Xsq9y0iomb+E8d1Lv94fw+qm+mem1DKHR7VMsAF25u7kQXqV0Cbw80O9TZm5ctthRCj3ghkFvl5N
pJOqBxMBN3A0oY06p8j3ShpIyJ2QvYXH7PShNQIIXSH6TN+l9A7/zTj/sa5sO5ZVxSAYrE/zGJom
En4OUDCSRBRalPdNLcuuuHkgKnCvayZeYMieX+/warSyhLcM4D08z/amIOxADDkeLWog9tXroMkM
LSqQqXtydDru7ltffv3GOgqvaAnFdYoO+mvrtetynRtVG0/NazI1eyZzcBrxDSsrSYCFQgpyMaDi
A97pd/f9xTEmetX2hlO3scjAVVgLueemsQcb14Nt9Hufkse6PE6pOPlOH+XQfLXtLbFutVNrcfb4
BpBkg3YP8YqqG2y4Fel0r2njyqZfa+/JTtxQI9pu8lngeA890h91RaDeYwSG21aB0MUjmc1jCgoT
ab/p6VZqZHXu8cBByIquHl+lHEgTx+Mj7ds4YwEYHALJ0iCdNxIeK0Ha71fUv40sEdXFzFM+lSbR
ZRsTMh8mB6SE07PZfPfoq66ddLax0FtDUkIEaDwZhPEO1ro6MIceAs1ODOrsrUOz5oeWt+G/R7X4
2otRmUwjOWLxNu6SwKrefG8OOuNLtemGltvr5nig/w2Fmd84QOV2k1ptpf2kYTzuFHS9saPpSUDG
pdUt8MZvTN76oP4xpkQ+WcntEg2c2KDOL9//Sr13e45NpHLvH/k1h+MuRC8moqylA/967kbBETSM
UxcLvI+06oe0v0g6hcN40Io3gz4U/Mt9g7enH0hKoDU1tGkg7QuQ0rXFzJSzYVPCEbWLMBvQb2+L
QPhpMOP20I4APYIw0wbhhd1U0RZ7zs2WXIyDNccBKh8KsKrWszdRmhVQfo+Z/46ALm+6oJVbyqA3
cwpVZQNTueBf4d7UJCftJlubHQcJi/51PNFTD2HS5KCTBxPs9am1QVa4MqQra8vXXOx+VpC+gGBS
HU96rCd9OKD8L4x56wGyagaPHaiP2lg99bJ3Kz/JE9+rY0GQh3EHR4TMFeeRamjt58J6Gczc2qV4
aB5Lr+IHA5rOO4/15r5BtwpuS0DiDXsAvy9q3/e31Oqn+eDqx6sfECk1YvOhNFikMqnjNLSKn838
5myxBt2c/GVFLywoczyxHCDkHBbaDO/Jutqb8JdgfBla7cmkG8O5zbRdW1Pjt17YtOlbWGN1imS+
drLyLgR8KCy496RBC7tBdrHL0wDeQbj6n0aminXFI5BumFk3u2C6JAlHD+ycgAe93ire39xEsAIp
M5Ri4HqA8l3W9GLXeghyPJlgjF4JOpZjbh8lGYLhVKIQ5274uFVbyM0CJwOwOHjRrm1pc+7wNCfI
XLrTgw6vMyZPnnxsNe0oeP4GxY6tZ+vqEiKwMJayOqpwamrCrKe898dCxPbknJtU/HSbj2LQd3UR
5jRqXH3XTuC2Qs0NCEIjvn8ebl+yy+RC6gT3FLClgGFcD7iaQHhYNljC1IIWLv9l9VbEre4ttXk8
5uRJutY5HeirMw8be/fm1vptGXUNpAaAelFVCWfOS90uqIg7oR26qt2T703rH6SRne6Pce3MA1QD
nv4FugsR3ush5mkzsblB6kVjUNemwjPD1GsAk0A1cWNMN081BKkLOthFwcYGeakSNMl+AiKU6yJm
M5vD0RUO4pjO2hjQlhVlk/KK2LLLHBGPRpSQQGyRx69sSSREsfuhgQMXicLO9YwRxhzcqK6I07e2
zwM+esHADpn/YQI21Un2o9h75TMjn+4vlNpn76HKBcw7ovyFNNzxVe2bsbPcXG8zvJ4aA1iZFIG2
PSJEy7SaHAqmG6hGO3nIimKIBrRcBpx409H3UsQjkr27FmYDCdb61bTScddU2ttc5c1xqnseDtpQ
7ksi9iIBS3Braa/coulTMbnmzsXbdDckltxnjacHxCVbyOfF61/Fg79HhgOOgiugZCp2Zp6F9EyW
ImljNru8SXeGbu7RkCVfkHHsO/RnGb3c3Z/OW1+2zOa/bTq2crRNKEBi49MmJp/L9+Kb/6kPSrxS
Njzm2mZEQd53bEg4IABcvuLCO9tCzoVX1ki0zL4bSm0uwm7Wtpo0f+cI1QkE2s9BLzKo30ERdG2G
VA1nwGI0sWE/0JR9Hqc2JBUaXdsA6apDV0NTE9pZkBmKNMpDSufndAZH+EBCL/thgtyOEz0oeVgj
v1ywD/Vw0kFLQGrx5f6s37o1UzcQ8yBgBSzGUG/kwixrlPbLJi6Lj/P4QN8T84XpG8qNt0EGjCAG
QmEGh+amvQ1whXFGowBmI3kR3Qz5Uxn2qXVGjjvy0w2I6q3/hDGIKUGWCpoS6D27nvoq8at5LBok
BMFPbhTiqOUJgrlkYyOtmkFhEtyYS7lJLcekHQ6o0WpN3GVeG83cy1BiMrWjMbE/1Ij57WcwbfDT
WCoPKcLrETVm0qDwoTdxa5wzH7Jy1TEdwNNHP9Mthq61g48aExq/gRxF6UdxpVkmBM0nt4n7jPws
AQ2jeKsPgdYA2qEjN6/VnzXRH+7vwVWjKDfZIJHAv/3l7xdnks+cgnYVWSi3PyTJ+JCDmjl7gzSk
iaipdA9F//O+wVssEfzbIm//L4uO+lLTZo0bpHKwIQ/6iZHoswmCrAkS9hICEDxED2bQ7ZqD+dEL
t8Ts187CpWlleyaD09XlTLCYJCEfbV98T/UuqhtRBm45VLuSmt5GSW3VpI+00OLvkIVX3qWNKyik
AZAREsXJ2jG48E4/SX6gZbURUKzEZ4gN0V6CTlY8prBZr5cSnEw6CpVIw0zjtwzhfZhbe6NwIt0+
pZ69F9qr39hbRtd8Oki2YRcNT+iVVMZX0xZluyxtYxtdJN/EO3+f3vMPyYmE7m4Mpy8GiVx5ur+F
Vm0C92YgtwDGVdWmlxqdqXPRxsB5AN7TRXr/9b6FtVPhwGVC1Q/JeiAwrqeybCivLH1sEeq+5tW3
sT0yNIn56U6vzF1KK0hkbaW11q5g9AXhPQGriGyWjXRxED1S5Bb6MZGpo/bZ/ZLz/qC/Mr+JXGp+
wiN1Y+G2zCl3cUtZ7yYQTou1dgqSwYRmpbHXiup7Yz7pxkONzMn9KV01iGIuuDR0EDir6QtGuUv6
Wm9RB7Nn9DYVHqI2rzgUVVUe/WHsdrxDJS4p6PxfXEqIEJfUEKq5N4SBXmPmreM4mNm2XwLStN1T
Ny8jTrstRp61nflbbMa2EIDcCLHKVIxTk2RdzCYudt1gVGiDxq1xfyrX4oZLK8tXXGwVU5/1ArR3
XeygvyjL7R007ykkYcQf0gr/vvxQGdEXNBkY7dX6ntNJ2++SvosbTYQGSSNTvmf6587fMrQybwYK
MC50vSxsfzWaz2q/KTo3lbFR5jP0+/rq2U1osQEXWQkbEGQtUufwGUAjKw5SsmRIqWRdDD//DtRR
PKfZXrO3iP9WzCANuPDeGgZqLqqcXskqvzFrt4tlVgUo5AeYNVOXG+dp5WIBBhhkJBC2wmZw1cFo
VoIm47KPUyeFklVf5WE9tL8k4JX70ky7x3pAY+b9jbc6MqTqFgWTpcNF8VFFXhq6IClsZn916Qez
fCbZxsNuZW/jEkE12YOu7wLkv97bU+20oweIXdxqKL2xwTYiUgM/2heuHbUAwW1M48rOMwErwXMf
9V/7RlQOgCV/MlK7j6vWF/upc6DdWnNjd3/i1hYLZwgiN6gQoVJuXo/KTmY3cYqhR15qDvWkeeSz
HZqvuqj3EMd8vW9s7U0OrUG4tIUlVQMv07W1tpZaSjN7iP1SH5/TrrQjnzRGPE7AbBC8Z8NU+MPO
EcTYMy0zztJw5L4puLHhqNaGjSqYv0AEvIW66fpDQEiJyrqbDzG016oDtHz7oNHHyOmqN8MpPkzY
3hs7dKUOAFAfsn8+Sux49qgsM35bt61vERk7M2j+XGBiwfWXZXu/LjpUV2v+3HeVFiG2IM+4b+qH
kvpIWWhoGtFcUmx8zkoccfU1yi1LkEwa5eDIeOy0OjJ50u2k4xNIyftVNEIH79zXZh3afdufdUm3
sEwrdy5wTAgmgLdGs5Z65/qiy3hZlkNc4aJ1G++b2z51EG+Yu19gWzumibbF3Lk64AuLy98vrqba
5z71gK2NWdoeuPwq3oukOS6dVGYwuo9T+vn+Xl9xF0j0QocZWUHUltUkLEfHQZU4fIxn/7texYM/
BsmE3M+0sZNXPJ+FHB1E/aBAfttzZ7rStpvcH+N8FvtesAB1wHOlf7k/mhUrKB5b6F2CUi4cu3E9
ex6Qfg0zhilubPfRJHSMqMV2pGv9DX+04vVw24LmEahNdKKrCVVt6OhcyX6Oc+mQ88TdNhK1ITYC
r1srC7RioTHCrYv/Kn5IOMMk/N6WMck4IKEgk9wCsN1OGCyg9ozHK1pTkMu4njCRUkJpgu3WTmLn
C3RGuG4eEqFtnOMVl7oYQgwEDTbEdppiqEBYCnWAboi16YlAtlZw/uzM+etSWjSg9P21Sv9Ohh89
lE/vb4nbDY662PIOQcsnEmfq+9HKmGElUPGJxx+Zv5PAWfWRbm4YWZvGpZsI4ipL2KKyYppUpjp4
9ca4mURUQmCYQeSt837dH8rKdgD0H2UZSO6CAEylq2wlMVxK2znW6Ie6zoN+/uu+gVt3h62AThX8
OmhF8cy43g26lHnjVFSLG5cPuxqE+cihOOML8IRRVWoyqg2gEcbBLl//3LCHrCZeb8D54eK5Nuy2
ts4g162huQDaQhDPGgNnJuGohZkEGoJ1G8d3Zb1QccZKoR8WmU61AyzzkmKwZDrHYuwDbTg6hQS9
7OH+oG4vbySjAEBFoy/e2vCw14MqkKKCTyjnmE/Hsv0rNS1wHn5YUvr2H3LYwAZappGyQI7SxSZX
FW+muhoH029m9IZ4+5HJ13lwoqGzDy6ZT/dHtbIJQfGB87RMoGNZSkiCfHDjZZrUYlkyP3R7LY2a
RtQb/mJlgVCfW3htEcUuPuN67hKX6YBhjVpMyyGsWDxTEbpbkhe3d+2CuTcQ46ACAoVbJfUCGmPS
JcTUYgFFiPkDKaDpR1mYWgfTlOATTnaG9v3+7K14Ixu4fRzeBWmFzM71uIA+T4oCIqRxP9rpPm/L
IiQ5hI8LR5y6wtc2FmtlC6KIuzAGLmJIYMq6NpfowrKEI/S4fG7sKhSuu0/0Bw8IKugv7+8Pbc0W
5I8MGy4QuQIVds97wwfDiqPHyMRn2Ri1UJbOivRDbTwMH++bUumxlv2OBigMDcKhKOaaiqMyJ73P
G9YacU2sQzI+pYTu2NAETsMOtfbX1AYUbC0W0fdWxZ+YTHZaWu3moT71qf5cU7nXEv/z/Y9acZ6X
36SycPc2mmf5WBtxUWe7OYvGZE+cc2cdSu+9t7qNA7KSrFzSa8iuIWmI1VUlD0dIhaOsW2gxcY6M
lkFivmUNiyaxd8vngryjyItOzY01Xjn8uB50iHYvDAKIfq73U8Yba+jcSo87kFkFgytHtMwm5uH+
TK7spCsryyG6iIHd0pLu3OZ6vIyL2+gV07ugguQcNabAzDeAOmvWkFDHPBp4+aBP99paiZRXWgip
x61eBk0dGskT2oLHLirbjR2ycviXdxUINJB4RRSkzJ4BEXItoZYeZ427s3NZBKnIZdBbAM1WEFi8
P4sr+3FpzIK3gSymedNUK2yQStpTosf+0EaJQ5+HCjRHb7r8phP6RIb4vrmVhyPiR3QxgSUENVdE
XNfzODRuwSoG1ISBhBqo4Wb+y6y6sNKnk23vRk72XvJXzwsQhvmPMtkijl8piyzxKxK5uGwRMatX
Ru52zPGowPkrf045uPkMby9K7UQ651y7JuTKya5ozAMip32ua9/bcQqpI0+Cx65L3rN9+li/ouP8
/rSoEpKLq3IxJy5CG4jXYv2vp6VnshTCRfKAd01kMti0Xhov1oc9877mebpD6t9Doar4u/cDimaN
BsBw9g6JqaDV/s4G6zFHV1vib33YmgPBhwFWDDDjwrGmrBcDsoECpIb5wuNlAj9NTqcoB7++6/Y7
2ntQJqzChk2Htrc2DviKG3ERqkBUHEV6gFKUW1AXA7M6bzDivrf9QBIpgIUnW1WOteOGFjB3ifyX
K16xMgy2XgEwZcSW+DQOeWS3M1IZ5j6ptmTPVlzI8vuAogONduuL2zwzU88sjbiazagoobEBtXrN
pEHWHhCR7e5vqXVrC0WOgZAZj93rHVXS0QTfCRauzD13L2w8ayiab/fjSKAUg5TFLzKk1Z9HElBu
tFF50AEgQqr52mjmOEXqupMBUMUnu3IjALJ3PXkauv7gVFtZn9u2TxwaLNkSPi/vHZWKxGrSHnK+
jhHrZN7xaYaPJIFDzd2sTRGIFMLEqY9O9kyz736dn/vhZ60fB0jXpNOwcYDXdhESI6AmwPsb7a7K
bI/OoIvZmI3Ym05++3mQb7n7caqO99d01QokNYADwmsE3EDX06vLyXfHjhixlrMXXY5PZlPyg+11
fyW+swVWuUXZY3qXXirTRL1sCSCurU1OXvICHisuW2S+m4MPrjw+7e22OI9a+5Fmr5X8Ufu7rod4
sq/tDNZFrHTx/27kiq3e0JWx44TiBYNWaaQGTMURzdUAwqeKWTEvD/44gCSoDOzxzco2zs3vbOk1
rmXxNv8YUiaZJrZZsbGAIeuBDECo0CKaetKhM/PRrIqPk/cKXpNGP1WGvwPc8lPZkg2youWKVz8B
AQBUt9CXCpil8gm5K+cawEbo61UJ3WUdl8ckb7SQW2hguL+lVpws+sL/Y0oFx+hNkWkiH6245Noj
Gdlbwbdy/2srt3TDAO8HwCjendf7KLPEVJeZZcVa1dmvrYESbzlwchrHadhb21WANXtYQmSS8CpE
R6tiryoZsQecnlhO1a6xu8hx32vbimi3Ueham7tLQ8uHXESgeg8CQvgDzJ0AQ0wFOlUvvr86axsB
Rx1YSXg4tC0sX3BhwesbJqFlb8coBon0xXcB1N4ALq0dcxQA/rGhTNc0tbWrlY0NA+NuqsO0PYF9
/0FP2v2knWoD6OW5fvZZ1I8vvi3PffOh7t8Hbd+gzeb+cNdW7vJTlAnVJk9mJdATuCHZjhttuExq
5tc7f+vWX51YXFII5KHEC5zc9cROdjvhzYiJZQxcYBWIoN6NfCMvuxbrIpGNqM5CjQRsGIoR3xEC
lAOuHSdlB1rVQm8RZ9Y2Upsgd494YtJHQ5ev0ipdBnx9djITNMHw3q0fPSvdamxYnVxczOjFhUo5
oHTXQ7b9yuSVTOx47A9V/yDbR/t9c8NuGVHuQTDXJZPwMGRuWIE7PyTpC0vy8L9bv4vBKCmLrAfG
TpO+HTdFHZT5N8tkiBBP97fj6ia5MKJcgMiklVkBYRKQZhyM8Zilr7LYeFauuRCUYP+zKMoB5z2t
aNpgHJir1voxeFtg9rUFwYrb6MEGtQl0f65XPfEBsdH8xolT/0ejz4CDfp3NHq/WX/fnasUOCim/
3Ts4mZEaVuyALEtmVgU7Kair2qriO6gZNzteZOIJzWpb41pL7izZUtSi0FwKJJ+yA9y67Zpcy5x4
0L4abRFY7rM7PFRt9cxS+r+cfVdz49bW7C9CFXJ43RsAAUZRBCVKLyhpRkLOGb/+a+jc8hFBXqJ8
7PGU7anSws4r9OqmMlfQaJCfAnkVyiSRFEut7fYsguAY6oryQhB9d/DIL01OAysBdHs9+EYEQWwK
zreji+gtyZ6Z0tWVcq8NS90ld7aLxv4yNDteTdmoObxubBfZI6i8QoHx37se2ChI2gBDhEz7vIQe
oYDPju60jlBqykOk1YE5c5//h83yy8hs10sTntT3CvlY8ttB2SrJBmQt3b/uZ4fuGDA1yNiiKg5E
ysxKKre16uaNPB1flOkJzi9UoxeerHslK4AAEIWwqLgA0j3FYb+e6DavfWlAruNYxOGw7ST3zIC/
TG8LgL2UOGV3Hq+BZhDRUm5zraquojFigThVo8h8PKt3rivElRPrMp6aCfZ5/SUC0LpD1sbKkdPO
ijQSQTaLxULZXSNIhgMCyU6USdOf/xruEHR9Vyi1gpS7DYYpgd+41dPjcdw7TWg4+MfEfByNl0dc
BhOagAybz300+aWJ0fvCLTTULhmaLZ3P+T2aaQrlKJRvka/qY3v2mmPbLJWBl+zM/QAGwotq08BO
ZY+ddEq8YZ8HwVfLLjikS4szu+ylVI3b0s0U7Hg00/agI1eJ738/Xp4FI3M/Iui62OWyXDmGLErN
aHhug3WypDM1Tcl1BITcJwrACIBQwsF2vt5mSlO7cjxoSEsqEmvg3uOpHA2CUWajRgN0bfiB51u+
Wi/lQ29HN/GVoO0FlFxw3ef5wVGo40bLUuFYIhnvhwcFdeeuf3k8hfdGh+ZZTkUZZCLrnDkWQtgL
iiuWwlHtPhTg4zpUIqDo4tp1Z7TZEo7xNhOEUBEvJCgJIIICP/R6LtmqLFqF74Ujaqdo9wwDg2/i
yhADRc+lbjPW7YJTc7vfYRD3LX6h5wp1h2uDWt+XKFdxwhGCf2FzLNHqkcZrTwsWnt3b13Cyg2IS
UAnI3c3Vm0C1z8UZ6oLHEgAoioAZ5GketwTdvz+a/1qZHao86CQ0c/ACmInAZF+tpjJD74F8a1i4
jua7Akg/DjlIlIeQhwep78wQm6l1XSa55IwNlJ/2ibseP/x4BXFB8/H2u0mcXVvCRX69QHUltS4P
/mVnc9kJuvAabdft+dvSl3r7f9Jev4/x3NBsJ7RJJCEFCUMRSYje6uZ7RUyHrJ4MQnhTopa+MLLp
Bz4yOPMKQ1GtxWZIJoNmrHP7Pf3+C0H6pUd/fkvMxzU7wKWWt3EFMTyYKfWLulIIRKfNYJ1vABEO
ia4vzeRPrfLRwGbOzBh6Dco4sNhQLBr6/PULY7EFkm26/Ifq1kuuJ2RY45/VsSPW+bw2RvqaxuRt
T88na+l7brJk8xmYXdCCUPTtIOB7XnYXMzGyVf/cGpbQkYWr8sa/mgyhWsNKeA9wo2izFQVQK2qA
dIMhNJftNHQ6EADLXeKd/i7snfk9Obc0W1SxheMWNrA0ngRyYWKqEM1sFQJ6GrAbUAqWXYLNtGD1
3qn/Pb7Zwmr8kCh90UtgaSbQEklWbL2yNuNTR44+QZ2RWNbfBTfhhnD2Z6TIfuB2BtgK4LHr8982
DQKVQZKcy4W7aCQLKPr7IfwtaXpuFaXuEkOidH2kjYWX3fq7hHmZa7ZPoOZJcu+fD5gtaiu6Euj1
RckZBup+JLnJO60Fni4v+QBstgdVd0hOQ7ESloRDbroW55ZnixyC9w9ZTgw9BRbvhfSEfdPodtvo
BqZ6TZTVK2V16+Qf0aq4sNLzh2RuerbSath5cuzDdP6HN/rSEXlbjj3SuAJJO51/U980UMC5m8gn
WrzOTkt9oTch8/QBU8M+ivLIK6On73rZWS3FwEdfcTJiBuSwe5kUR/yYnM/dq0/S1cKB4u8dqN/2
ZgNOEpWVGgX2NiFIYE0ocMv/r/ssf01sKpO3wdyuIbyzlZ4ikhn+aiCRbgmLaOU7Z4wHhAtNKSiF
8RCmvh6417GRlLGj4oAdGeyyxFeOnSmt4eARa7C6z+NRHMlfTV86Z0t2pz//FSyhi993xaRVHIF0
dJcR6VKQd875HHHWnkVbdP6kxDDW4/u63lmM/a3ox4U9t/QFM5+iqHltSHl8gWdJr+Mm/SxT4/hy
EdeXTbX+65mDtbDoN+lkbDKU9sHPDcDcRAM8G/OQ502TAJzvdBHEWXidrq1hk5jWNy60auOvpLfH
QxSmXTt7Ga8MzoY4xCngWC2DXTZQnQPtPT30emCxrcGcE/tjfXL3p7VB/Jdth0MeYsWJUuvhCuzL
dOFT7rgFKNmgeo9qOYBvc8BRlSlqDxwF46ieGUGTRFQc9bNkVmXwJGXE5fJ1J7xlo0Kk7jvJzKg5
hp0eAEyNdnrIU34U+U4KSxLiCozXFQTpIZQVkCQ9tCpte5uJG8qrTsmgkdoofBJ/JUtsLDc5ayzf
7yHM8UlDng11LpeMw52qbwGc0ehQS+xG27ngvzgyoEyi7RIz4D038cro7D0aRpnr1KRgHIbVS/hO
ZviX4SAdOMKdMSlRD5Tbsc6ZJT45Lvpyk7M72z9XxmdvUewnio8GQMZJGyqnpyhmde9JFp6HXM/Q
6pUzz3y64Onf0GTPZ3l2ExeCCt5rNWcciadFZboq5XiiNV/t5lMODeGrKO3mj0v+KBIZRdyJRcgt
vUYLe3VeWhpjRgMGH3Mu8CBwp1/PB5lyJDd6xlinq46crMeH46eF+2qecSoghQqOH/Svomg/CzrU
RgVFW9m7jqdSc5ft85NohKaikLikp71BW8MICU0OC4fyZ8c+sjvbXGWuhhKSma5TcXb9Wm4g6Ebs
54oKlqOZurNjDY7EJllV5spJdXPlrUK4z6Fvn2KwYlN6RH8UFRZyXLdu7c9soH8fEwF86fyalNis
l2WXd53iRQuQZI1I+8nS+rNI9FI7MWxD5CU58hssDwoNWIH/2pzdlGpbu6kvCq6jK3+EjXaU6Pps
Lbx5P/z3t9P9j5E5kr7MtBiUszDyftglFh49hVw2ud76hvwUrchI1CfFNaSBsDotTLzAlNG/rZDy
S/y+t1HuNFy0eSCTiMoH/uP69dWKAbKgqYzhCi4xzcPngYVLH1Z66u5DY+0vtQHd+lczg7P5ZQup
RI5Acp2+tOqaarT92+yU3WiU+33i4Mo2g5CseWthh9/6Wdd25/yzKZh70WLkus4m+t5con1GEnB5
kejdNV9BxbYdqUFPU/SiPR1P8fG05GRMN+TNkv93ouf5HjXOYk6oVJDfSmC1IjULZgHmmDzBq8GF
vXCNTJN4Ywwku0j5oG4GQpzrVW28RqtZ0WecDTC9x/Ap3brGQCA7pEOac80a72ay68mTtxr3InlD
yqY39muWnL4ff8etnzNN+q/vmPmUAB2rWcYxrsM0q6ggmWLwWxrpgR6Y36FRF+R7s6RIJtzc2TOb
sx2t+gyHlLzHODqEq3Sz35rxH8cMIuLYO9KhCEo+ZNPiN+vh9WhZsaF8fAz6xxle7sIp/6FTnq8C
cJTAzQEUi3hi5tprXuFBVgKezk43X7w9S0enPfiXZI/uhbW66nYAzqxjA5BSIlraun4P1yVdFxzR
JX1hIW7eb0zK70+ZZSIGAdlGt8GnVLEl1a/oBpEEYMk9DoqwpNsuFYVvY9eJghDw0amNYmKPn53y
XO1qoVNxyuGnNHvco0a/xrFGSedo/V3wpm8iqMkWXkv0jqHHFE2t15s9YZUk02RsMqmmQ/ySpxtG
pV6z15yFSbxzqmAIGDo0HKC/b94ZXgdhUxZKCIeE6Mlz895GNDDkg/T9weux0Z6tlB4VPVvwCW6z
SD/j+8fsvHDaRgrwrknEODlSZphLMSTbwpRNOO10IZF0b8tObQcIBPEbUsYzPy/qOy0LM9hq9WYF
KnbLFKwOLEzOdF+QmpCccMZJfM0OFqNDpeUTx6bbIK+8tGEnh2N2dq4+ZOb8ZWqhNFmKDylkIu5D
bS2jhYT26rFR/tQ0aUjeLSBRbrOH0zz/Grt4vY+ifGD7MYLJl82u1/O/pvn+vttsNlZOE1IdUpxi
mR6GL6cqSHM2Egc6COdz8YbnOV1O0k7WbiYAOFG0FKKBmv255n6FxRyXRU1bSIwTe0aTv2TyZmpV
q4mvmY22UmMq9/vgTetpB9p4zVzY6tMleWMdVzfSpeBKRmfP9VxwuQYi2KbDJaoQd5cegDCiXqh3
Jv+HWn8zlzakX/D27g4YSwC5CSCB0Ah/bTINmQi8pQo46LlDi6lls6Wy1Q2AHL4dGgqR5Ji60cEJ
O7sFudz1+qFp/DOv7sG7R5PQFiI0vlxkcaA8pCtpYshQ4na9l1R4UzfCSDHBQ76W+I0UGsDtrB7P
893zNtXDAVsDUhWEqteDhvpAmQWu4p9H5ujXdl8cxe7c968Vsns5hTwgX7zwQ02E6tLyYIpWDIgQ
jC8hSmJgLQNVuOJlujCSPP5iOhqgejRmZifvFEFvO1oGSzSh9170aRIl9Hf8p1B2/cGekrtiHLTe
WQDjq86Z8UVU4DDWKRkbImZUFYy0XBUeHRCiJU+xt+BS/Dik852pgVAIihg89DdvWFrrLqniQvLP
SVqR/ElNSK3Dj0vt7qMW9e5jrMmoVy9jvuOKtzrPSSxTiSifWUbHlIQFwOtmIpLUVGvaoBGcsKKR
MR/jc3FONMpB6UF+FjUSGO1gsJKRKCYrUG7lbjWVamYf2fJrPtJxH9gNYGg+4TQ9W/uy6cZm8Bfd
LolT71wIU5AwIQJDmkD3PzpPD92/j7fO3esKdb2pxROEtTfC7j4IZCTWlf0zE1L/UJDwwlN17dNY
N5M1Q3GAdCOgJCVPB1GPrUg38ud1ZH4oH5ZiS3ptalYHnbwFP/umdwRMHD+gBzQ1QuUWPOvXGyTh
fVHxBhFnbNyBzT0Yaf7UKCy4jj2rKHbtLkgoE5PspGZ6yliSeyp70j7XMl3sjbhN4U/fwk+cqBrQ
iyBHvf6WAVWudBzC4FzHpgLhFE6PP7DCxZcUmkME6E7klB7lOZ2R1pMf1JEqbAnasXKoovOxydia
RNPI4NrXbkkL6c5lhAQz/sJZgt+CYub1xyXADUVZlwRn32Yuvpm5T1Vosd+TlvreLUiuES6DGuif
8SuJ3kN2p4WEOYJXbqEOfedE4zvQ6AMeGlTbQXNy/R1Z38tl3ZXBOR6etBOOj7RNzigzNMORaQDX
Hc3yC0CqZtRZdVWclHbh3b0TmUGdDhWWHzZpEFzNJiJgkrHkfCY8FxB2aWk10kyh2VflvmYGM2w6
wOKqLSiBmz3cVaZ87iHn6BkAQ2Wf3iGSdi4Dt8+soED4XJdUWniWbp2+66+bPUtl71ejMH1dnZHC
pyGUpzNcweNOy55daMLU+uNzfSdABvx7qgigf1zFosweqaIcG4jn+ck55CFBr8sfrGs0k5rxJtu5
rokrJnDY0kLjvX/OQjoWxFtUQrsNVn9oEkAgzqIAhdLi9Z5wU6AGWyFKz0DBZkhGuG9o6MPtqnev
jR2fWY88HvQ0ideX+rW92RZI5Lzu3RD2UvZbw3OHRsXHBm79mckA6KMmT2rqlLoeUJ+kHMiv0vSs
Ec0jORLtnw1Zoi64zQujCf63ldle4dwgjGSvTM+tajfHfiOY9UZbI1ntlVamo1OiWTg7t7Euuu7R
koxWvYkJeZ5UkN28ZgTBz85u+V37Zl+/tEtYxzsJsWsbs72QBYLWuAVs5Pal5gkbbmSHWbGbckBV
6t+vEuSB0BqFPv+pr+Z6lVwt8fi6rbMzfIlmMJDtSkNHrAzuhfmf1uq3rdkxy9sijKWxys7KH3Q7
9y1hN76/jcIXpj7Il6qhVWvGS8Igd/KscDzh30L+Ar6dJs9GGDaFkGogGz/7LW1HOBDKJUrtljHz
lvrCtq30JDLYJ6jZxCNBPruOHK+xmKOnbRnpfRIT4TkCaUw1I3JHpFDnExpDeUy51MxLA+RcZaiV
3QbItqwHeCYqYQf4iSHNmpO7lCu93X3IUeLxmo4V3Ol5PJynQusD6Vac/UCXpPcs3YnNQiBye/vC
BHIIP1TfiLhnL3icVi7jamNx9ioAivpTCZhB8Mx2kgXJtaP8/Hj/3ZYcQMaAEyyD4gR+AzIX1xsQ
/QnCwLJVcUYytG2gdEdb2y9XfrOX7Uovn7lnyciJFkXwN//KxWqpp+lOrI8PwGmemnLgr8hTHudX
1BeGSZdwQY/x9qS3QIDvIf0/bsSOtDu3otpTY+Wi/njUd9yka6Oz5L/Sg2RaSGF01zv8+dP8DE/x
qMcbbjXSdR2RyDSosqLID0o2DduF/Ma9JUbrJaC4E78CKmvXQ86r1hW4ri6g/qHnLnCEQP/2gh5r
mp5+BDWVqiUGHek2G4YBQ9ZtyuZMrHizZY41oXaLZijOrS70Zoa6YppyaC4x1O/ipekp3C/NgECu
y+pxanCB2WSkE6GXC5wNCTaDjFZsQ/pA+15t8IMOzwyNKxQioZGPNl86erR66r/SHBqFhGvsPP8E
K3Az7nrfKhNL/kTTTstYRW7kiE2elhJGP2wo168p+qMRI2FgE3vEfBNxPR+oYyuVZ18gbB3TuHwN
E+oVoFUbwKX7HmQr1n3RfDN6G6TnXtTF7iR8ocgkSXoX0lQj1WgKqqElVojyTqUSsbRBHjPyOotQ
FKUwxdJ66FxsGhCtaib+p4R89uNd+UMW8GgUs13JFXGOPgK5PLemEGi6AsCRsgPYWRu31ff4CbQE
SkDuKv3KYuK9jaodhianrNyBKqpVhRSkWDyUAfVB1sPa6tKVNj7F7FZkjCw3S5f6z5JwyJ6U9+BZ
yI1AePU6H+4lCQfDO4h/atdQsm1cEve1ZzbgAJbXsnZUENR9FeGqTHTQDUbaqooOEWeOjOVGJi/R
cp8h5s73Q5gbEXqxoU4wrhqEZfgp/pqRSChTAea3FRTuS5Nr6dA9+Z+Nrxcaj1QOfj11GQEL4MJ0
/ihbPZpO/vqYBXUlyKUqooVrHdo75nJoVgnwmcilrVh9NKDFJMO1JeNXTmMD0auRrspVYC7Fhz+0
LPPvkME9DGZFkJdxP9HArxuuaMHZiC1VnoVD9w3tzH2xr23f5J4Vw3OSrZmSBEk2OprR3iPKTlqF
e5ZskJ4/x+SVbveGS3ATFVZn7Fj6EgHFZ0kr3gwOS5Q2d6qPEGn+9aWzwGgoMyGq0IV2ZhVoIlbf
kMol8il9llZY1chcouq89/hc2ZvlggoQsAulh5nhDqVZoV4jEFS2zYKqum+6tmtye/EQW/GqWbiB
74SAVyOdlyOFlJUT3BnYG8foxdu00vP4Ju46lVYVkZu3cbDhd2R6GEH5GVuDPz0+6vzkfT/YE8Ls
qHeR7GL7Y6Y1iwdvEO2RdAYa6OLhJJDARE1OF+xsk1LpzaXVOjOyjWBP4JTH3/H/2ZsQJ5M1NKOA
9u76jEiohHYgGsd3bIoP+VjRfpPq5WjyMqLPDY4Li2yTGdsQAW2+2df8qS908O+x+/ovi/69P4oF
hkMirQvQDRphRFzCVEQrKJMAt2BOuyY6dA7Drbpx61LQoujt3uNJ8xkeW1wi60h3lYUx3XHfsbbo
ixUmzMrEnXE9Jq4bYi1RguqMdn6/h/P4LWcaVdPYavgtyxY0LJh9qfzrqBlW4UMhp4Buf+QWrq2q
bJtIgeRiL4sG9MOal773ifLub7z2JC9KW08uws3+AXgfmTAEzcrP3ff7ToEmeZ4xYXX2kd2pvvya
N+V6V2avAAaJuTWGfyRQydfCKvDWbAMSrH/LYK0idYuc8j8fMKtzhn7jd2wWVeids2OAROF2g4PK
VqvNEjfLnbTftanZrSSPaekLKsbKrnfMIXRGk/04FNSRaWLVzoiEZoo6jUcy+tpsMzuxEauRmKa0
Nj6gEGx+x7bVAKNPS+qZS1HVnYjgah5mByipM2FIxOnjIpvLrSQUidw/Pz6ldxJn8NmQXgTzF7gk
bk6pnMpIe9bez44Oq7dCcmLJkg5JpBBeOcvDBsIETG4qA/EYICZ2RY08rVH3b31MymHFBkvN4bcF
yOmDFMR0+BxUbGZOe6F68dDKWH0FT3jj73uzg98Hr6luScxsR4iOSyxVNYB4COM+xVT6G6/TJQDn
tPDzQzARY7OIGnh40jM/GmhlOS+kGntQrGhTmK7/MmZ/3AoAA7dfaIC8Z0vlUAIF3w1yVfPcZZFD
yqaT/foMPHb9B44Mgww3koWoPyDz/Xi972RVAIeakKkThS6c2lkMiFbZts/Goj4L3UblLuo30/Jg
1jE5gL68lSBVVPWMAoQbfLSQXrn7JP82PTvXnJwneZDm9bn8w31GgkCFQRclmtUqGY8BrcgkO3WS
pVW/r8SApkAZZOVGXQq074WFV1MwO/RZ2mWhK1X1Odd72wlP0P2u3pTVSUWy+KDo/MIRu1O+v57y
2TluxdzLWQ72XHZddHrE7wpm6nRFxeVYd7baUC4iLEeV1lIcraULKz69DvOtjDafCXf/84DMVlwT
Rjdj6qY+NwkKKvkmFw2xoCCny2vJKLWQVhzaAAriys6C5eknP7I8W/AhbWSuQovROaw60qRwipWE
JqPhsagEfkUQeKk/0uJPMpyqZsNrtje8JjXt3x5/xg+w7eYz4CFDoAgHGswj+MxfD1qEpkspRn/f
eYAT/ASNIFHnwTm4G0KinfP3b3V/lFDDCUyOniU72ahGaDSksiSbXzoC9y43pDXRZwhFSfSRz/wH
PwoaARpy1bmN3oddWxhIM6pTZmTo1uAB/GCyTSTaik+DC3dQOz3LrceT8eP93UwGugCRIAAXGe6c
68kAO3cg8FVSnblLZkhPHRKCNQS+RdZggw3iFECcqhXwwlVvDhuXlCsXxJMk/KoRba1LaBnrwYVZ
gdnQgywXVYIV4IPtEmfbvRsROb1/PnJ2QnO34LVQwjSVGRmg+onXNdkUOcq0HoXX+HhK7qD2UCqG
xCh6Q6DZdNM8KHGJnwZViSeQpk4jE3uEWg0CTX24RM5g+wZSfwtoprsn45fJ2T5olDTyJaaqznWE
bCICV9/dp6EOBqeFsU13y81y/zI02/tlE2ZaIvyMTSMszbfQ/yKCjqy9AVUeuybFVqABADcpXXIk
7y7ihOhFKyiP+Z095ODca5W8aauzuuYOHfhLyxFWwuYQKwsP6D2PFdC8fyzN/GMO/Jla7MNSnXYy
7UAgZ3pV8bowldOa3E7lf63M1swTQq4V+2k8q+jMfMrfYWGlwHAIWzklbGb7u2qpJ/mOB8ijBAKq
RBDGgMdtdnWDdNoTQVBencPaN0LcjVH+JgkLe+QnIJ0N7MrK7Epo3F4NkpCvzt16oKLRfBWElUiu
NxaUTvT4ydsInz2SchxlzZYG+F2gnd0arN3TeN/vo9MSQv7O1sGuAT3sVC2Dhuxs64CPB5nbkKnO
cfcaKCIp2mOLttTAFBBDd22vP17au9P8y9xs/3SBHxcj41bnIv1qMg+J/s88Wmodvm8EDUHTcsro
R7u+eOGBh2MtY0wNhFndbyh5kDhaAgTfMwIBD7wsaLpGHXy2lDnXN8wQhs3Zcw1PlMAWuk0gMPZ4
uu5uGMB+0M6F8guYUGZWmFIWGXiKzbnUY7vXOV388qlujmhLLdEmaah2QBNbPUQ2Qkb/GUQ5A6AR
wgHQCkO0eL0k34+/6A7yBxB/5PnRwoz6CTvPg2mdq2pgbm/OHKTXV8WZ+2Sh8mlotDJr5LgUiqQ0
Go5FlgS6Lm03aLxSTJFuwIae96TYxEsP/b0d/PuDZqutRKPWpGLanBXuOZBpFoPYbR1Ega6GxAOv
KuBoSGeYiUp4oVuPF34l08B8kYeFq/EOggQzA4b5CbcMBNo8kOm5vlTbtmzOmwSFdp70dnsYLeV5
OIBXb0qux0ZC2q2er7ldeXy8LHfu5Svb02795Xi5QqG2EYtVgeozGbld3WcLW3HaafOrC9prE9BN
hVSOMruTh1GsoPvWNGchAdCs39X5xm2suHoSXfPxWG46hkBpDFSFwqHGMbHkzqvDQQv+STDidmev
0+sL4EyAZK0ArEhpauzQyDlsIdSLDG+nWygsPjZ+k3dC/QFMP1B/Q5ETB26OWh37TBzzGOS1WWhf
Rhwx8C8eCtRRttnCazDfuD+WQKiJcgfCcNy912vWxo2bgSy3cZqY8F2yzjt254caTf36GA42kLML
EzvfJP8xCJ2eCTaD5r3ZZSIHLB/Wpdo4DI98MPoGW7FauN/vmphw4yjvA5MzB+WI7BinkRa0Tpyg
0sv7aH6hjxdofu/+DALNh4AfgfkUgcb1rMmaz6RJULYON8omoz0VQgSm7yVN3puyw2QGEBIszdTn
yGozb66RG64FB1PrlLq8KreQj1yr6+5FXXsWp6c6YyhGYBf4m6PaKrPzfWP7FthEcN89Hu+Nzzx9
CdByIpQ6wVCN/svrAXOjWo1wyVoHhZbAQkSlgo6AJGAy5jY+a7FbPrObz2xTofrx701DtQAlXXBw
QE1FnVb7163SsDFkF7Wod2RUEgJj2GWgqQz3zXMknqTKERu75Xcy/ySlRrgv4yXQ5vzKwcjR1Ay7
EN8BWnBe7my0HOTYWdE7QeDTggHuUT2jGlWJdqW8PR6qMK3n7+vtP7YAkofSAOB/c9YWtROZzvMa
2FJYgqdVC49iuxNRrGOgqIn7HNUvpU30EBGcrKwS0adt/detDFkoyVC++tU6yl+6ahOj113YRNwq
Sw03JHkNurI1YLgnrl7LmcFFQDsW4tLbM888zD9/tlJS6XYMdDJ7p1ZsMKQrHMQ4ifccad9xRDSB
QKchfn88Zfc2JpYHoFqQyMrYoLONGfiiG/l+2zuRqteVVRlCs8k37ZoXjfw1405DTBvNBque9NYA
Hfi/WAfbOIJreCIQ+rnem+j1rxV2rHunKZ/FvqEl+o8Hl+A4ExewR4EjfG6laok8jM2EBtRYs+6F
U5f4T28vPDCqIX+K/D3ojAB+uP4MGYgZBJY967B5xNCcFxP4mkO6cAlM0cfV7gSCA0BrHqJx6BO5
UUAtoPY69GjJdmI1IkK8GwazY5+40Hg8qbcv748d1OB/7OAWvx4NtpEbBfhjpz9oJ4gNVeverijK
wY67VRkChvB2nWy3b509bPx1wC3c7Tcv4o/5ifQZQKopZXptvlVaFrhwmJe2Xr8LoD8TvLUcyonc
BMgdF0Z7Uz7E3QLaEXixuF/Bn8TOgpGhkXtEIzDH5U7BWUphVdCvFRIqhaDtViCsnVu+ONIqyXdh
03wERfUBWjoaDqti6Zq/u8LATULwckLEzUt4whilGTd9S19yxOvj1RjuSuYpEhZHPU3ifC8BHgn1
IPTZ4XqfTfIoFSIKpwHnSKCJGo6pA453lXlOnvmpvu8jhikH3WsOPcMRgJj0KEoWXPZ7y4xGJGBn
wJWOgsjcDwFxn9LlMefE3feorer4yDcwycaGGDtSwS64PTdZyWmdMa/QNAJLBM7q7HJssiGNeldh
HZQzSUZeNpeMvB8OtmO3hPzZvjY6wN7kBDULYh1fHh+pe+v62/ZsthOh4jXPn05uv2+ql3JTAPRf
j6vHVm7weT9DhOKZIMC5m2pM1yenCZPgR5XD2WFsF2BeV4hzFMIRM6OrVU1Wq4g+27bDkcgYyWr7
dhYM/PqYuu4H8r1IIXQTuP7ng+BDgdUHSz1HR7WKG8aF7LKODnkFmlHnffd+uewiOtLG7FaFHu/L
1cY6nfb749GKXh/Px03hYTKPOwyMiRr4zfGv1/ORdgAj91HFOUplVOcEdA2xXFIB+fcwLQifCISH
B3lsx7dESdfa04L5e2dMASIPjyK4vm44uJKh9eBalpwjIKUZA95dWqUfA6901Nr3vkvQqHzuecmo
pYj0kS50TpGY0RKH/nRbz086iNFw0PFEQ3pvNgkK2pIiX+w5h5fNLDaKDlXtj/yFj8y2OwdwZh6P
+qckP7c3Ed+B5Axy7zfNk2UjqRXYHTlHzvYRZ/Xhauw1vMb70dfrDh0Ao2QJ8aSKo7l6lZ/DF6gM
EDla9bIjJCD338oS7cEKPenXttSLaFJ+AtsV21m/GysIwSZGni28OTc1o2mrwLnEYuFGQvw+D2z7
GsweZco58BX8y7gJUBQTLQ4MW6fv43Fhju5sDAWVQGCfkQPnbghUgHuLQGBeiY5wATLdJenX4zW4
s+RXP3/2gI+yV6RCUIuO/xfpDwm9una7UaWV9djMjWc+1VD/O4w58EZDaSVsBwzjHTGIPujNwvld
mKY5sCZRBq8ooLLqcLqrazvu7fHn30CksOZX3z9b81oaWlZu8fMhLoRgCtH9Xly3NvEDmi3YuvMA
XJmaBZKa0OVKrsGUu/sMDGkXLmR+lqZq9rjlYCYWhunn89++iVr9Yp/NkoHpz38FgcEQNY00bamI
oB+NjFsV7UZ6s0Xf/ffEO7DMCrewied006Prpx2wa6KDu9toDI0cOIIIDOCQP8DSGYPZ763vJRDV
Hafkap2mLf9rmGhRhN5GgmEmZCNT5sNSn/8u7LqbGHPqVEKgBCcP7tcNM2jEyFXUS70IWpJdeuJo
toby01O4TummW6h63TmgV6ZmuyKE+poipoPopG/RRgEdKOE36kIH1pKN2cbQWmQrfAE22IJWlPj7
ZmnCpgdq9qCoiK4QEKDzBTH57Oz4scLWDGQAsfWAqKMADaxypP/Ikp2b6HlamF92ZrMVIfKCsDIv
Oh7K1uKH7f0fade1JDmOJL+IZlSgeKVMwdJZql9oLaqoSVCLrz9n7d5OJoqXsO2bHvEwZhmECgQi
PNz3ip/dA0J7y2N5WH/p2oiYORMyGjZlghHdAAXAeRJvrsfZKJgYEA8kUmUpfrtoLWBjx4CbD+LN
E3NG1Io0tM1g4VRMziOg46qnoK+gfOQdxg0PcLEg62E9O4waYO3NEsPQMXr0fmW24o4O597fOO8X
JtZPODMREXQrpIKonrTDTXQMncEd9yLnmtzw/ec2WIBVCnZULQUV4il57P38xXTkvzGAEBuMPIix
oXN1OQg9jeQQwCqEE5bkRAA+X/dYm99/9vPMA3npClqpBX6+/UzvK3+ZrYFjYSv6AvbsnxEwN7ER
SnIXwgGsDfuVhV31OFkfB9N/2uWcBecNhnEm+gyBjAmZzpNDkD3p7ep0fbK2goo1L72qKqEf5FuS
Js+KeOglHZv2DcxIifXROrL1FwHkhRFmSbpyrod8hJHYgXLKf51GXB3h2RCY1RD1mtRzj1+v8FKW
bQ90O+Rgx7xBfIPGIf66sMOsRQTO5awtQ6xFYb08vJR74kk7aeSSIW/6kbPxMI59XJQRTgvjWWOX
wrrTTtR3OMu+6XbPbDAuHeshVkmKsby8IC0P5AfiFa+wu8iSg4eHBx5U9Ru2j507xs2bWtKFE273
U7Lb3+iP9vPTaB2Pb7dO8Px5fWibLvJsZIy7rxbajElmIrR8yD11HyzgcOMNhzd76zecuWHoblap
0WE06b61kuDw+XB9DNxTyfj5GW3JQldjeW6O0W25P50eO/A9WBwz2xsNopPIvRAZOPzLYSyZUTYd
IeppeCvRHfmBxpjniseyt2VEIiir4ZIHqxyLrhvAMpIaVQxiXdvwZ1fCywgsAFbDiSO2HOW5GfbQ
UHSYQRNNPRl+ssNb3Y84wOOtfXVugDkxYRvpQrfAAFAwn/Wz/PY7Pcy8Y7k6QjbSOjfCHJOwGrt5
EmFEzK30vrWUh2qv3UmHyGl3vM413owxByWtwXWkTbAl+1IQ7qo9L5zfNoAa4KrUB+QF4/XBewRW
5ykBe7WJPlJL3acLYiLOSdnaXiC+IMggIoMDqcPLPdxpQwpBJEXBC+hNcZrX8ohsjE1t5EThxY7H
3nr5G4vIuRjAniP9zub7FzGau8rUIVtsVTdWdKgmfzoMt/YOyMMH4vwRvN6e7nirJa/7i90aYOr5
j1lma8xVmIZCaiinlzeHiFb6VKL1Dex2zucD+N0+P9F5iD/tzgA2lYDTjBfdfmVjr30AM9Oi3MWD
XuEDMNOLhyvw5aVzshvdte7vHx+l26dPaMK6n7s/1+dbXq/vb3ZXiApaddemD+ZkQyBsLESartch
LKO3snjWwJlLQc18uLVdCcsdnlLU64Ahtrij3nrNfYFU/m2dOfZkkJO0k2H95QXWj56U2eFe20f+
+wFtck/gvE2c0ucB3DZjjXOzzGoPkPvutBZmQ9CCGX/Kw+7hAZVJjtPcPDxnU8ss6ZRQVYwaWBE1
525lIZ0sPCOlmBPEbiW2/4Uy+vckMvel3na9kA+w0x7AiVhZN+Njf0NyB9iqhz8cH6quH31tvzC3
WtZlnUByGFNv1kTZmFvKLrw3H3+BYezH6KavoYNwfe34njDi4Vho95W0cjBTO6HO59hZwn35AQrQ
yHn6PDz/fEapgXPxkjVU/PaNqL+iDIwCD2E1Xbpw1EhmjP8K8d7e8r2OJJVuGf7KBzrt1qU47ffq
/SwBgi7aWeFav39nICu3DKvZUbcD3LJ1UtfA9j/s/nyuCa3IK+1P6n9+/uH6vG3ng+Q/IA2Q/8ZN
jvGcBTyKHOXVXCAJ1LrQrg+mN907VX7sxa/N3mt9iMXsw9+lr9iH5A78ik7loGV7f90RfC/dI/6G
vNN/PoLZRekE8dclx0cod3mgoJk1fypusmfzpoa1yIuP9T2PWnH1Ld/WCXgO1BzR7YYn0uW461Fv
FFovSOnSgdorMZSNQIpyjuFmuKdICtTqgFqBxhljho5GhSa+Wj2Zb2h+3S/7UQU8wwG4yuXsvM1A
/NwU41jkUVC0Qq/UEyBqy568lvvYlmrf/PGppwBhyhZodj4NL3I0TuJtK346N8xsocEAIauyUPXU
BImL02draBjgObTvQDgJPAOSIgOcBq0fNFFcLlgDSWtgj/TlRNvaIvNr2j3NqV+rxH+dckCTJQhE
cWWfN4aGjinUvwHAw39Z6G45qXM6dIN4OprEbf3wN2iDqjseQ/fGTXRhhfFrUB6ng4x32ykln9FP
obcHqLwsXj79mf90oKvQY26V6fvVi9O+9qKAtXjVgmdOXFZAu03Bc/REITcS5opnLi9tjFo72u2i
0qZD8wSwdavaIXmOZY9z3r8P+NI6M2Da1f1UD9J4EgdnQfdD3UEDvYKurbqnnWpr+q7J5CMomTh2
v18gsGsQUJlBPluEYtTlHhrzuTdmowIsafby4SDorbVUC1Cb1FWz23j+bEwvjUAfNh0JgWaHqT8C
yut3lR0Of7qec59thAL4HJAArh3FwLF+3SVnvleNIlnPzGY66b9b6C83D/Wyq4Qfw6c2gHbhCXdo
v+PRQ264iUujzBwkKuJeSQU0SxA715Bat+mtYQpq3bSadDfPb0IHmqC9UY2/KmdO70YJtIRCYi3l
z1m96cpnzpp8fxhdfg/jIcV6GKF4he9Zamcuj3qGi7FytRLNng+RdD9bclo5XJzUV2x56f9XsyCp
AX0CUkxs6+WSj1UtDeN0Eg9yZOvqo95OfiQTv6U/UuNdgYy9VtymOTj5n0z0I07VDW332bJXhhsl
t4v6fpJGq4tPyuxr6p2R1JzQah33tQ9k1mmI0dLWikAApqPyRk0h9pM+PgqlvHBO47dGYCBjL6aC
WQE9m2MBdJ7TKWpesvBJB98zsqDow8+oJ2gnHc2Ds6MA9oQpKA5NbcvhjdA+ptJDkz9JsidG75w9
seWddMD40DCBYjga1i7PKUkWaiiRNJ3MPDEmtyxoZkdqpv40Z2PxSlJ/dMCG3zWkDl1Rmo5CCpQk
ytg/x9woOEnIdZ7ZddDVtV8O2wQAP8ZTpqYALfh2mU55VmK1SanuDWjrcHzB94sGIppnVhiPiKaw
PFFyjJi8paM/hMdRskQFwNafwvjGmd2tnXVmiy0DaGmjFEILW5kQCMW7UXws4Q/th1wGiWJHaLaO
s116W01P8ny7CHhycux/D5ExViSMEBZBvQTdmZerGydGrSwlmU5OI1vS4hSDa5mNRfbpzWyphvdy
3d7GM/PSHnOSSq3UExyB6aT6efcEeqQBbs5DPF36gPD7427+hX92CQRqZijj5L7DK7NtQFEuP4HZ
0APmQ2uJPJ0M8T037jqxtpD+d6t0BzGGMT3qGkrXUnLXZ53TVO9a93OGRNFS7pEfAX0tZJo+qtrV
Ck+djh1FI/7yuJR+1pJbQwh3rTHaVLhvu3rfAd07qqM9cwq4GyH6OoKvvgBzLe8wI0BXvAbGXx3M
VrEt2qG//mn2uLbx39ieGm+S/fjA2Spb9zUQQwBAo90I6stMnonOJsmILEynCTwjqkOrGg+jaEb5
eKRdCpaPebnpF8TTf7Njzuyu/unsYp7qqNPUTJtOrQwpncFJ0O1HqGKr4b2e25maeaPwKlE/Gm4A
KR6jwgLSIZHBJUecWHsrssqKCHiE4SfLY8X5uo03BZZCB6gO4EFgU79ouc6+Ljfg6ZYBS9GAwlxL
/uT0Fi/uHA1F6V4GGH8EMvYQ5rwLaQONC7srUS7guKgqsc1fuaBCnTLCapB48FINnDaacdRCPK+N
0glN8EREuaPkrhAeG4q29htKT1DAkJKV1BgN6Ity1PGU1e7nCu+fv3hqkbVVRkLPKxKGaLe7XLRB
G6G/QdFO0ky3aCK0aPKIvTqBTyAbSjAOnCJqjXPAe7xu7FG8nNHQDT6R9QHLvH5yvS5zoxWG0yK+
tBKqkprfVrU3lYWrjJyYYL0FmLsIthAqAhkG0rVvSghmYYyRagwndbqj4MEZxhd05WhyMBhHsKep
j9fPwcabC9GytlISoicbzx/GUw+qUJJFUoYTQDfV0zRFskth18MusUXorroKhv+QYDGf5GjUDzmk
2DlD3rgYDUhrawqefSg1sSE7VfNcbhJzOD0aMSh+etUSK78S/uRLY+c8riplvQrYCUaLF7qFoF4L
WNz6/8+PFnr30M6jjadMm8vbRSXCY653QmrVWYT+YqWrDlOPHa/QFZTchaCsB81xOZu9m8yLHAiL
UX8ImjLbc9gXaMEAR9paJbF7PHmOfWI8Z3KsOLoM7rtFz7TdEFIQEphwZmjq7FylMX42Ukt9AWlC
TxjzBJjoTrV69KN4qjiT2mp7Bf6GKPXCcfFbGxk+T8FVBPw5MrKXY59isY6SIhtPQ16+Erl7UIVf
+vgw1Let8szZWBsBngFUJsFfgB5921i50YFPKa7Gkxq6JsoHVbg30RJRxpAmGz+HvHLaonid29Eu
dMGal9zifMCaDPm20EBZrl1huope1svB0qGPFl2oAXRVPXRB+30dezJuZQoa+HE5Nsu+TA6FAOIK
9bfYP1U9iM5rzZrmtzKN7q9/zNYWR4Fj1bGDJgY4Zy6/hZQLGaDYDkar8Efd/57Nu4xajWbp1W1V
cga+5UHQyI4HsApSZPQKX9qadfRXx2U/nuQu/bXo4FvUNcRgyZ32exBAWRfZvcwpr209c2HvH5vM
XEfNJNNKHsaTEgq/FcNPQ7+iuEJRYMlbX1jALdhPXiJNVlgujtwlnDFvxS74AEwx9jWgHV+NF2en
eqFd1+dSN54KFaof+7oPSH6T9XfijdS5yWRXtLIaepRSuNDFKW8WXlV5c4XPPoA5Wk1f1Oq87jYw
YLskL6yJlF54r9ah3yfZrV6qnBh/3TLftveZwfWDzkaMK1xLUw3LnM7S7SS1+7owA9LzMn9bocjF
zDLPFgGMC5WZYmZnod1JWe2INS5ebZ+A5qbUQfg/Q4NriL0UcAfiXz82/8e++s+ysjQT4STrI7jp
xxNo6W80zQYAJbaNN3d5fmp5Ys/bK4jaH6565Is1Zg8LYWMIQwtbevFei7sueyp1S5gfFRCA/kV8
Z6BfW8QDGNa+oaiSOALzqNiMp7H8GJMbLdbtULFpCU7jIG+tKvQ+q+7zbyYTchQgqZYBP/8WPVVd
KXYDDmmPu8sYXcUjeC5R0PfagmkNZGf03b7vdvHHdcNf3TXftuqZYSbGoLUJTS8y4nAuqE89JuH0
vIiZtUpONPCDsUbtDgq9YvJSCdExh0DFCP4iY2ciuBs7ELcndI+SUFzf1+KTHEJQBVVv5GtCZM/k
wcrUnTFwXpTMTbnqDaCrXgabMvrsEI+xUQJIT4SE1Cmgx44CfZGyBdJGR78OPdQaJ63PbLx/20Kw
hxwtLuWv+s3ZSTbrMCyqqkiDtnBTpNcHrwKpQGHPsUt50j1M9PPN1nppntlKxmFMhR620HoALbeY
k+fm/TzjBeVlKEJ1zNMAD0nVajNVd/oo5IQWjOf7NgbG8wm1AiVcEWMop9uOfBA8NdCte33Pbq4/
QmK8v3BWkLe5nKcIpQIURac0kKDqi/z5Aq7CBsyvlRiMOWf92Rj8a0Ay2tLwokGYgpcNY4z2Qr80
2GwyyqzuPCy3+liLftSWgFjOPeS0CxCGG7O63qLUmgyJcrb71pTKBGTryMUpKghMLr8gJS30nfUK
U7r8SaPTxCvF8X6fuUQ0I6ZlhvpOgGe3U2YIfMpfNTfk3LKyNgLpyCpCn4MFGyh1Xhax0iUBHY+5
WKOJ1MiCrrufQHdQ4NmMJJGN6pmtYEGz4iHtDW8kIEsn93rCY3XY/BbQC0JRBc8quJHLGe2rVAun
GN8CjhXV6XsRLWl5fje0mXN9p24aAgs7Gr/wOAURwqWhtjJD2cjnJBgWGVm+0nSVROidBOfOvW6J
CSy/tilaGddWUTxNEVlfWkqqboqp3idBWGXPA+0DOt+V4j5eZLDfvlXxvbAUnGO45Roxg+uDH9o0
eJ5emiRTn01NOyVBkkVesWvM0opTe45kO5wjK+w476P1oJ1dVP8a4Zk5ZoQxWDnlRpKSIEv0vWQW
p5wWgdRItdWIyf4vZvMfW2yKdpCrVJkHDM2oIEeQWfHYWKUJVtJHRX5QYmjI9JzRsaHc1/DwL2wW
HYGywu7JsquTdEnEBI7TI1J2rGq85x8NaXINE+2KqRMfteSuTnhiFVu3AhKKKEJqgCqiAfhyFUtw
rgzIdCVBXCfRpy6pnS2MlfQXPuzcCvPuEVNzwe2G0ZEh3VHFoTH0ADrqXV+2rS1yboWJEovcnMU+
hxU88H/IAPnJy6HVBDtRefy1WwcbwaiBBzuqBhqrMt9ic8SqmKRBCOLDHR7LvwYyiHYSTzlnTJvr
g3o7DreGwIaFkk61UQzhDHVwbTE6t1iy2MnbmvdC4lhhOwfkGRhMRY3TQFA+VJS7dcKTrmEFgf61
wdemhBXqjd5kZnG6MswkpUuxBWrXNPyo86pnUbitwfELYc3uo5/2858yfiDzW4oSeL7YRbWXW85j
fyt2MEAijQwTiu9gM7nc7soi9J1e0yQAtW8yAttS7evkdtBmT4k1jvff2o7I38FDIn2GFgDGY4Fz
velos8D7h4U/tPZ7gfd9Mmic9/WWHz4zw65dLBkF1cUxCdTnPkMO3DL+iO9hepfxCFjW72U98Lkh
5hBPg0Lqocdtln027zAF6bHHRXC10OE1Z2wdL6Qd1/QUalS4pC9XyUjaNRSCr79rnnoufHZzD5z9
OnMrN3Wn5SHBrxcS3i9ioJO3DASbOnlvwt11j7Q1EJCOQpMaSA9I5TDbrRCKKs6osnr15lGryWNc
dTsifPyFFWRoUa4FqBxprMvpmmP8apeuA+pAckYsCGHo88DZZizW8OsAA0EFiRPAcUAGwtz3/ZiJ
7ZTLSTA1bg3JQKXuHWIiVWvYBcQ28nlnFr4W+8jsWqVyEESd4wq3zhPIqVctZmjb6CzDTCY2qTzM
mEy9SXurgYQoVdvZyYoS0lRCFHMqz9/NAZpAELtB4EFfeUEuZxWNAmFBTTxluqkGu89kSfW4S9ob
kVBOuLFpCRcXtrwho9K97qKzh9/Sm3pUN0Ma4AGYWHmfgu01adypAQBX9f/bvbICLv6xtX7Lua1W
6luawlbxouXWgmWUORa2R7Oyd5tobQXA49JCYQi0bAmeZ9mYUKg/KemurNCEOGiJaRl6Zvw/7THH
eVFwKNqhTwNFyKze/FTKT5ywLuHA7L4f5XXikMJEigbPQRay1TV1VA3Ao4H5hv5My/6+bPNbIYJ4
6fUFYvNqOGcyiGhQnf8C5gAPdDl/YWkURhlhPFJeWnIU23ohWugVduooRRjfWZqZgmmP2mL7s6f7
juru9S/YWsDzD2AOulDIo7YseBCm5rNEbjLhBg2XPNj9RsCLYeJVRHRZXxkQmNtRLFtVaPGoDlBk
6VCwNGaE2akTIYOpAPwdrpRapLTU2iU8luOtpTwzzca8VaQY6DoZ8aJuHpLcL8GEwUu2sEnvr1Vc
FXohHo7NAhXqy1WEWC6w9VOHSeyRc252xjuV7T4TrJiUTjz/nmanJmC1UB0FK9pntpiEh7SQX6+v
JYs3+/YdzOnQcjrWTYvvyF4+Wls7NGDh/BW+xx59MQ+1Jxy0++JJP0Wc2Gdzec/Hv0acZ36mrmdp
JiU2UfQSlWC3tlXVQk5R3FP5AORbBq1bXkvBRq5mpdMFtgZ1YCCLRcamaBbVGJY4OVHZvSdAT7aA
w06Z2y0ZopQDhKgtpQ/ihfMQ/rrFLwOjS7uM/9aablgKCXNcWUJl3Q2aHzvqff08QVhTs7rH2gCb
CWA91vg6/+Ks77qPvtleBcdwMwLv/lVSPZtnmmRQvhTgbVXIMonNb7NHs0g8+bI5eX1c3aRdeZ8n
niwNGHj+g5TQpbz+Cas/+vYFkIyAJCCypKAGvFzphg5hncYi8kfzeCs2jSeb7S/EWK91K9y0g/p+
3dz2zkIyFpSca6mYZUDslwIsXdmSBo1YObqhHBJw9VkzNR7JswFSffG1mfbErHUrEzmzveUZsbdW
5ei1Ks9Wwxu9XmK0caeBeYe9XN4ppcsjsN2czTMTzGzqiGPCUJfg/WPHKKDQ1wADqVlC0tv14F2f
yvU8fFu5M1vrcM/2TqEtSjTrKpLbvfG7M1UrkYTH6ya+vxlwNFbgOBBeWC82Vz+XDUq9ITbHgqhQ
6QTXmKAqRGDpIxFuDKG3Kt7NsuXdFawQgBOyAmQIMypFW2YxXjREUwTHX/sh1jeSzAMPby7TmZH1
/59NXdpUdFGpjgdzAbhsamqRO5jg2m0zkDzqXWw1dRFzfOrm7gNmFj4O+IhvRNZNauD+KEgaTPJL
KYJMNXvRJ+hV8hCCW2MDGxGeWAoATniEXY4tmeeEyg0O2ISROOhyHYI5JIMD1FNiy2P2p1g6iTO2
Td+topsRXShr7PEtBg7jYS5M3Mmjdqxfp/leiyergYoWlEbtKT8Y9UOhc5jntiYUVT4gIKCgCIYq
ZqdkZToMioHjHCeWAJ3EFClo4V6teESGmxN6ZofZLAugbCTXYGeYml9i9dRmsW++9nHozZAF5bjj
rUO90m9C+RPp4G/0dvVCq0zokizQX9GTAarE6wf6e7YBxZCzn2c2h0JleYK8WBbUy48xCi3aQFFF
eOqFg9zF9jx9XDe3dZjPzTFLRBE9SUlUZoE0EqsaH4y5Xut8141sOalzI8z6tGYX13mTZUE6mBaJ
7sMxd6TpgUyOabgZ4D5izbG4vd3PppGJsUuhm6amhMmo8stml0YvWQNAGXLMQvPatb4EIPKiPlwf
5+Z+PzPKhNw0D82p6PIMiY/KItAqRHwkSXcLcjnXDW1GREjcACaJbiG8npmsct/KWdgtVRYkot9A
kVHroG45mhAk7eO7WUj8hGjuNFZ2k+0HEZqAEKepnkghIx9THcWw54RoW9toRc/iUQqS2m/9NpOU
d0QgTRbM4o2uPuOJCJ3Y62PemtyvlCJKdWtLGzNkVTDVZMpJFiAnYUnDZ14sdtRqloxq+HVLW9sV
pTQkwKAkjLfF6gHO7h5RLk2hXrQsgGSoGu+jQTp2ZXTMCwiDlQdwh56G5sd1k1tOBfUB5CaQwIVY
C/OKGHQICreKmgWNMlkp3qQl703GUr98PVSQIkOogGQL3PG6hGejahozHJMaRUEjutO0wk6FGxmt
gRBrL34sRwnMyaKC0gRepKLbjl6vcY7k5hARN0BpVkPWhy3A1LEw0WJ9FGa9UXoxFZ5LExI81+dx
ax/isfsfI8wJVONkjrRqfRWGpac0mdXoE2SgePg6jpkv73M2l1ELSKOh4CGUt/I+mh6Qm9zx9+Gm
FRUpKxN9q2uocLlilJqjIRUKBrMUyHCubMp1Kf0UzJ7HQbF16SCVBAVttIvq2CGMJTAMIkmHyIcK
uT3mph+bqLWrBOSp8EI++KRFK6IxBzm3eaI1HdJ8KPsTIjJWo4SgRAWS/CBu9rOgH+v2YYGsclv/
1fCgBbgSc4J1kkVDKliuplyHl4n1LlWgvwlxPbRd6YniFRWkYWJeuLW5dGcWmfMsSimqPAQxcp3N
e6X2+3nZi4QTXm2umo730hcHLRJal6tGmloJuwH7I9PeulPVeiTcS+NLDbgfaTh1nc3Tu1aWANqC
i9eYOKGL86ZA2QcpHX3s7qNCFu6qou7d68d3c0Rg6lzF9LAZ2ZQw0SpdnxLEVj2yjGv9Yx4t8Pj6
8+N1O5vLc2ZHvpw5sdWzZDbiLJDdd9Hi+KDNbQ0st4Z7ENcUyx4ykKiv6thAXluubZRI7W5SLcS9
VcEJN1iRzy+XDn0JqDJI4GQHoJsZBk7tIuPREhjtaLx3QkacOZygDVMi3xYKSI+kS4S0QbQEaZ2C
0U8EqF5Ve+1IB8FF7l1zxLxQd/UkPccCGiHNUs49aqb5XpqVzDVDujhtk7avSTcRr4tm0TISZEir
JX8cima09AzUO2os07shxXdEUy9Z2kyT3ZSPIPfUJohFV9rsAv2T+UNVQNkVv2wpKcBRaADUOFO/
egz2wW2sIGMRvmwtYVxOiKZWtVGRJQsmIXsCsPwJqQztIc9Ag1vTKH6PhYanp7l5r0IGETANPK6U
b1XIJtKoligT4pLZahxJslTbfJVO+mv2If4u/ki6kzY2EHTXd/D2SP9jlS1KJoWUiUoKqxTS6uCN
19+j5kNQov1Inq9b2jr5xqowAl0OgItZ5aWMCHLSVphTtTYSYEGyUxPyem82w3WUjREVQCxl5d25
XDjkuBoJAk9ZUBrybupe0TZ8LwKeZE7gft8V5WiJeW31yen62DZqbrjXzuwy8UKCXxUGE3FXXAlo
nxGz50VK6jtKQvFYTFH5EJVRao3FODujQYR9KEtvZSQpzjRD6ACQAS7p4+q0v23hf76IFcQxgIKr
BVVBJI28VKD/iiRP/j38FK0ebcItZxdtuSrU32QVoqkIeFlUE3T6pK6PYSxKobvc7PMiUJbC7THX
1yd62xAQP0gCoBTB1qwgXjFnJrxuoOm2iOqD1HWW/pMHtt08FMAsou8BqiLf+unauSUlbeCHdOvX
ZA32IfevD2P7sJ9ZYC6OuW/6oQQwC9U9BS1fD90OXPY7xf0DXndHcFb6if+nRcbH50TP0mEcsmDQ
fzcukny52r8LZbeT4t1SranL2bghQ2Uphmui4WEoF87abV3KKxL0f2eVcap51JN5WmcVFDSO4ZT7
zE+AR+ZYYZXOvi6zczPrnX0WU6N/oAjTFmYmeFHwB4Z+bWl+YkU/kOK3vDY4jE7ivCIP6KIM4NT7
6G5wnz8Wlwf12xovkm4oSCOgwVOFGe+gDPBScohbtV7stABOG6rgtH6ZVbdoNbzMeFpfW9EIQmAk
yRRIpyIzeDlypAnBWlCkeSAlGbFMMflTRsltkfHSZJt20CGCJy0SV8gdXNqZG8AIADCBnfZhogfV
2Jst5x27YQINz6CCAcIf6QA2y6i3S57X1ZgHokte82PMkwHcOOFokkNTE/gt0KHJ1kJQ8uppUk35
mveA1u+wq4cbXK8yj9x3cxxndpgladVBLzVzyIOCfgJjvUQPXDT6hksEnMRA4y8wuyh1MAc7SrLM
ELQ5D2iue/NwY8aa1YofXIT15lBA+Yp0M7SD0HhxuepxZApi3mt5MEo+aW/G1AUQ57qT4plgkByR
kRtTk8IEkCtteYAJIebEultV+xXjBVgMGoOB1GNsIMcLbuoeGJzQJ8fQSz1c11Znz7s/z7z8z1ZU
cGGL8fJIow9K3MJWmj7r40EZZ3sBSNRUKkuMnVJzQMjTVO6YQwHyNy+F8cW3zkQAF9aZjZFEfSnU
60jRnmf+NqAxCSrNIRCfFw8pWjs//pJ2nYNGeTfxeqd/Su18VzvVc++XjnKcPXXXuCgkJNbktk8g
AuB66o0Q5eIDGT9Sag2FKiE+8EVyRDAiLXtIpUGKUrMaO3Req3vxWPovphW7f7HNzrbAug3Pboim
65aUIj4L8hHN+cQdRdkHX8Z1I5se5swIc/Kn3oxyjcIIoSeE14XwKE6vkLE2ORv6C011bZnXDzkb
zZQYlYruY4Dknd6qb/uD5Bl7zVbwfqjs2E730i67pd7i6EfNqW3p9kd7aMB5Jdi+4kBU3hEd1as8
CLw8iaBr9/IHCWovMejgNMy8YmXQ/S48XvFvXVv2q9dS45p6xv3IZhGpGc61vAJZq8hudvPiXJ/9
reIzoHy4dJFmJJArYo5eHIq9ngsh2hiin1SxlsILs9FWu5c2dyP0r+aWrhV3hc65t7ac8blZ5szJ
kK/NSYJh6anudROaXbJJDiSt/6kNMU+5ZSPAwBhNINGQvUeDFXN+NGzjSCEYYyZr+7T1kWWTysjL
dybxWp0Tsm7tZ7xNkdRDhAEqJsZvqkkYEhoD39w2jZ2K5RG5bbetHhJxgqzef5+RWvsV/mOMWb0i
J4UWDoBtK/F8S/T2JurfNR0EE00NwgT0xKoSxydsLhxYViB5tGIjDMYnGNACVmmJpqsUBGoAKdSd
j7tOQllfhfgQekN21zfotj0kZMEuJgHQz5xaMxVy1RzQrhRJ+x/7FI2fyJTa121s3j9IYaCYgjot
EkmMDxITMBG0a0cSlV5ESr0BaRs5eZLrt1jdj/0+gtJnnkP9N/uo1V3RvF63v84Ze8bPzTNjnEv0
+uchTQMSaoDtVshehctTVDeP1+1s1FkAxUMFfE07I9vDHDoK7rYIyFq0finvqkiOStrtmuJJNn7W
0n2eFu7Q/Zdypusj48Ikc/QioIUBAAFqCv0SrZOJ2ofaAeNXaDVnbFvH7nxszL6MQEG0SAWWcE4b
v9NMh87DQ2fQ2Fa02hJCHk3Hll8+t8dsmSURQjSFrfsyWvsxHnvjz/XF2t4U/ywWsynEsTelcDVA
T6SPbVo9qYTjhHn7YfWbZzdinaJFY6ix78qeWnqePKg9bjnxPk0PSpZbQvypAON1fVib6yShxQRH
GR3JrP+Ykd0UZAUgZHo/IYqJ7GzcZQrac39et7M5fUgQIh2MlxG8x+XYwlrMwmWFsKWt/msOB5Dx
SuHNNPGItjb3AYhx19crRIdFZt+ROidG2a1wtelZ63cCefqLcYD/FRgFiDUjWXc5jiSGjHwZAW80
UmRXCZArwJWKQ+VdN7NV4EZn1D92mMRcKM7Q7xlR2xAkmAq9InOEwo7kT6Th/FGXAZupVTtvjHd0
V3VW2d6TDKhueQoKLGaE7tjrH7Tl91cCC2SV5RV1zYxbEaZ6zsAPFFDkCske6fwlAyuS8zdWEH3K
YINBJwCzeoJSmQJZMGogg1v6q8OTUB3v1YwTe25uRsim/68ZxlkUkTZ2uo7qVFa6aDC0swn9QFw9
YZ4VxmPokzqXcYXBKPkwO4mgPfRJOVhG/3l90jbdhrGiZtAAutaNLrckzkG4LPAMQVWE5jGdTcNW
iok4dVagBNGPjd+YrbGv5NoRpIaHztw8cDjPBnCxuoS49dJ6NhdZGNUAqg2B+Qvi2NfHtm4r9ir+
N7suOIIAc7789TQGzkMpABXL89lt9G6fkM4e28Er6Elu/UrjuOCtNTu3x1zJ5hQZtS7Anq5AmknI
vrhDNPp6fVRbTvfcCuMMK9pKpSABgylrYCfpTagNmnda1x0Gk+7S7L8vXQIeiXZ2qJGufZjMoULX
kDmn+Dto1AWC2kU02coEXr7rY9oqYaDwhNZ4KIebKqrll0tFwWLwP6R913IcuxLkF3VEe/Padiw5
JIeiqBcEZYj23n/9ZvPeK82AvYOVVg/nKEIRU11AoVAok9mmIjxjpRXAMtoIhVvLTm0OgMzK3SlN
XYyeu03Mo5lf80yXcpnDXJahAmRkbBnwPK0+aLPGt8pTh8rdbQXXDP1SDnPMtDSR5KJaPD/Ksk/D
5vavrxrexeox/lWwhhw4xPh1uQGBhPAmUtEzgZX6D1Jwyy+czjLm5JnjNJRaXI2agMNqlcGACVY9
U/ntbqvmfSGFPUSWFoIrmyYHTfoCyDanldGZnopeMf1qlOfbGq3KAr0lXA/AOjApe211AkbG1AlF
uQNaszRb0RJiK0kkunJN4wABqIY3UdIEt4WubRaA6BaHiztaYuc7aE4kmBnK9JL6C/UjJ+0L558u
qYUlGqVclIwQcFxrRqBuBuQ91ANU6a7XxDvaanfjZD3e1mVtAUHWinc4Lnf0oDCb1WdZP8lJhZrR
5Cf1m6EecurKmuIm//L2uJTEKDT06IMRZMQPsLttGNpV7N9WZXVbMO6D5jgFJTb2KqKDMnZlCwGV
mC194OKEIjvd3Ray5m7wYvsthDlCeiqIndih87BsPJJ4Bd0ZeTD3nETCqiq4UgEJIi/YmMyuKL2K
NjtxWIpBnljdxVnuhLjN/14VQIQh0BKXmqTG+JxkLoglg87gUIeeOh4t4ljqQyJ7t6Ww+MMfb85L
McwRFadGbQwlQk2kLnM77efBqWfpVZoKEfjcBOO9QpahQUFvQm8k3QKmZ5ROoaJ3X2zJDg1KpaMY
Ux7E6iBglEu3bIoMgdsrc+9oYw/UlEmZz7e/em0DLj6aJTOupbJE0gVrM/QHoOyDF13SOffyWmyj
YX9RkULwhvGW6wPe9nFM+xpPIqrvu+65UqN7ueltEF3aefdrUGrORqyqJC3ofwBKk3FDX8urRFoU
nYQGxGzBI+xbTdwraBEGNm/Mw+5auysBP/dbFKNaDeTSMY7RH9h4hjf9wyWmAaEJzESYCsIM6LUe
gPbuJEy+IyYUqd1khhOWs2MNnDfC2jm/lLL4zYvHeK2gawjI/VBBzl0zKXfalDpW9zbr3dM/mBrM
QMdyQS0Wf6eRJamchB79UtGbZjyg1satga0qA0gCFI4AbgWK7mtl9LSrprRFCKjFzxMoKow5x5Tn
Azd8XvaVDde1CzmM21KtJhHkGbFY1imeVkaOKlROJUwYlDOdcAJZHShqxpCzgKuhJ0p76I4G8gPu
ZOZmmSKqNdOA4GnSSidM74daCmjpjP2w0fPICckPmRqO2XQ8U1y1c7xLMBuHFyt4I6/XFbCH8aiA
tO6QxrFTkXcLY+v/YBwXEpZDfWGGGOFV67DB424kz8O4I0BRHLovt2WsOiIDZXERU2foHmZ2LYx0
fdBjPOHMPBAjhwi2InlW48eTA1L127LWwg1Uxn/LYlasQSfHFAmQlZSmPxeDPar3hAaGirE+jdem
vLo9aMdHIhXwCJjmu168UJ/RDj0hhDKpKNpilp+KIuVM8UtrNo+fxpsHzY7weYwQY9Troa1j9BBp
DxY6lEhtN9HOH803Qfba4ov6FANNN30htRdPQLFH9x9Mc3TLAQgXcu7//foCcAqHQUaCSmEfzCAf
nKcxxfhML2IqNnuQe7A8WEjVZA8DOiNvC1u7UXQ0I2CGSVn6lxnVCwLa6UhE7JhuC3CoVdYRiBec
A7C6vDjYAMTGWMAngLxJskoyFuiM61phF8cY3s5Sr6xFO+kxfmQicFAyNGRqQKS8rdya8WAKQl4o
CoDaajE+s9WTVqrQY3gQh/wpx54NY7K9LWLtMFyKYA5e0qk6QCCQhxJNkKKoTxiGj5Xazyvw0AFd
8/9PGHPyMvAwSIKGDJ6S+slQHmpqK3XkU3U89KrJEbbmUi41Y9yW0AGUNCZLxzlwwrR0dvVItdMh
8wxy16SYapW5YeaqMaLCh8LUB5TiYkgXnjIrrBp9uA1K1oBPFwHanBWd0wgZYkkxlIUX8ATUsQ0C
iTy3xU7CrFAsNa1bTIX8Xc1ao7KjsEK3E8LQ7gdABptTNiVRDHSAKfLLGXhBBamHX9SqQZhhNEQ8
h6MRkWW2npyAP2sSHO6+jo5CkvJYXdZ1A6gQAEMAKMeGPJh8SJKuXHxMivyQZNN2M0i8TN6qEFUH
TpeIP59AmwmdqTghnXcQSGLLM8ZoK1tU325b4eqpwgjmkqLH6+ajwfByl4Q0x4sDc2nyQKJ9ZMyT
V4yazvGCa/EO/P0CrwJiJxAQXttCbM5dbUp4pGGUohtcknmztmslzvFd1QVwMYaBSUhU65kTFY4N
kEENuD9wZFpOd769UqvbYYhYKiDPQw2mbyk2rSRqTPy6Zj0n8Z0R1nYbcm7+VQ0uZDAOXFSFQs0j
vJibIdO2pMgFu4rMxr2tyVrXKEpMSNGgKX0hoVtUvdj0uRXIrC3TeuXso633qwkikB5csvOmBhxN
8qiBgTN2xC7g9W6vOVgDI3nAn0WP7yckz3GawklPMcmWRtnkNbRrnNTI563Qz8VeGMSDrAEz8ba2
a/t2KZNRVupE8Mm0aKmuwCoxi+UxQ+q6qUfOoq6rBjA/4D6ipss2TUpR09TDgI7iUFVcYoJkK1Zd
WcxPVifaWf338IEyaj+oEqLzCWO/LDlELg69WlK04c4Whg/vAHJf7erc04Vdpwft1431D9aPTLIC
u1l6mS1mFY0xB9tEi6RBVZww2oyUqOYJccHZq7VFxOwCmikxQoJ4iZFSRkquZb2AvdKA8wSQhyYD
DuO+F7NDycVmX36MfRyh2RwleMBpLMWS61NQzBGekjOazUncu8gptINhdzwqmlWNLoQwUYug6wTZ
FhnhUjE6cV/bwOaYFeA8EdNVuoe/N3UA0CylBTByABGB0WjCgHsVwgZ7sV6Gp8eoBtcYJ+G2vmx/
hCwaXziPuLCSQcwhJAGSazyTIOrBkitGnPPEE8NkRywlLVoMHgAzFhDTYQBQopwTE/EkMJdSn81T
Q+slpaTFYODTELw2QcTDHFBXrez3crGJq4lqI1UqLBdoZJy+a+x6/oca2QdWNY6nCJYSxsS0gWgF
MZZDEwPL1/oexwlgfXlx/+pqgQpFBBjc0hzO7IeUV62lCNBDE9/z+kiBT4IHHCfG5wlhtqSM0o6g
eRdj5MtMtXbMpv+H6f+1YMT8owk7uJ2U0VCFi6c2pV31lpK9hFY+jvWuyjAUEUNKAMlBmMgcEqLi
2s7Qs5+FL0r3nivBEB4qlbPzPCmMB5MmMwrDIYRTlo65W8cSwulT33O8yroU4JBgzh0pPnYIsu7x
gpVjjANgmmUjh7uktXwlDazi7bb3Wjb3kz9Gn8H/5DB2TM0oA1Jnkh4wRmLJliOWDZ4oEyDkYjtS
vqfAW+UGXDzdmBdf0WHKuU0y5MK/ocWhuzMoEOwpx6pXe8WXISNgrCxxD2sNbabiusRaANH7NC8D
ZYpsC802bZ0PLDDRbtRf5XyuAIVdKap3e1nXzhTgY3BvLw0cqAdfm6IKws84s9A6XJQBijBVfTSi
L7dFrCb8kHNDIzrmS03kra5l6IkoNVaMql+pktCRxTRQo+nO6BsvQ0/6dN9p1EZTJB5kOeegrTxs
0ZSLC3ZBDUWRm7mNhkJU0o7C+c3FK7C4BnDVprtWRPuI+35byRVTQfuShFzZAigBTMxrHedQCqdx
rNJDPGgbpP7UrvLTZJPzMnLrcqAJgJowisF2NFezUMaVVKcHUxWeR7V56wdjm09gb8FzlGOZK7YB
nf7IWr7l4i6nYlFlSd6mB6PdaZEHrcKe46NWAqArEcwGyVWiTYUBdfoKF2AWtb0tK/GpTpOHZESL
ccWDKV+5cNF4uEAqLnVHgL5f65QpStUUKmxRDF9mo7NNXllzxU9dCWA0Ss20UcYWceMsIGD0KnkK
aLY1T2jm9PW6CdQyuG156xohtQw8E9QLdEZgWbealMpLoEL1X4KsnTDxdL4tYtXo0O9hAudSwrQi
c1+NFtiZRoxYI9py8p9lu6fWhpacs7qqB3DrMGaEuR/0D13vzNiIpBJEOPh8zDa9qfnhyCnT8iQs
/35hz7NILVJFKc4OOtVQu2kJDw5p9cRc6MB4OuTmlQzdyOlBl0EfDD9T/0Qx9R+O5dJmDbILlKBg
xtdqaLEhFeCJx7SXsS+/g/KQN1K4tk6XAhgt9KGc1CSHAEwQEcUeEk5ovXZEFi5Z9J+hJAhAgGsF
xFrsVZSJoYDYL7gd1Jkna5PKhm1MEVoIH6RJfNLkcPP3Vnwpljko49SmQ47u+0NIjmLzS1CR/wZd
COWVmdbuO7wb/+jH3KkjUlCxLkO/OAWSPsllwWlbgEj1WnRKtft0ku6nyPqWD6qOYjrJOK//tUvv
UjwTJlOp71S5hPia3M/puR8Ge7a7qfQmrXAawpG25huAYQCkaYxlo7DGHNuob8K0VCBNBTHC3Niy
6grpDqzAHKtflQNaCUjQgerBVg3xUpZC1cLuocdi7nYYc8zTnZV4t21k7QDj/pbRwvORqGG2TgD8
YU1nXOMQQYYHaMItVfNEMNuThkZj0CVSALQF7p/EeDGQdTdz3r2wvmC/VWHxVhLDEqho4mpF2yxa
X7LBmSvf+idntGBPLQBz2Bz2LJdoIgRYdXpozWeTmu7CwFryABdWHdKSEUTf7MJQyARX0iTURGix
ZIoggHirQjFEiLWSs/fL+WdeGAgUl9ergROKVN21W5raXC6kElIaSXex+UQ8VdKuznpX5s0BrSmE
1xJqOCBvlTEmei0qA1WbkbVSerDKonYxCC86yH9PHD+7ZmkL1ibkABLjU1uSMMtaHxHM7MZROtoK
eZ3lyE0tYEXePjRrlrbgZAE6cWkiYZvSyr4FjEmqwKLR7xMkoBxQnMjgvDNXlUFq+KMasYTZ10uW
SkXdUlnGyUQY0n9pROBLcFzZmgEAOOB/IliUkklJ9bCVsSuZtCvreIMxZ50GoEJ2rISXy1yzAECb
IaiCveHRx6qjREkFpsns0FTUx8NrSTvf3pVVCciTYu9l9IWx0BypLODNHCIWWYDQhXKy839orpOV
CwlMgiEr+1FTPp7HzVuTZLu8exfTZ2qknIt79UK9FMSc/5AakazmUAXNjoTupthVHrRn5Jmn3lcn
F8g+t5duzdYu5TF3Wtwp1lAvYdyydEsfRw20Uc7LZ+3QYEwMUw1I1eOEMjG1mXRThynx9CATJRBq
3U6a0J/bb6Tg4YmtSgJZGbr9cT5V9olfZUVtdBJctCJ+KaqThaxCBDgQK+Oh/KwtGyZhMQeLKQYg
PDGXZ2i1RJVUwB3gvdhEyhbGkHCvtTWzvhTCHBx4gaSMWzg1qmvIGuyalsegsqqGAo4W/MGLh0WF
iNWO9F0PCQNoClrUJBvtFxcNjSeEuTcVKgm6nGGt1Chzre59OaDWMLh/b8iAtP2tChPyDmpPkwY4
lIcyp4Wb9qbhjGbVANs25nWXLOvO3p4qLgDU9DFzhKTLtX+uJjUPOxP+uf+qv6dPOQaONqBqbuoX
XrFpzU1jpBv0vGh/wpt0WdqLZ1wqEkvI5zg7WPWsu3NeDz8bWpp2GIrCw5Tnb73eyRyPsHqGYNOg
U1mI29jSk0QH4EClSYarlKD0OQKpFIRSee/qw6/bW7YmCTw3MjZNRaKCfc5HQihURQ5oI0k7NKAZ
LcMHAE8DB5YDZ7hmgGjtQqoeg3cYX2f2axyAYmXRPDt0HgCyvtfmP5je5e8zu1TmvWDWGfQQjX1X
HNB2TfvT7aVaM7lLEcwZwpzWmJdaBhHhyzjsk7di2KNH1+mUXygNOFxg4GVJWBPH9C8aM0F8A3h7
5r4DKu2UK2aV4cxO9qyDCPwfevsQDS6pUnTGIBJhLgW5AYMeraFRUhG7Syov179GrwDRN43C4UPs
rF6saPxZWnAwUwA3cX2UMnBOi2VWQB5pTk0WPhQoEVCx3YOvWLDH9DvN34fIl8jM2bo1K78UzCxl
3QOaLGsguAnrhXTanqLeJ9lDymsMXjNzQNUuyW3AyH6CR2ojDRwHFsxc6AKj2JEu+JeS58KW91sE
Y+kg9pjHBvNUmOPEYkXO1O16+n7b1HlqMKauV0pMRxGGATAkANak0dH4exI7hIkXajB3hZ6GxKpN
iMBKYU4CK6UWu3/RYumOQaZ8oVO+NjdFi0MTM40ZRujp7OMZJjm1Yrxrk0S925IY+wKq84Lp9IdA
mfFuTTW0Y1f0w1nv3XSLBiPgTW9agTcks8aXjFEMpLAx+IFxM4PZlxCg1d2sNOM5to7IWHp55yhN
aWdfiBaA5CMFPR8F6hkM+3vzbNVnIc89ZSY2qEBPsnAsxie9OCKc2tV3enca52BQACjII+tiMkLL
aoAFdEGiQlIKlzPzlajJhFIpLKsRZPNuJA+aAp671J3U+0rrOFflujBckaj14I5mo0ASzePCSzCc
DZC65BuqDLYExqLkh5gNdt7HnEfuyk5Dtz/imHhQl3LMjXXqcLbsGmhLvsFL53H0+fChF+FGPGpa
OVficC7TxqlE3ZvyN7qjgYau/HT4SxKO/27Vb3U+EGcupFVCOQAxHOrsNUAC3j4UEhM5ffpx5h2l
lkqb5D1+XI6fiNh4stEEaatuc1q5tdq6TXsvAOmw3Zo4KWQUJbtSMyAt3tek3slRe0wm3sgwewX9
95swoQUaFaDMsO8gLe9lCtcK2xSLk2WQ8i6c0ly1+1bGEMAwJa+9pP2qEmrstLipc1vr8pBzG62u
C5JY+ADk1RH0X/sl9Ep1VqjAZMvqIZQfRWdAnVKn1FHlLWcLliW+iCH+o+6FKMbLYqATna+KjtNR
GfdVvmm/Vn3nTlFzEIVd9KPW3PhIxsQmvFIoE7z8V7CBvkfglqJPg/GISkJIXUsCBHeFaWOCVQUW
TNzyTIy5qD6JYS7DBhFZPJlkOIvTxowmv2/2hTOWaOx8pV1Qd/fd3pxtpKPSqXPr/I3X5fnxmv28
wH/0ZPayLaW4TrVwPKfb0e/PIDOI7MTrgsZpT/ear/jfBHt2j7EICMy7Pt20zhiAONzWiw0nY7V+
3JC2XEo16Ar9NHhKpqybjGQ8y+nd2DppA0qmCZG8m9Zf4zjQYzyP1Mfqa9u0tjI7ZL6zusfW6cjr
baP7eHt9WpOLD2GirSopCmCyF+NZuwf05lesv/TYZJvWOM5SgCbqPMWOPBqx04PdQh6QYnuUar+d
nSbp3LbyZ81N7kOJOnn+fPvTVs0FJJVosAMhEPIT1yevQZxpmVE0npW++BpZ1c+p3YfZ220hq8cb
PAzI1KEFAaXFayGm0k6aFGMf8lES7AIzRiZBR5qOjsiCtAcr5uE+rp41YBcC/G+Zp2TPWj4m/ZB1
8XiuhhxoMM2cvE1hnP9dNPWfo3YhhVm70VJIakgV1g6jCQcyqHRfKmHoF1prPd1ewY/I7JMF4e2L
YGch+1QYWSbaZOuoxRIinur91p92ciAHYkCeBT8Myq+wFn/84cZbcddgwPO+COjhJdlOvvWt8+m2
9DpfCgY/fw8xNOc03Rb/7b2nyE8dXkDAgrL9Z10uvpXZbkUdAflZwgPEAJ4qJnuUdHskR1piWla2
zWpD6GN7VB9vL9H6RXYhlvHsYD1TIr2FKQvlMRK/FeSpV7ZmjnkKu89OpQQvc1vi6tm5EMik24rE
lJLQTMez0UfTrgCDjFd0fb3VzUjjxHQswM1/19SEQWPwEeeUUa6W8zajUT2egSO5a305yE+SK/zQ
n5bdzd+Lg+7nQbO5reDquUWjy/+EMgr2wogxGyWH/xQGso+JEjllXaiHugk1G1gt6MZKMH57Wyjb
jvVJVSagzIq8MfMQqspD4Y0brQUJz3hfb4bCr/OjlnqAb+0HT8h4XmN9P3+ry5YfpA6RJlHgpQEl
fi/j3TAVnikMHGf4fzkef8Swl0EqaGnXluPZtE5TcUoAQNOLO4zGyMZP+trngNaWngRe7PmBePrJ
g6BHEE9MFSAJFnMqMyInUkchNhI3NLMco1XtNgrkKnLhjLfaCOYB4mNYP6iR5Td0w1WlU5O/Ws1b
ZWyFNyq8y+NeLQRHV3lPlg8g3lsfx5i3VAt9Dtj98ZwRD0gUTffQxmdTdadhiyGozjETv3C1ZB93
pt0O9mT9XeXpPzZ3sTiMpQuRlQ+tgK1HntaJvKw4JIbXlrVjYAb/tn0v6/xZVcxjA1/GRKuNcn0Z
Ckha9mqNW4OoX+VpowPyUEjtMLgt5f+y3X/EMOEm0Wk+i+ryMBZ8VX2xFioH86nN7hsQ9lSxC7R8
tDlGo+mmsDUNBmGis7JA/JEZG7G4HwFwn0Z7KekdOeIBq/DWgLnNIgHkAHLfjudeDgEFAv4i4mtC
8dAh8L69DuuOE/v7v+VmzH4khdFLSBifhaTwQXefWHdVFb+W1gm0vTkt97P4qsyPmbgDnCDpOjcW
mp1gHipL4HzKmtLAbcaFgdTywoZ4vfGRGYIVo5jgXoxqfFPRuAE56uiOgE44AFhE463yYrSspV0K
ZCytaS01DittPNO7Rj8pYmsnndNFflTsMpk3PLx2VyDFt9CYYPzTYOEZzKlV5LEgOMFvtPjehFtx
MO2uMoLh++0dXRMErPAFWwiNcKjgXi8jEbTBlMthOo9V5c4lnJjQPZf1AHj76N7kDeCtRhVoR1CQ
tMHIMop41+KmBO9z0ivTeS6MIOkwVZ75GZA0zG6nWHurlHZK9G7ljXdby7W76FIscwlSCR2MwAWa
zpH8YDS7qPqaJP5tEWvmcSGCnZibtXHCBJs+nfvm69Df15i5kkI/SlX0xJzrhHe7ru0bClOSqsNI
gHbBnHkhIpUiFMJ0bkOkcRI8+4wHuduYQ7cJ68m9rdtnYUsFB7Hy0n2x9Phf7xo16zFGOWo8q9Nm
qv1eflO+FTIQUDn3xuczfS2HPWJmEqcRhRzB2rXGt9n4WhYOj37o82vmWgjjyts+1dIplhH7q6AI
klUi7oRiEjnmsPJwhxggrGAwHZUBYJ5cr5mVoOuvjxU8UkcJVcrviH5GGdV3bxZc2tjC3G+Lr3L0
U5i+ZNremH5OyCCUoeBqtESeKt6E7Y8w+qWSfT3tcrPcyOpWLlyKm2boBqfiLctn+73+XmbtC6T6
NWOY4XGK0zSDW6Nxe90uZFenHDRHniRmAzKqDc1QQVJtbENzm2gVaChfRAtDELHo5zoHI+EDdeDa
cUMzXBBIhxmwYJPZCSglhMloQbMkPSp9uGlKr+6fRpD9VUP3lItBbvpDI6IzdLatyY5V0aEUiRYS
tOK26x0pf4vztxCZX8ypyjwits++CQOAQPUG6C+IvdFuf20oQ4+a8NjI07mbJOKZdTXZSSkgeZHE
v24f44/uNWYllisFzW0S2po+gf4ohWQ2gDqQz2qNK3p0pNGnhWdMT5b2OOteWYHdG+DbwlNNNSeP
bK14KIWHVrb16D3W9nEY/8jMn4b8oOavevdVB2VhR/2i5RjIihu4/Ey21YdKJVwYUeVzryayL+mz
1xpVtEPCNTmFU8sbvlMW075eFtx/AFRHvzmmypDbut6BGrdSlhiqdt4XNtJplX2vO9+/f1ed76fD
y8vL6+vr3d3b7hkpNvt9sFPn519vC+QjjwN+HhgpsHiu5ZchIFAsadbO4SGzNfCujD6wyJ3sSIMo
aPdKQHzlMQvmjb6VvOJe98QAU0LpLn7uNrc/ZeV+Rqfo0piIcADvGraCGlnU1FMr1c+aDSI7v608
Qr3cE16bDW9YdFUWegXxHAalKFhUl1vnojYghbER1Z2hn8Vd+Gr586a1yztM9W5qh6PVcr2zG4ze
AwB6S4aK1CVzWU4A0lCmztLP4K+fnM4enK/31P6l2pV7OrzuQnuwv9wWqX6+Ms2lsRf0ihiPRvfl
4gQvlDM6YyhLudDP7v5Yn873/jf/6KbO5FiR/d3f3kfI4559G27lsTltNhtns/O8wI6hvPuw59yr
Kw/C669h4p9wHnJBLEr9bNiRV/Ru86xizOwcbxynOoy7FNmkHW+0hyeUrf7DoiVrHLEEeHB+cb5N
36vUU16Uw3yXU7v/0iZ28USfOOu+dpYv1p1tahCjGE/wsMK6u0f32/Hev7/PXf8ezA32t8r+viy6
nzmmYhfb+s7Fuj/FtvMm28X95kE7dfaGYwgsAB3eSsvSAyQSrxTMN7DTYnWe6nQaG/1Mjt3j0a+B
BuAfXmTf8oJ5cB3p10PqJO/TzuANb6wa/YVgxquE7YT0sAzBs+TKTnG0nuo+qBK8//1W+Xp72Vey
TNASE1zWMi+miuwzYrS6qojEFicss2cAfD4Ps03000iP5MWInPgx3CcTZ2lXjthCPIC+KYS/wFdn
/IcxxsIAKD7zXGJHNe+5DHh8G2smfCWCOcV5ZIEOnBDjDMKjnYWzE/uRJzi9/fKCatpG3fAwqLkS
mZM6i0mnpFQwzqPbu4NDN8JdvU+epUfZLXwY6CY/Eo57/HB/jHtU0XQFjjHAOJvoGL/2VbpUTTJN
G2jpWHa/Dx3LQwtV6Iau4IAHzwaRiZ/bj1VQ7aoAJEbH0l/WIAuoLfqPqRttYne0T1pQ27EXP4R2
bCf28vUd/lYGaNK2Bedlcqkz7LVtehS2rUN94oTbyhvsJ8HnAQCtWsaFQozp6xlQcgSjNs5u6dOH
5+KeSxP0OWhDQwACSkSTy+H+IJG4dO8o07dZbxjn1lUdZU9OwmMJWiSsmDdvkm+hO2/oDkTnL40P
nKh94Yf70G6DNkiwieRRxjqIQbchdwCJ8zhnccUFolaD14uOfBgKNsy5iM0+ys00Ms+KPXmd963e
Gv4MslWbnkGdRF5ui1tJjWEpLsQxZwTishRjt+a58/oD+FQc3/CQB7It760AC04chABhjG3DvS2X
xXVZHOuVXOakUNKEaq1ATT0wd+22uAPnkt3btfdSbfugv+ONka34U3QXmnhC4C2BBAbTXDbXGHKP
09E8kwAN25t2j431xU21ua0XTwwTjKIhT0LWFGIQBm7GLX2wgnhTOsbrbTEr1Vw05F2owzw7UgDU
G9UwmOev+ba3Qz95IFvrkR71wxx0bm5jzq9AUvNV4glefpjxNii8oe4C5lzMFrIMvTpC+SLVJvPc
Hqqd/qbvUrf2VNcIpqfkh8ZphViMjxWGuVhkLwAJjVZXZjXFmFTS0IfWWak8gIDBQ6GIRnN75vXY
r0WzyD7/kcSsJ22VsJhpbJ2t0BscLaROd2gAZNw96d4gOTInpFtc2GfFFmgmzJDBbS9mdOGAMIYp
tTMoBc/5IX7Sn2SX19K4vnK/BbDV/raYpIksAvSjsJF84ZEeRLCbcaxwOTSf1MBDA0BTaLTW2fQ9
mlIso9cr66wexbdqJ/+s3+PH3JMfZc6bcnV/ECWguWoBzEIS63rBuoyondEO1rku7Oox/mG0NrLk
qT2E9vxmcMxu1TldSmNyHG2i95FGOgvpuaVdTK7s4oE+SMd6b9yJiVN/U2JbzmzeC3/l4ltCod9K
Mjd53AkmOlEh1rpv7+Mn9af0C4BMt/dszUFdymAuV6soDVBl9hYC2rC3hzftzryv3wu/5Yw3r9Qa
wBiAos7yGsUsHtt2IEVAIQfqCjkDDdxOT8PzVj5NrqM5zUHydtF9+nxbsZVEEQQunfjIxQDXgZ2Y
S8U+F8wWAsWdYVcB5lc22r7D/RmiKhx6oIHyM/QAKE52XzrdfvjOYxNg4Tw/7rTLL2DWNm9bOk4l
vqB2C5s+2IYX+sr3JtC3L3eyi8mK1/Q5Dqq/9iUL/jaCBfSUoG2axYiZ0NguzYZGzgDO94m8rWpp
N78L7eDfXuDPPmuhSV/W1sRMKmo210ew1qum6cpGOItWuUMc+qOaqQF+6az3SnkUOQHC8mtXrkVF
cgE4+Uh2YTRbZEHDMN+vR2KZyOdUgBNOhjp3C6LVnqx0PHRLlk4Q3wpaTIwMY8h2iaLZYpQcoj1m
mhXtLMx3UrUTy70Zb0vLNqLcJsILIT+jaGPFR3AmyvRpHk9aYWvyM6I0x1CC8adI37qNQZ7K1Jmf
JVSw8f9f9VtRbCzzaagdsXqI6H4CoXtHfEJdUDO1Ix5YsV03XprZ3Qsomtre0ysE5hlqYM9jsld4
A3KfrgRoiSsUcSXYjRbWsOv9Uzv0OufLizIPTeJVzdS7lYE0Ylx2Anq442oDDEzqVd1EOJazJnmZ
rtckjMyCKIA5F6o2grIPU2VnfRSkQB5BtEAVudw2IxY50qwsMJokf9CsiVfoX9tazMiAfhljbRKK
Lcy9MQh1RWNkxdB+gz4JCexhxBaTnZY/K5INfL3Q74odTRw9Ps50F5v3uZU4gCgSB0eUNqHgzKGt
fbem/Tz7TW1T/SSBtEEvv8l0k5ieAnrjxheKL+l7VB2zljhIO3fpK80cgHR1iWPu5a/5TlMfRLBt
RrFNBr82Dwr+dvtwfo7jPywY0+IAvFM1UAxc7y7AdDWEFEjHxaJ8wvupRu9xqrhdVdJN2bSYS+xT
2U1qpd8C3OShTXXRTabqiepZh5FiYjqaRdwhy9+zRUMVgO9Oq2RGBAiUTAE+r4Yu2NwYt7e/+3MD
yNJrZ6EzDfEsVGDjSSWUB30GC+6z0pjp1sIgxp0s6FuMigJUFQ3s/UjcQiEjiFlw1hASl76WxTwy
98/xBWapNMxS4TG4ZJJZ59YXaJSP65mcyzgr7FYqHmIcWbUe7KJEQQc7ifHIU2h8iXjM0p+TLxCN
aXWMbCHxAvfKnkuiKxVQKOhzVgRkcBTAs/q9GAytGz0PmF1sbY38UmXOxNXHG/fawUIsdAbpJN7B
mr4c2osQVE8KRUyanD7HnWV6ooBy0UBE4k1FHwZNJAGTuW+azRwSdSeHQu/rISBk4rl0TSUknjVU
LS+c/PS2AISQCrxGCUNgKrLpjA2rfZtHetzQ5zpRkWmLG0cXE83RABfl10ox+R1aCt2krczAoiII
xuMm99sojrfmJPM6FD66CJkF0oEajbI6QFrhOpj7jsZiVHZo/3mWnswQ807H6R2kE8nsiEUQ452l
usPg5ZGnkHtJBUCoj9acQq2AFX6fFj9kjJU4arnJMB8D7EFUx35OfaDFu0LzDGkPkhTL+mI8U9Ux
BN46LuHppy/HcCsmeZHfQJ7jemszTetpkQ3/h7Qv2Y1baZp9IgKch21x6FlSS6Ike0PYksyhWJzn
p/+DMnBOd4lo3u/cjRY20MmasrIyIyOwo14CCNqGeO8qR3ZujbtStUjdvOX953hIpg3T1wTvvzK0
32zj9YkKFf5afBQ2Kr3chVMR+rJ5B+cROOHjKAAaR6JiD30OudtS9aHRPDFwZKf6lZ7Fx/4FMhyD
oyUHyTZcVSbKg/bMTKcPnE5wLd1eg2V/D9Sw0fBe+ecj+QupLTUjKvPQH+BX7oV6MyiuYuzDk4a6
YXMvueqBvU5vSrg1zgK8fuVItqitLNNXYYibKvA64BTOINYZv3G9TEqWhH2rmaFf9xCDOY/lS1a6
Q7gJclsPPhvh2BWbsv2B7lKiqMdofK9ER5c2BnBBgwbZ2w1yDJ0LUQ70YxGxcNPOUYXNNKI14S5N
3SR4yKmtVq5Aty2YV1NXOysfqJAGT9Zjk+yqmgLzZifCp6qfI5qTVjq1+6n5YVhkCO0w3sVPdISQ
SrZv0PN52+9/yRvcGjz3tFcF1qksVkNfP9W6NwolqYfHODxZnU33cfJaliTbMvqKliZc2qSIf2QP
Sb6lmjNFx7DxdO1VHpzxQw93ofCoAhme743RaeGxrfpeD1IwlD/C25Bs8EPZHefuETvuHwzdUyBi
8TNQd0bnp3RXZvdAGUZwd+NRNzx1OmXFIQWuNCadsAtNu0DhOH/JKqcw3HI4VODdPBdvaFK5PSML
N/gsCQWAPkI05FZ4erjRqJtQFPTQb6inlzaw8WW4S6Dp4gCslULEdmNCs/2UNxuJuv0zq+0M/Vx7
Hfzv40ldJV5ecMZXn8PdD2lm5WFfB6E/niD0RQ2vpk6PInokkjx6aUZbVV1QlzmmXK3MxOyevm2N
i4ng3FebysPEVCH0hYxA3cduq8K2aoOA6rvOSJUx0qVrDSnfn/yIjRH9w9lD0QhIA+4wtuGkqFUV
Rn4j3gm4eZJpOEWhSeoCeIqMDErhUhB9olV2LyFo7kwcx2jcWWa4cjK+P5zxJeB7mNMAc36NV55g
SSGXaqtEfm5qPZFRxbjTWhlsiJ0h2f1YZ8faSM3nXOofwgbdsZkVDk7OxoHokSS/5Xpr2SPawx25
lPKPQgjWoN6LXzi31ot4DYpA73FbA/1IRszqKPbbQAENdwLOmMoGlB0C3EXtRW3n1sIO/L5OlD8m
wktaoTneowbgyr9vn5nv9RYUu0EHj7AQCwcVAs6R64WqjDrLqa9vKCBN0qvhjSc4K6racrCTtS0y
hj/ovbZL1rIN8xi5TWoiWoRoJuqVqAtysUoHLIZcW1Hq6+VdZnlVeDD0bU4fjMBX9PfEOIGuIUC7
hXjX6G4NXvQsEN8K+XkocifK5lbTHEDTtx46RGMa2GYR72EqIwKINrWPyESDerTSovEtvTRP1sUn
z2HDRcQnqSk01FSd+rLOFH+AG/KSvq6B4klll1VJZqtDHu1uL9G8Avw8qThPuOYAj0eQe21UyIDx
jcUq9StAIo51vuIrlpbh8ue5aySW+wo4dfy8BA7P8aX/MJR9cdeZ9lpifyFeRhYC/ToAIyH3jRzT
9UCMigU5lFJTf0ynfZic1HEvVcYpaI+lX06q2+c/inHb2YgtHEENnm9P48IDBW/nuW8L5DnI7fOc
D0wWwAQSBZFfSU4FTvOe0BEdn16XnmZtClZtxLXele/75dokd7jS0YQwdmdF/hQVNpVbkioSGrB+
TJP2KSDJdHuE3xM+gJyD30QFCRXERvkM78DyAdVpI/aVCOx0UTvVRMxFWwD7sX3b0veiPlJl8K1A
9llo6/5GAZuXdThIRpL4eXYY9XPYTfaA1lJZ/kRGR/vVdS5kRkoPejT9UTfvrcabTgOunbYmmXyg
axXchXAUOdJZBgjuXjIgqsdtraZIEllIE78RTj1UXQvZZsKjdg48YSJFtmP3JkqSI6kfFN/SH6oB
fJdI8w3EWOMZ/15XwtRA8ACpWXBKIG/CnadCHFiVF03iV+pHUTx31bkWHhSm2WPkhjHRg2bXJr42
OApqxeo+sBCd0a0MihN5jZRqafvNDgP4S9R+cNlczwrNy6GXxB4wKdCk2p3VZpsKMvfA5ebTNjHK
1EGQsPZ+WTIKagaIMmEtcLNwRjXwHkksiqmfRqa5Vbta3PXtD6npDkAhTXjiJdbafT9P6bWHBGhs
BkIAyA3eOp6AciyDuA5GzOqkvqvjbjQkMjG8N9SasKcBwXgdu1Lrmmuw4KUDB0lfsHuI4pwd48Is
uYcqDB7hiW/o3XSS0hOlDL0uTbWmhzjfK/wADZAwSUiwgAGOb7ZR2h5qmmZEkeCIiAiyp6RfuWSW
nLN8aWJe1ourLYBvRpd/Qv2olohkUtJOiNs/FEAXXsTsx6iQEO2t9JgMZE3dfGnHXJrmgiE9VCyE
QyX1zUIz7oxsEOwklQBJKgw8d43ctNOEsc1tF7ZoFC989C5BrAvXwfV4pyiSJhGKeT6E+dAw+xwo
pRMpoZ0MBc4jW9ui329ZpPzRooPCL3BCuMmvzQV5R6MpxxjRrip5eW/KpMmGcj9J06MQVwK4Zwzq
hIhVt1JbABmWoFVXjdrYaYQKVAjmlLkUGHuvrfUPIxmVQxsL8YFN8mpL+9JpQroGuG3ob+EZxQU5
IP6XCzZJWA52aDWkXdGqR0zlrs7R1bxHa6pYb+ga7+Ti/sMUgcIZRGPIfHAeXMy1UVFHjfoWq51w
rMEV/SRMNsueZ1HhymvxQh/MA3gC0fMLMc2VKGg+qvwJQw/dXBu1QKrBazQ2YiAXEzhefTHvICKV
m2ihNtP0IVEjnwaxeJ9N+bTRzIDZY9H/+J/3IvIXqLsBoQni568Y/eLsaUpIi6FoUr+NKbptD4rm
9KWrZqQpft629L11HFvw0hQXkQhDZgVUqVNfPqHncvdmpF4TuK/tG9QigVhJPTRh7gtqG3bmsvuE
knEb3uur1ejvMS0Qv2DlxE0J+mqUp66PQxcwKOzGKfORnq6dXJbICIKx1HBvD3fhkF+Z4Rx0aeYp
S3rKfIjYo0t5r05OJB/AHjOs5ToX3lFXI+KDW7kMI7E1YUp5kjfQNDBezR/gwTcdwbAbFymw2Bt6
gtrX0+0hfi/aYkWhIo/YB3Q12MFcvAH9dQjNxAXzATdzkXD/Nfr1KfE+k/uaeIljAlzSO/WDfgiR
+zjg/lgLvhYup6sPkK/XUhuhLmepGfMrMbPIqFsQ2KDjmrTiQpL/epxcXBGqOZD7Rc78wtEh+dY7
JSlk18wIpCwFeVs/y9Vez7a3Z3cpmrsaHOcMdbOuNNAUM9+4/6jeGUFtijrq22AjE7yrbGVvu+Pv
822jC3cFbJqz+JiMB99XouXCHYihHILDoGG+QPGiHMrwNy6NbBO0HbXjLhY2bS8Ptprla4DS740A
2Es4MMBCisBB4qV7vZSo4IQoFLWpD8na6D5phkLCVRyqrR0WggQwllZO5tOce3sJRTo2oBTLKw1q
TXmT2/FI2UsUJt0HFay6+xiwC9r7OC6E3ziCWrhVulYAOYdlVhEaSaC4TCpJLSpHTHRjOoXaBEaR
uKoLHWWJ3noXFETN3kBzNUdy0dJcKR2i38oQh7HTDklFT12dDpmdZzruBlVrsjW6xcVDDdAUwAEG
rsJvUh5y3mlaCQphHzmFRuhAUUukEEQJwdmw7P6ooXRt2hQqalFvo9MXPa63d4K8cC2BuPrfD+AO
t6pCziwFAYo/JttWEwEmbWOdMLqvoR+p2LQkxrspe4NnAmiKIokX1UQ7CK1XbJo/lfAWvWCW0+ax
CTHjM0foU6mfUHf5D58J0PMX0f+cy+H2TY8W2LFIptSfxM/4l7hNjkKkkliuvLh1ut7ToUxlEjyX
7DJs7Up7E4I7Bkx2Z1tVag8I0+kuCFwULKkMKsZdN+yqGHc/KQ0iJs8rX7t0K4DbHIEGZLi/E4K2
SJUL0yClfj5uS6h/l5CCjTxkChV0NSfKZ9vHboMsfweJnY6+jRmhwT6WB3wc0VHKLHem8mKNtt6j
r+11TB5HAB2YU5UC6dfK70u+AK8pPOnxsp8fcdcnUoiquB8TK/VR3++csNULp2RjQCxMuYvCqk7S
lOXbqhLWeLIWHjczZhCIlbk1x+IJQNMqD0qqq5glXQy39aDUgByM053GyjWm7qVoACVI8MMhDgd7
GRccF0YZatUUw7UrkmoPVTu6iZW/oOCzF2m5VjhZvEkQ3srA9iEZBJoabk4RacYtGF18kaHhSbK8
pCUNCLKaZ330UBmIX+nkjJF3e9st5Z+US7PcPRmYURwkZcv8Uid6+WBop1Y8mB4OqEAPxbAZq81t
i4uhgT7fIoCQ6YCScZfXoJW1FEUT88cO2QhgjEhQ/5YBW69JK7+iLGI+RIiLElcYna62DU/EnQp4
v5Xs5OmPNO4DdeWTlvwZkDMQugZDMuIV7ovEUhLiVhAQJUVWt+9HgBakRnuShVo7QXE+Okh5Gdqi
wGK7BXZ3DQM5rywX5YPSFnw3EGgGApeHMFMjiKgm08wX6pLoyZsxos6nbgVjryibbGg2aXiuzNqN
19RdF+NuGIUeFPCJyEJyHlKVGPBEHSz3GhnKcy1mjjUBLpC4tGN2JULJQX/tGkiZNCRknqbXcI14
FRYuGu4nCSW9yEstMIzdDfGLmTpiYIOP7/Z+WTiGKrbLnLfBOwypBu5cjI2WSEzK/CZIbUHZhXUH
doyTtYa0WagUAcuEt7c1Jyp1wEWuDZVlq5sFVTIfmhZPwo6R2g6BXX98lB7fKyKvsTouZQev7HG7
rp+yrqki2MvJKfLUP3P7xuPndPdAjzp5LYhi+3Xy/3B7zwltbrtd2eXetFkm1eaUyJnfveNFQNVD
Fv3KjI2WQyXFjDdqZZJAO4GtSxyeauEAATm495S6A5qI2kNeuHm6gildOH9XXzRvgYvQUphUKFRq
WGKUy+d+gcKB2iZ2/UCk6LOG8uLtHbUUvwCSBPQhmCrR3snzDI1jGht1AXvjgEbKLdKuZJdvoqcB
aw6MvS0SuzjN/TJuV9r2tifOBzsENXlZ+Y6Fy+zqO7jjxzo0H0cWdsABhCTEIlDCQbmc5Nh3n+2P
Te0cM4BbC7L3n/rf5/NaInbpGXFln7vG66xTSqmc550A2Ao2wuqI90uebIZ9HmD4EZ6HsXMOf98e
99Kdc2mX5yCKxxZ8E9BZxTt71Aja7fHcttPAjaaNo+xuG5vdw7fd/u9a860GgtrHqRlhjKZx6CRK
kuYhGF+G8HMVIrOULLoaFneVMpNCcEjBsJR7hkYb5GTQI9wdavBFN6RS75KfPcCKp2Att73suS7G
yHkuLQwRVEQ40aO0zUvS5rZ4El/EaU8/gdGZqCOAgCV3yydZX8ncLDrnC8ucD8P26ft0wuyKylmX
AKpLvGGw5dXgeNFnzUlt0L0CQsHzalS9Lqh6CHSnJhxm9KPmMQltD7Kn7gRIGRhzlYd61S/5VdQg
Cmp6VnKHTCVDudBa4zRfgDbiorj4GM5dZa2URoOEdU6KUxe5A941gk0FDw3xKRA8B+YIaxmy5V38
7/i5S3B+/oJmBvOsaEcp8RowpKpvQBhLq6QiC6H91eA4nyTLU5VYGfaSlzlocBTt4N6egu3tQ7lU
qQNhJWojc6UOeC1uCnsxLSRaqJn/4uUkuY+c+hQPpGHE3s9uB3wm2377ZIPUd60StgDHwepdmOam
0hIMqEgbs9N1vPYT9Tf0j2beRMxul22zybb/pKf8d1+4oUdr27k98OVL/8I6N7162/cQO8TAq/fa
LWISabhUn23lRXT2VutW3rknZ6Tcne2a5fkofnOEqNYDEYo8DkRhry/ZWBEiFvd4zqTKe46stZI7
eolLDkL18aNpvtRgWGxStEjt4KWqFFyqyQo09Tv5CtRBoCwPlqpZXwsIzOtPMFRIqWZixfyhI4m5
AeymqU+hCxQXjq89fjLqQXVFpJtJ3VkbegIlcGlnG9XTzV12lD4n5iKlBt74eJuttaQteTLwECDD
BHeG8gK3Lfok7OSeisy3pAb9ojnyF+WYwXRSgPOjWYMqLl39xszoraqWDKpc7gCMyDGV4CpGDngY
txNLMwKU0hnt6pvbG06Zv5tfdsw6/BVsAVDLGVJGZKo6vcl8Hd2Kv7uC5MIDC4mFQuSL9CMoifhZ
F4Nd96Qo9nRXRR4g5lNsN+/DsBELx0gc3MwTc1J1H6IMJO/pq3wEoaz8AGK9AM7+T8hc3DFRv5Jw
XLxPLz+dW5KgV2jTRi2ubt0BI5Vd9raeAxtxEqG+cBCSXVaSfNvf5yuNN98JWbBPzXkzGKgCwFdw
t1pMRyMIDfjAQLeNoyURVHucuHMeclu1NbB9bhqClFb5EW9qP0ggEOTKQHPb72lN6mOs7lptZRmX
Hs1Xn8QF7Yhho6gb8EmN54wucLWf3k5/2GRorX0v/qhb9KIyTwTDXmvLjytbaMlzXE4Ht4UiqQGo
Vppw3+30M/31pv65jx+Ng75jx9iuDqAybNw/du3YewauVW13J9nhva3Y+HdPduIVL7J4/cJ/zSLN
eLcC8HHtRUTQQjUj9IZ8NRppuUuMFtx+TaCwtw4keC8NdLs7R4nHsrIDOc6e2omJL2Njsjeo16ah
fXt2lvwGaCSgooFvmWWjr79mBJxAw3sq99smmjyxzjObquy9bkTtqavEgdw2t3CcUdZHRVBFvgKN
rdzgrcFIWq02ct+A7tfOjCW8D5C/cAzB0mylNBlJq3QtP/KVB+CcCMR20CSG1xJAJDwVjzxKVCra
Jvfl1NE1UiUujmSVb5XHCv2aG2l8VJ3yVOkHRdoaBaEVYrM19oB5ZBffMFMcz18A9DlkecB2zI08
CTO82DrIOphD07sYcwfVPK2FoFE1iADbh82pDfRyO5WN9HPq5LUGfs5j8/Z5JrkiRQuDZkCXRRd/
QhwjoP5/E8dAmRndIsgDfhNKaUIB/d+WDjidWdhmblf5ZKtrroTbsH/HcWGEzzOaPfSODBNnN+w3
ISCmfXeOTfmh6Fde9YsTdmGIOxlpgCTuyDTIvmRuI0MdLt0b9cr7gzsOfwdjgTLLRI8NfDVvg2qq
VGoBOyqAL1fVqTYrkokCcVeiJy4q/rKDfqZZex4pA0Qv16c8zibLqAXlayyCTNSSRE/mcxedVuV/
lkZ0aYm7e7RGrzMTEPqjKIcAlPpB+UdNQYZdAyvfrYThvCv9OywNNST0C6G6xkOxellLVSRoMaw/
eQqGmFo+KM6DiWd5QNKf+ireZGlLoJHtH3vc4DqGQqGUYEsoU3tEhzmo3qrcNjOknhvwURxHDewN
w6a3PmlNvaiX902rvVmoKyLpv4JLXJxo0B2gSxRRH+QYr5dUDLq+lZMoO7bivo8UQFjm5OUBeV+Q
nO/+J689zzMKUHjnoIFv5v7gxh2DhdIsRRCzCoWl35ejqBMlZIwIPZh3jZrljjrlqXvbKJ/e+WtV
FefmYYAQMe/XI9SY0cRKWMXHERdk8JLj0QyOcouU8v1YlK6lxA9ScgIzLhHTnwOogVrpVcpbt4n+
KFnr3f6aBbeDwP+LfAtYUIC6rj8GVGpCq3VFfJQBu8w8rYYYgrCJy3zlgly2M0t34oqA0BD3xsg0
LRIzuY2PA8oaCOERkqlqPLhILfRbdB2stXfMS8ddSxAKRiYRFySy1DydliDUPXxDg0luQc02UUhq
gGJbdm7P3sLBubLCzR7CgdgARjI+KuNTn1VeFIORMV3ZpYtGUAJB8Dv3KPCAxb4wZu6WPj42VbYx
0G1aCLsg/i/rc2FkPpYXud6CZdBSBBfOMTAcKwHA7RP0+crKtbC4Ceb9j0rqF1fvtREoA02FZGAk
nazsqeh+TqNtVmu8qHxP3N8DdmGGcyHxqI3yFAzxMQS7M5X2VL+P0alVaKPdN+oTgGVEBr0E8nLi
zqp1NLsMTlDWjirfNQAWVa41HI3k1zgSw9xWyhZn+SjQepf3CUkkdDeMEaiCCsEN6pO5JpO14P9w
HlGtnNF/Egh0rucIr90yjyQlPqY5qYRDuYMGzmexVlVZ2lMXVnjSSJbLYdeosAK9L8R2NqUQtGvU
lSB8cSzoXDFV/AaCJ+7QD0wSaTpbyRQ7gJr2NNnhQ9C8qsbz7XO4aAjvQsQaeBwigLmeNGkwhLZp
obeuaVP+kJrhR9XEYHkJmLDRwhFywQWukds2F6fwwiZ3YqZI6NO6xeBwZdg6+zVI+7h1b9tYOjB4
X4L8GSKxGiBL1+PSmqGH6nGcHKG0jTTcqTZ+gwk69G5bUZecJUhVZ64AEYmorxvr4vBLSVrIIYMZ
4Ag33VHY1inJnGBX4GXdb7KEhMQgEgogKdjNQH7k/vBfZziT37naNnyo7BpcvTtjgzcWqWy6o84L
5L/w0Ex33efKt2LEvF+//FQuUdeNbRTERpQc4wyxUP07Uja3DfAF/y/vcWmBO4DCAKCQHGAyFJ1u
kIjw9KEhnficyugWRWu+mewr7ax2jmHkkDRbic75Zi/ePA8NDHoaZmqLAcpn4w0dve1E6p8jsC6+
ed/9Ct6aX8Md8oPRGfqqt0e+vAuQZ0MyH3lAnoQzVKtOTNI8OQJhAXWzNCucyJC0lWPDP1r/DlAG
EROuMnFmyb7e03qQlbiwq+QIcQAt+RkAP2PoIO1qQYOn1jEBPyiB+no2grQjfVT7LQTfddp50kDC
KHLGVYXpJecB2Mo/H8QdMosNQR2GDcYdze2OljtTUEN/TA0g9DmsXObLwweMHGkSYHeR8r4evhZF
TETyDNurHu0ioM4Eji0avEUmoe1JOWW/BxnY6c6TOxRtTtKjOHqh9JBDRRC1/9srvjjyi2/hXBhw
WEKY61hxXXeM6b0XYsiObHOdoN6+srn4YtjfZVfBDALEjjKHgdfjThWU97Ue3dOBeAb/HWmAXaDS
SSj3wWiApQW9641jWM9F7A7FdgS4SgYx/O3xLobeeOX88xH83itiSC9LXXLEC74/dPBa9oRUN4nB
H/Tc/LHAQv8TeUP0CD7Xz2uZkqUL49I4t8+iKRxVprTJcQxBOqP/hD64Xa/BeGbv9M0/AkE7p6Ew
yXywaMXVWA4TRljtUgS+sryvs33PfovKset+6YH0H24oUBKjqwtpc3T0zk7l4urQpiKzMg3LCtnv
MoYMfIpO7hx5n3Jlr/LV6b8bCIiTmRwC0Bj+URwmRSAUFY5pBlmQLHosJcOepdODGO3KyCy28NJ4
JD6ubJl5S3ybUMBrUaHBAxFPiusBMoUmBouU5AjyHK+cQDWUekH10VdEOlIIf1qTL2XTPlkJlfks
+9/hIpLRQfMGihmeIUUSo0JJezk5WvI7+Peh2p67GlCZfQ5gSOhUkWpPiFCbEKC+aQLneL3FG2sl
E7EUf2AX/fMRnLMagixOak1MoOP8GoPAvJciu5hSJHdXttHStsUWQgkQPR3StwYbZWCa2cohxWgd
E/1/v1CyDTs7fke/97hSR1i650D4B+zgjF76BjORBp0J06TjqRNrn3lR9XYkJMbKdl3ITKGCKoMj
zEQSA6zW19umpv3EcKdg22iuPJyj0lV+5dEREkLtmmjVkhe/NMX5lUSXaZGgpfHY2/mLdEyfikP4
v3bNfW3HSyPK9XjUPJoo7WHEkJ2fLapSYAVA0z6REzsA2cj59qlbnD0Tze4ze6gBCdxra0aSm4kZ
wlpgiLtR1WaRwuGMLlJiTB1wiSvbfMkzG6h4q5qu4qjzryHDjBPWSCmcZg+ZsawMTlaa/gmqYO3y
X1qqWbYApFHz3c/HPuPM4EjFMTk2SrXVpM5h7DA1m7a0peiQjsewzEis38nWS4J0fu+lor6tOzua
nkNpXNmhS8cAsH1QOM3ofciiXM/xkPdihTby5NgpBd2ZRpO4cVhLK4dt6WDjkJkQr4HvBsvutZUs
n5SxGNTkOHXBJkoFMPiUXhrVjgV6tibb12V3Toxi5aJfWlAL9RjIuSKuwJ9rq1PaA54PxeljhNb0
jJ2NgjqrV+3SBF4a4a4+ScpVqZdxM0zVuZhe1GgNQMQLTH8duksL3BIFExI2Wo7Ji6x78Ew4ATrP
NZbvRZGRzJgIC+dnNWuFfTS3X50ERKxUI0lJNwWDVFk1QaFIVdw+jfdabtwlvRumk6cqG7RtZlK1
bWTPWIWvLm3yy6/mlpyOlaBm8bzk9AgdF7DzkiD9Gad2Q9dc3/I6ox10bsVDGDLvvovooxUCjeYW
LknJRAoHMaSAlGIqebe90eJCg3NCB08ZKEv4NPFURXJHA1iJKnSXotdAoA+3LSyO48ICt9BCLU3D
0GDKcqklqATZZnTMs2olBl+2gsZSZGJ0EMBxG7YN1ZS1NU6FMRhOh9LPnMMaxs3tsSz5bmCC/7HC
jYVBaylCX2tyZNNJDjTH6j9R9OsqUOrITiau6ePMu4mPz9BvoIA+A084ICqut0Dej+ASsPQ5IXCH
fB4b6KlVxa0iy2tMMYvTNwORZQ30AQoPdourgGZ1MOBljvTIiIjB6n0Z0MXb07c4ngsr3HgwVIh9
oQPxGAHOnbbj2ezmKup+qtfe+0uueU4xggcPBXuVh9YYOq0aI8BCpXoMd5LbJbjf0regIIVKXalz
kSG9PbZFz3Bhcd46F8c1zoxQiGIcpBqqGoEse6NVouuxC7d5E71WwVqpZXErgr8DnaPInIvfViyn
rKQTRkgztEUPUaVtB73eZRlFY06KzrAe+2mTDsnaY2Vxq1wY5hYxCjOknzPc87oy2EF7ktXPKl3b
KYtGACACkSqa7yyRi/vintXBFEgIkiz0I7R/KLIotb4SiS0umQG9H8SyaMRQOJ8RBlHNYkD9jyiA
ErRV7wa0gky4VfKNBUW/2/uDb6GbLzx0hqFco30xE/Ld5GoWdHUjwA+Cn4eg537LXNPCS6tDRRw6
lbkdncQ9I26bphtDd43y8fYHLBw+EA+i6RkjxQuaT75FoSJIWpqCuEBA+l0Ji7cyKu0i7w07CPOV
IGXRGJKtaJhC0vobEaXRVkNKBUqP4GvInKFKOztvmOKYPRq7EZCuYVQW7ZmgLgbhyIyfmvfT5emj
ptZrfUOP7aBUYJuU9mysbRFcAXIcvd+eyIW9CUwwujWgfYl7k88osxIyiSIOH8rlGiCb6YC0Uo7S
kloEa7Q5a6Y4p1KPeRIJGqZRCpABiFsiDSD6RWfW7REtJWaxM+FLwJ0KuIfJnek+jIsR5QV6LPRH
YDPt3KHPdCeS4D4/AovoaXvBznfCypNh4fxdWZ3//2LREBYkAhPnSMqObIN8QgfSuT2whegGal4o
mqBxFA11vDCMkI4daw2R4vHToY0RIO0y6n/ctrFw1eBKA+nKzB0FX8y9hqM+zIxC0+hRLaOBgNLh
IIbUnXJXqaHRFbMfDI8B4c9to0sbA8gQ1ULhFHVTnhF97NMkzxUTcWgP9qbqZ4o8vrC2PgtXDIpb
IIFAlkZDEML5R6ZXRtLgAXVswtqmluyJ4aO2jwy0pfnTWnFgaTOAPgbOQkJ5ENCF683AxlYXxAnG
8uwFPc5eDGL8gPQJswO24vcXJw/M42CqAfGcbHGXS1MUldiLGcaV5GBzCQRxAxAYs4tqXCPGWRzV
hSnusSZMKd44BQ5wDFCA2Pzs+8cRJPnIk6CbeuWGWdrsM+0g3uAg0kPJ63oG265oU9ZjWFb42Om5
zXJ1JX5bylPOpLqo2JlI/4Aj/tpEQvvI6BXcIaAfIqFVIuYdgacZbZoKJK6nTcw+NCS/LXGtAXxp
zUCRgac86I0BU+P2oiLotA8TBR5KIfUP9EjhSX/7SC1dIWhLhUPH5oNA3PwFF94ItfsoQUaNHusx
fU7bgeR5DvZQy4Ws721Li2O5sMR52y5CN1KiqxTco6CjlGK0UifBINumlv6P1PdfQcfloDgXq0xm
MuS5QY9l9Kdgf7rqp6mujGZ53uDIcXSRnOebiCudWSkYKbAn1MQGdZJt5PssD9HwvnJdLE8bQGPz
i9gUvzbnxQK1ZZFOVYGxQDq1y7cpgpeVxPTyUP61wPkgUynCWsVOO5qj/RuYoeDA/sOrHoikf01w
vieY2rINIwwikH9EBam6X8Cx/5ft9a8Jzud005hFrIKJqdipnma51va2gSWnBjYOGSAvA9cr72j0
YoysMR6wfwe7agsSlCca7Hrz/HHbzpJDu7TDLUel0DahGex0qejW8V5I1rivliyA+mDmOkJ2FG7t
+sybgWblxiAjPgCc2dyOysvtEXyBNLkXPJIF/xrgAjir6AU5oAgO+pTUSo2+E3Dho0AHNujpqY//
TNkuQfmdTW7fFXbx2mREn+wy/TkyiyT7JNwVDphqhDVJxqWzpEqWiEYQ5C7xJLke+DgKTVWb+C4D
BGdU+BzC8yoYd3FyZSQUYGJmhePcXF8qg9EZFu6+bETVVQKueOW8LhWcEXn9a4IbRhDKzMqFMD02
LNmG8mlM0K8xOKCpuQ+ScB8ogUgkgB6H8rlBj3H5RHNHG41NLlFHiR61+FAVa7iWpahpxrRg1YEC
wGOLm1ql6GjX4ptCIz/J+lM0fkhJeZAz5a5S1B2o0UL39i5bOo/qzLyHd8/M48FNdCpOchcXND3q
+YMklV5hfLRzRpoddObfNrWEP0P7EGJBxGjgwuD54ItgysEpacJFnvR9dhS35klxGk87dFvZ0c7U
Zq7+FJ+a++k3PUaOSgp7dATAehpbdZhnbESiF5vbH7VUf7/8KL7+PghM0kOKjwJ3mV1AMRthN1ge
1W0smhs6QiKlQGa4PQ2japtxfM7q4cFszFcgfb3/z0/hfBYqI01Qgxj3KNyzrbCld2wfeNJrsBWP
8jHZtCBCv21xXlzew2DV0SIhi7oI+vfr7aYGFIo5853VKmctAsnz8NoVfj+sZA+WdvWlGe7eYtjp
shBhiofuCWLpMTTM3Y5u4Z+aFUtLCHH06YEhF68qNCbwYglSpXZKYqCG2ZYq9KirDytsDmqqNWSK
n03VodSFbGwcVIYjVfrK3bbkGPG0x0NkptHErXA9nXUrMLkcjPj/SPvO3jhypetf1EDn8LXDJM1I
atuSLX1pOEjNzjn++udQ+967PTTvEPa7u5CBNaDqIovFYoVzzhkGqVfA9PRkR1EIbm8a78SiNRut
DGiERIqSWU3Ax2hGk6KnD64C8BvAy7HsEqhEGJGoR/0nAQbCXwhEvVYBMwoaGVgsUmSm+n42sabk
aB+NBDSpbViK0gjctdsIYdZOUafYQAoMXYOo1YxAuG2cV9UWnDDerYJh1v9qQj9iEwWuZEQDtmkk
550r2PoPPgn2KG1/NeNHh7qzspr+6iUAIKwL3qR9WqNDTff7M0YWw/JxvVO+abv0qHt4LT7OrrZX
5qc+Odmi1hMWgOwjcN9+C3OzOXKLx46Db3GIH9+RX8QzvhngFZ1RCc+D6KSdlR0utnI3nUl/N+/R
U5Q9gmriZQYvePSzeOjvsx3IHZ4cNBv4t42JG9VsP446i80ejGSVIxLDmuDeAs1v4A+CGHiJwQKs
KiS9T/WL07s2DNpbjslxlu6nXz2wZDz5YAkeBdyTtDEH5kVqqYuarNSwC6So8ufET49E0LbI87D/
aot79lpbSa57YlF/BBCAi7lrL4LlvG3RqMFd//7EyCvZkLDVchCIRgVvLw/mBa5/d6lHU2XQnUJU
+bPyQTjj14L33+1Tb7C9S44EVNByweeb5p1cnCbzoNiCEqJohejfb+xNMtdhymk7sjSecEbdTsn/
xiH/14wwWXEtAcxEBBUcuk65O2qLi9KX/SsbThHyG4LDI9oSxssAtFuPRxui/Ki6V713NNq+pH52
rwZf4rvpKWnct7UFBkv2qN4teE3vs28gFzmIuKJEa8o4mFSOdD1DS8h5tS/VjCiNiIJzarf/250i
eGDWVJHjthlwHejot9bczFeewXp8GR6kybUeyv3tdRWZIeMIJsCQa22Oi7s87+avg6Cewa3ebJwA
m3zQTNK1MVWm/7XcS978OdvnyESBxcOrP+Nxlxza+n6qLoAVuK0XNze/lcy4B5W0IGBtoFjl1r6D
H+d0dOOD+tIdm+O0d+4xyjadZ1Guj67Xjd37aCXfnDl9JBgNjWCmFCTWdqtk1xmg8i6Xd83+TAaB
sYikMY+mxpolSS6hZOtjavMbmJ2Osad4JLi9mAIjYbsdZiLpc6JSRyL5Dal3mZYHwIG8LYSri6Zi
/g5ThwBAYO6L3BqcGok36IKrm5zQTaYFZPaKr8tdJAjr+Ga5kcUYR0tKYsYp1k2W0Ikyq66zqu48
W/sRsI1Zu7iV8U0BamhehMlgoRE634NbcW+bBRDNMlEDONenbL6GuW3sWSX9YuMqsJIx9dbZ+qTX
mrDbmv6W3yxzI4WxFUtfKLkcLDO65D5w9A/yTjvbZ4QbyW7czQK/wnXXG2nM3WMv2gywaqwwwOYL
zHwcrcmvrb8JajdCmOunmjLFmWV6xkslWJqnpZAEli/aGubWGYAK2xQOJDjlazHdVbKo44L/bNvo
wFwomEIixjRAgqQ9p4MeROlxSYddkYHf7ymZTgoZQS2UejYyhv9/B465aKrcTOWOGkTxnpyKfR0o
d9KTjszP8bac/3HaPnocaXst6xPbZG5nJx7QjapmveyVAxD1vWTIhsSr56JUfFuugC5mptkyuYlk
TmGq2BJIQFdrBQVlpdWHQVVKYJiUhYlp2D7BdeiUGhEsCFX49xPy73cyJ4SAUQg4Fg48ULTTZ8Tj
be0Gsfo4i8gSuKExXpMUoRnjQr9lgpUV+Al0nqgFkwkmbNxo2UVT44/Sm2DpuYd+I4lxdPKYaHa8
xOjW7nIvNTE241xS6cv8qcck4xOoCBUTHi1dXE35iwSLaSFHquOprqLIex3GGJ2TS6VWpGckG90k
BdfraDuBGWkn7LMoXufu3EYYY8raCtT9YcbUCknW12WKtSNYIGh5jcheM2JUajHXZGcvrSghzL20
wBlCsWAxk2cwgnXDag1SoE24j344yI4m08OinmNQzMYPKbqJ0JRye0e5mm4E0g/axBe5oUgRGSFw
6aZ93mnoV7qfTR2dMagiGYZP1r95p4AShTb7YM6K3ce1qRMNrT04vO+pVp4WpXs2FcwD3VaLe12A
9xkgpmCcxh/XalVJYpr23KXnnRVJ7rxXVXDbuLEV3hbDrcSiWYNuGCbtQXJ0LWdCv+BiVdCmBKLB
islF9WeV7BcpBz7bIwZT3Qrk07KoesXCaX2kJUC8AvvA4CtKcIx6yUCqcelwGNRwPi8H80T20yV+
nT5ZkzuERWgecQv/UIEAeFcfynDZVUj/Dp+bwW2fkHrfi15TXJe8/SBmHfoptbOYftAC1F4nyALL
q/btXbrLnvRd9qC9pCE4LwWLT/0n61+3QpnLlOSLNkURhMrQP338EYFaAGyZnnL+WTyKHjY8i9oK
Y/yPBaptq5U+lrzcvWG4zC0FsQGL9PTbrjKHf+10I0HLHUZx/ereIW5z73TeGZnWO/Wx/dQA6Gk4
wAntlFP0Eh/b03CUvwqWlAbFt5aUdQdFipL4gE/Ij4av77MT4CvdCK9e0ROAd2VtlpN9yEWtGhWZ
A0GA8Wn7EAhkShW7w/R8WyFqdzf0+YiWNu4NjYWrOkVwb0iUy8DVFbWbsiBr7J6xsQiIcVvbLKGH
9tAchmBGESby6hf95Fr31b1+jIP1NO+1z4Y37RY/2VO4t6D8ke7W+8Wf78l5+oo/T6qb/SCH0jNE
sZLgjLBjLumaEuQw8X1L+dyi8e+iezXAXXMfd2ZyX/qy9SNy7kw8U24vPDcO3W4w46LmDjTkFQLN
s+qBeN1NPetOB/tIcVRdW3BweHfYVhTjfICm3BRFTW0pMI7tI9ICAc14ChQSmRLjbWK910YgGKbn
y/zrMTvOgOsdgxE29dZerKPzUAhyHSKtGIczKoA6Swjk9b4ZOLvBp3rJgm0SHUPG5ehybSfOCCGr
4kr3gI2FjNvrxgJ+/nZCGJdiAPcHamAaGeObyErXD8hOVyc1MH3juX6Qj8PojRfAiD9XcN/Dr++W
6J7g6oihTlqWRdvSByv4xgc4ayKn1oo72mlDzMQ682unPVmDIN3AvR8An4LxQozFAknlOhJYMOgU
R0WPxnPDbcByb0qn1PHX2JtyUdDBtUQMCFBePzSasV0DVVeXZaFhSkD7bEUXdFMC6BgF1edZAc28
rXoowQJPP3OtQQfOEIbnLkbxvQACye2d5dZ7MbCH6U0M0IFeT71WOZULc04jqKz03lT/is0dmBjG
wSu/JfJrCyglc51dJy2Cwjiv2knUF8mDUaAUvxi1pgxSyPJcy4dzz21jpt3pte4N2U8dhLn6AtzQ
6TC9F+lukt1yOirzaXZ+CVTn7jawx+jgIKWqZYxatomh1wRd5Ko9uvCrc/WSADIBs0iSfqgGedcX
exSh6XA/wkav10O5b9x1qd38PGIC7/bnUGm/3XLoOACFqU0niJhUV+louVHndBYtK23AAEqfh8r5
nPSlc+dgpDIAZQtxJ3R/A2Ire7ktm+/oN8KZJ2HW120r1Zi4KLPUJ63yRddexviMGZfjmur33QDE
tCIOqnfSCNTmHmyAFVHSPOCYsSSbyHLEVT9gLscCX4Z9SezzVD/M8fttBXmLSwdYbJB5qjhxjJWX
VdKavengdmnHuzgpT2o9QLPmS0NUvJb672urfANA3M/bYnkWthVLL/aN14q6FfNFK8Sq+x6DCXFd
BFJUupHVXPplEBxlnkdB0z4smbJQoJv+WthialLdr1jJrH6vprDCvK2VPN9WiHefAffIATwlzqzK
Pm07PSdEQsILlhF7lfaCqE+vgDSdBssAdKBKEVgHN2NvU/a6D25fh8X6l9UG/IZ0NKc2UBntvsfN
CAJtEL62oXMYcmlXE1SZMDUtg5BzSQ6NisRtvwZ2bX+viSwonnGXGJM0wH0B2TA6Ra6XeJBkcDUT
7CdIyV1JecrAgKpYovk77mkEmo+BRBCAEfG+vhYDbp5azWwJZwK4Ltpx6DNXzsD4BrKeMQ0AuqLX
XlKCg1ew2lz1gLeC3JCBPvWPWvXWXMEgXJA+zc7FaPvRFBozkHsjgZlytQPihEE5UyxIYbRTlV7N
tXpAd3qSVHd2KYNySutI4ERyeuxXtd8h/6ndLTX+V2W/aBOlU0K2/fNtU+aBfKD7Cp22tHUPffLU
M2207dsxdUAcg5bI5THOfHAiAa68cTXjYFlBtQaGpF3i4tisoI4syYuqHyL9IiEJUeUrJnDiw+3v
4S3+9nOYUDFqJ6PFwA1aTS3QcgH0ZZ2fSlD83ZbCc4TAwcQIO9AaMDPPOPq1l8ppanDLFJ0VWM7r
Mrd3lYXhYBMgjl18b6mN21TDX7iNrVTG/ea5mS/ZBKm19V6oo2djhml9tmbNLYrVg4f0bmtJt469
SzEBic4WsHHhWmHu0qWb7T5WLUSL2RMojHZperIbAvYfQRTH3TPgoWMy/mNQltmzGAzBsb3AH0j6
O5Fsf0Dc26uiegNXCvq3MB5vo2+fnceNUVvuxx7DCFWXX4zhDUWqXby+3V4y3lXlbITQj9icBiAy
N81AZ0Z0q/OW5p2SB+mPAA4vp1bgAaiX/G13NqKYgwempmbuZuiDUMi3AeD5h7yrH6+VrS7MtpRd
lgxyWoH5ZtK+KkR2CxOv+lY/WnntERnAy9EcJKnQcXPNbqMYcwNHc+XMMaZGz3EX/erRXGEk86/V
lO5WGRfF7f3i3owOcoeY0gZZOsZ9rjesBUqbFdsQNvaBTkJ59mTzsSx29vhQxt9tsKTb68WyiFub
l1j+FqNKWeEhMeeidDfXPDcfwrgUo3bUSaezMnWSeor6pJqZW6/72+pybcbEhYF+f9VA0vlaWyfD
cGU8wjyVGGTYBYDNclNgltzd24hgdm9Zx8WURlhN3JH71jR8q+12xNJ/FcB+vK0Nd8k2opgrMGoq
fRqpNkn3LtcYpCZvtQgqhy8DAMoqwKgxWsDYh1EDdUKmY5xgUPVs6a21KxdBw98o8q8QZu9zpy/q
AeftbK+hhIBTHi/jIsLI4bomDCv9RxPm9piKZdETsGqf0aHuVfW+lr4oaP1fR7T/xy9/oxBKengV
oiDA4pCo8rhgkghG0CqYfW2fakt327+ZKsE7xEAADTIchHjXxjwmxTQSGgFZXTS5gMUaD/ZcRbu+
zhyBUXOtYCOK/v3GrU9VrihRhbWLyudyKEABHS6A/ri9aNzDicEETMyZGNtkx72WNimHSJsw7tVa
T9Nqv0lCFE1uccJxMJ4pG2B2AB7NtSKFRUy96BbEplYMCEAy3it6cVcWuR/3wy4p+scexxRgeBcJ
TNPNGJhlnGDShfiZFp8nMxKkirgLu/keZg8B6DBGxMRATUc7Q6awM97q7Pn2unI8EkX1RkIAnJmo
TTFOry3B7z4OsJNyGA6zbKd7E2TFPsmtxZ3AM3lbGg9K7Eoc4wBr1anGeMY2FvW0K1u4i+kH+Oyf
bHn6WgJShuTHzDpKneZqRRGUdeknok46KoIJDdC0CSQeoCuBTdFidlmaI90slxGhTtq6cle4hgRq
V3kNiJo9psDHErWkcEz3SiCzjZlJ5MVpMTfdq5qF2RYL7BxRaQtuL44Hu5LCnMJOK3K91KHWUr3b
qV/vFGM/ofBei9rGeem0K0nUpDbnHXHGkPbogQGe9SdihnUy+YN2WQ+Z8ZjhrID1OGovPWAEhlHg
BP6HaICY0acxsEGZvdPl3JazDmOlifk5w+0c1wANwsN1nylJYANU2aiii718mk31HhGgQDznPEJx
cO4Aql1zfsPmKucU6AgZxs/WsfCz/pRh6lTKP90+IpzXE5pygW8BpAIT1snc23adAxPCRtNK8g4s
9jaM9LvcIADWO6uI9grz7ba4j6nw347Dv/J05g5vuipu5REojaTYTeWRnLMDCYfcH6YHuQW1PXEt
JMLVLwtwzxRAKAE+pPulGA+g2iwNPwb82hwoD9JeEcF1Cb+Mufgx2Kz0mYGVQJMv2uS0l2iPqyw5
kLPzuf4ChKVhb4cKCSTHlRsvr12DBDLQWqPCO5Ru/OIcby8V9xwD1RmoIJg3gfRruwevSu+MYF49
1/o76gOVLdgK7gkG/g0K9Sror3TmBEvpAOMjNPE1K3dkek5GV0VLovEOpARBzYg3iYdBFgT1mEEC
XBU7YAKMZaRIEryWFQXzhF+nwlf0Z7Vf3aXt4Hq/AMgedE7W2a5ibzR35fxAjF3ToriE8N80X+fH
22vL/yDQRQP0DqkvdGJcL26CDyWzgw8C14Iz7sEnmt0DEHEXq69D+SnP7xrLQSePX9b7RH9S/Xp4
XfUDyVOwKIq6y7kbbYDrFjvhACGPuRMtmWTrkgD3aMZYvmG8OKIUJ/eMbwQwt+DaakrpzLCkqHse
7GU/NfNRs09G87PV7ZdZe86BNHN7gbm+ayOScStKCjuoR4gs8yc9OYHtHsVdzb8thNfmgqOhALkD
hRY0FzImDJ9ZKWkBnIuyTqsgR6o4yBzH2qkywV3r9Ch6gyjFjeUZLUu6FO1HJRkFFyF3cS0kcwEn
6GDGkjmmhTk1EzLIcKD1d+0rrCjAu7WUMYagrZ4t6uzhRhM4RyguAS/0N3qZUdaiuIig8aIbD/BW
/gwk1G46GGN5yh5nuR8EG8k1zo1A5qBEckVabUY+aOwvaCpwG+FwBXcBaQkD6EPIWbKp4SypFSOz
k+ysSSBDzb8Xg6d0XvnDzIKorD3JEMX2fIGg1qbJNMzDMlcQAEPxUKIQiZZB4Mf1czqvgZ7mQVxI
Xor+Ejkguqh1j5cjNpCVRRYaUHpAWGJOedOnZEhjgrHXfspBTq8knjXXpj+oebQvBrCg9Ku2+lJu
7VvDSQ+qtbSfFidOBPbKO5kAsFAMShyE64Vu+Cac0kraVzrgOwoXVC+xp369fShZrjqaqgJe8L8C
mEMJIKlJmSvsp7nX/OJ7HEx75VtxsHbkZy+7+y8VwFPBrGPsMWHtaZrbBNl9egQuWfeQC5r6uA5i
+y1M7GjJeYcaI74FIY25Vyo5ULT30Zh2RRu2w6sSnUkueOFwg8atTGajAUEtlZGCBb4suVt/u6yt
v6wA//QnvOfgFgj97/aa8w4pAJro0xu5JNVhHPwUOb0+ywBesYEzSZp31Xy5LYBXU8em/iuBnqmN
1VStBE4AupCDh4nX4+D3GfrZNLAxn5KDE2gHsEElSyLQSyAWoPnXYvtFHsAzD4CcGvycevldnYL5
Th7Gl7Iaj3P/oKICOT/H5VMMAJ1VBg6ECAWOv520mUADCgSlYLz+BL3pcMUgjXE2+/otG8vatRZl
B4AlT+rnh9zK93HtGwTQmPGhi9WTWqoHweLTK4SNmTHtDDBXDTugshXDJc1nQI8g9y8p5LlMC9pC
HkSr5BWmelBb2ZOBkm2U4KAEscAMzODb8nn+ciuesa4cndtFb+MKALo8qAFqoCU2rvpLAQ43Cl1y
62ug5LwtkuukNhoz5qakqdHMNb1Uh+9lYvm08hsLh+24isEho1XfBlQJGz4kZV/JixKhd3vN3V4G
7CMJ2umbFr/K1bkwmh1qooIcC9cjacBjpNAoYG1jZ4yyzMkM0snwSBaoObVv/eyg1vwtKSJ/Bdcv
nrLRtIbFOHm3V5TnIihIF52dB+IZK9cio9osFmBf4sykjGYJOv9vS+CldjDOhHwL4HdQo2IOyjgp
S5dJcEK1c9FA0VEkz8PcuMLGB+o/2dOwlcMGXETtiRQjOV/qs5/3UeJpuYbAWR1wreCGxXsiE5WR
eWHXVqZ67QT6FZhgdo0c6prt7OZ5/mVXr4OvtpObgyj+9jrydgrhgWYBs8FG2ohZx7gtNHlKUTUd
qncJdLimCBeFd7jw7sG/gEkC+B2jjDPPrWStSKOvn9PuIs2xn/SdwBh47XUYiUArElpwFLCQMk4j
lUsAfudIXvRJrx6SyF78Jal6v3RGyQNxoXLA/AIweMvE8bQxH3xr6hWvNRrDVe22fs3HLMwc26/i
KPIAK0ajpaUN5gpAxFEHHCkQp2qClectDIIixIT4arScMAuTDRpJE1lCaNTPHlivbNs1R9EIAFcI
jZCAAQNHwIKkgRVVH5Osyc+gua4LPHVf9f7xzy0IFxbOIJBfgcfGnJBkiNAQSJL8nCPjr4zvZSUC
YOWdB7zi4UmA3AMTZWOcrqt1IkMJ5Io8CW+Poou9zrzAXdMOPyFYEHfRNvIYa9JLvF9tpIQwZRO2
hb4bq8kT5qZ5SiHyRwCLsgxA25mDR4zRKFWry8+parpgqfYMBS0TMrp25XY3VOlB76rD7Z1i9AI2
vAlUNMqvigSfobG9C3lXNGmKykCoSzIQ+QZMgRluZArCYMYz/yaFset4bhqjQDY4RLfabsoANARY
EVoMEs22itRhHosSQQtOpUNQM1ou8iikebYtwSww4x4/lEG2Cg09Oh5TWLprV7wua2KAQ0ALuznT
71IQeD5kep4JXAFjCx9SgDBPH6RoKUF64VpK5QBSQF3RHzk4n+34wcDg1Sd08+xrdfwcSxrG9dRZ
NB/LXGz/yARoEmjIKNsKy4+kNfWQjqgThWXbBnb7FkmfVqCDOuPio3Vtd9vyeDZhbYQxJxjtAngZ
1RJsQr3UyYteHwnYqQ1BuMNTCYiJYBhFvgKGzpxbaeyRk6kSPVSn9NmYAzQOeuoZaUfg74t6Sniy
HCTQ6PzWR1B3vWVa3iSDlE56SL4k46sJVJ5Y+1X0Y5DWgrXjmCBMD+TauJ/Bscl2bqs66IzsOTXD
OFrb45TPFvIWWRvc3iGOPrTKTTPASFL8xoDXtrbSDnFmhXE5YDhhNMJRab0KxSRXitIfRhJ/uy2Q
YxLonqIt05RX2NaYzTJWPTOztLDCGqfPl9TC8KzGuMujLPOMRT78hTSNtm2B3BloSowB9tnUVVUH
aUuP0UJvjLtU8WcjnwdQkK32D3OQieiCpxpsQkd6wlTYBpo9QdeNg8Y8K4Yh0RZ9VbRQai4awocV
hLeA2Cvt+ypKH9q4FRgKxx+q8CKgN0BOBDEQo2NTZIZTdIYWRsrkm9X3AoP+6ywKGLn7tpHC7Fup
9WvTVPAb6nrQRtBbDDG4kka0dQvuEZE6zPKlSKMaKRKhoaKvGN1Wqu/mhDqIBdoDgftlOxn/2Sls
FZo84ON/qxM32kQqpMv0sOyBXoROjCV5bOLxrtRyN+/vHc1Tl8ptsvLQ2uPdYjxoky/FHiGHtcg9
o2lEuALMW/GfD7INGM5Hzxo7uVmqRStHdaSFq3Ppneh9yTHbfU/M/RqFdVcAZnkStU/y9hXVAISI
JuBgDZvZ17mp1MwsaiPMNdW15HI3Zp+L5Y10oj59zr6ixgfoXgQheBuySM5duVhyD0KxcJHubSnU
k2A0z3982q9E0E/Y5I9SjBikndabIVnXZA9+7WMmo/c3SnPDhbcRcS5zPDTtMUCfJKYOECMwSxeP
QOtV7Qj3TpXEd85CUTbKqApuK8VbNxQd4LsAig5/wpwHe1HmpB8zIwTdlRsnqTu2idvAQm+L4VwE
AJhG0hgtzLRUxYjpzGxNlrE0QqIHqaUEeUncVarcQX+S5z9k0aN2DmFIMqHgiMiHNbqiHIdcz1sj
jFAWq2JM0Ix+3/4ol6cuJzsZdVFRSwjnZGkYnDcsi0LfWmwMXDvogtMrSFxi9UkjJDsNhfbUgaHD
Q9Mr7qA8IcdxASYL6EFECNycG4Gil2NcBvesiU7Ua7sslywGQEFlhCawcKPvGqbZ5OEwDae0F9wF
nNMMSXgPU1ZgDAcxEWWDMCmSpR6nWUKPsPo6D6iyRxQ5PfwLc0FXIYobNBvDBsimM2FQfo2MUOrz
oJffeu271X7qh2k3icZYeZZJOxPQxIu6DeYZrlfP6QB9AhdlhqjqXtbYnT1T1O3FJsw+DHIrg9mh
3rbSXMlKE2wwyy6dmqcYdBxO+1aVANnrCXIJ876Lo8c0Ebl83o4hKwjMb3SXg7mbeQ8O5TzFlbOa
YWGWhrtqlo+ZXc/onQdbSd5vbxqb6f5QcyuMMY8+Ttq1TBczNNUIo/pygoYUDKjl9dkaFeensgI5
LdES89HJxtMINvGL1A3Z6zJK9o4oNmCYItg4HuGZ6ny9/W3cdQBNDqqs+Inw+nqXUzIp02znZogm
z59L/6qiW62Mi9ciSgQOlS2S/bMKGN0DH6Kim+BqYkRFTfPPNVEtAL1ENUzxo9I69L3kYRKUYJZh
qLq3fi52qvL9tpa8K8NAtI2eADRJYnrrWrQOlDqzTiIznLJgn08CzXhruP3tzBPciAxJMQGYFQII
cVn2mZev+/zptgb0JDDRLR6rwHvASaQg/8zru7fXbrGBHh7a1X1McBrV09+8vrE0OOx4nsJbsr0K
uZH3eSlXVhgVdxV0GXrBi5G3UGCGQZsqBlYBkMXc3Mkyx5bSNFbYksAYvSU+1ArSSvd/vlS4aTCG
RSlxf2/vNKMq65bZDFtzT5Jd8xnw5LclcP3WVgRjyotSFvY8QoQsxXvLbo65kwSRLXmYLFOb2Gtn
+ZiAgTOtFUGYzltC2kAP+HXwwqOz9NqSpzxC4oL6rSoKWgz7Kp0F1qKTOoz+bR15l+dG0McSbII6
Jx+lbBxU+CyC8bXRUwxUqGxXw4iPXCiuo/3NroGYw8AQGX2jMooNWrvYSu2gB7A20N5R7WI7AozZ
H3aAfzghSsrx/8SwhQwFdfgpXSGGtJb9UHTKdJin+WeXZPvb68dzOWjsAqQOXok0l3q9URLIYRqt
z62wt2IXM9oeZmF3t0XwbMGWTeSBkYFBEyPjd5ZVQ9Z8BcCMLdWeOnXeqoaFipGeUhJEqRxJdG7D
RK4HVS2kYa6VAdUlkfCKMENLfp4Qb6/tXaS4K9r4bmvEiTmu5DBGEPXzCiAQaJS3R8v+ZGOEeLAK
31LDxRKxcnE86r+yUNhiIgBnGqKppAYn95qrzgfJBkCZfritEHfhEKyhz1KmaPiMQutCRkdOcTXA
Ueh+paHCnJK19ZR26dxWtUTjyRyrA0EV5sMVsITC2JmNcnrFjmwViZem/1kppleKILG4q7YRwCiU
xisAgHUISJSXLL/vAGBWxse/WDQH7EZIVyFuZwGOsgKkQ/VSWqHRHxXjvV7RfhV2wlkD+qnMlYq1
+lcM3buNhwPUuCK1A1QBUWAUGJii2DsFxo7KCu07Xbd8H6rBODYmxtpJXgvcHS8aArujjbYLdD6g
T5ExP80ZSLSWsx0aaYc5gOVQjq6+PuHF6dpg0SXks1p8H4xPoy7q+mK7HqgPvBLNuCa1kZo1sSBa
g0xF609tu+7R1OJb8FI/Sz33YgycxZp+KJ38oYtyQRjA110FPxxqMWicZ33jlKUYlB4zO+yLajfM
8WnJyQlJkKBfzpMe3akmuUvrOnVTu/pUZd9umxfvjOCSQRSKVDxyL4zbbHI9GyvcNqE6dombo47p
JbIsCnfpSWOtC10loGSCCSNTQV3dxrrWtcqromntEJGhO7cvaZXvJv1Tit6SKdlNw/ttpXhvDBQW
0PiFGBE88mwiwUjNDOMIMrqYY38GRi2qq1UQSYdajg5OLPm92fqr/UUa56e6cVtgi4+OqLDCc994
zqHhHNSKdG2vda67AdbaF054idGdKR/GFpNcwI8ThCY8MSh8UtwAWr1h+3szDLtb8YIUvTSZweSM
hxjPqSEOatM8xqpAGM+DGyimOOBXUEx07F/rZA2NmXWTbobo05l2dqkMFLLOOBZqbe5UW9gwzHOw
yCFYiPYxLImy4bU80LPEUpZoeJg6CUIto9Zc5PTBoZiqgmIbVzPUwvH8NYDjyE5k2mNeGc4IzZax
P/SdVXrtBESEJgYCoYhbgW0Z+PA5YA79rzDG5xg9JjI7RLThrKBV3J2W3DzURgXUGKmNgE4uryNw
EfTO12IQTChzERhqCq7KXv1SRRVAVdZq2U0aAbJTZCmPdlc3wZw32gmvovIgLSBV15JOEGzzPAVd
GlQ2ZROJWsZTEBRsgb5kmmFTLU8oyB+xWoJ7gC8CgZUDRD8EvoyIjDTlgtk+M0xy861WmtdFXkT9
2rzzYsrIMKL2jUlBdtJFjbNu7nsDa2+AQSBS9vYw3M125MVKu+9VIhjM4tkVctr0kYICGp57jAXn
WZFUKgKrtZiUi6HlKNYtzrTXVbL8yOd5FLzGuPLQcAVCPxrGsfMHzrB05uggOCWa6RrLuku6yu2q
S+eUu9tOlrdZMGGZooGiP+LjXtv49EICpcdU0TB4tBKw/OJYmmazurelcPVBUA+kB5rpY2+OujOW
yqxpiFVO+0ytjv2oemuNV1j+h2MoH6eSvh/+I4oJF4HXnCiziTKk1CMVnEQgTbcLoKneVojn0hCM
apYNwCSUPJhQR02TUY1JYoVOVKuuZKIhiVjruLOdSPQkEoli3Mw05SOqqjSor8z9VJi2OyRr5ebz
+vm2TrwUgA7AVAyyI6kEPi36JRtbiOp+zkw9xeOrfEzHd8kCZFoO0uVdQgfpK0AfJ4+xCIyEaxoU
/cMEiAOK08xKLorTpE4KoUZdnYpBf8SU9KNO9DvD7D7dVpBr64gmEEuAYxpQDtf6kSaaljFHrkbW
83uNoCQoixpkeNrgdUyHdGw4V7Zi2+ex2TrFbIVj0x8np92lUfwMFJwzEDJ+3NaG5wI3othoO5/s
rFltiMr07mSYb4n2VR2anbOsbloIZPHUsqmPoMPSoHRgNglxwogkDaZDJoy4yXcD2tnGIJf2tzUS
SWEsfVXQR4iUrhUqKuALPtUzoG9A6bz7cymYJQDdF97KyHHSr9hYOXRUaqWAx1OH4pwkJzXW3GVu
PEm2BU6Cow+KUvB4eCTTVx8jKbZXW1Loe6iu19LDo+ubUmMOswfTje00osc/xx4QQSI/iCweLJDN
NkUO5WFqiRPOXbIvVwcRCHbTW6TKm7PhrdCi/HB7JTnnCT2TyNghmEBfGHsJl+A7bwDv7ISGmb81
SQG6nFkSAclwnrSgQEI8CI3AnW4zRtEVrVFMU++E7eChfb49wjKiLgACef1a1cFtjTi+1sA/aK0G
LauK2OXaNgoFUYWdDE6opGvtyqkau52ZfKl1Q2DqvM1CIk3Hu4KWy9n7I3JIsxKtdQCp/taVJ6eV
diaE5ZXqWdrXv1DKASE8fcTgJ2OGCMlrDFgvThgPn9DkViqXTJSf5lk63mn/FUHV3ZypDDMrjoOI
JQSKtIdCyS4mpSvHGE+fRLMjvJXDY4i+X5DwRIh9LUqdk6KZGmgzWj/GVDtVT23eumv9HUGi4Pzy
TA99KqgvA5Iao8bMfZG3lemMqGaFI2CgLY80wT1QjHp3+oyK0u094uUPKBzXf2Uxb7Ils9t4aWWs
YO4Vp/WHAtrhT8kRQ66BlAX2Hza/0yhpIw5MxNerOMVLVUnAYwzBcNB2d2pznr+a8q/bSvHXD6iS
8KnoDGOTuWDGljp70Z1wml675FnRnwrHn7rBdeIHVc/8ORO8PLi2gSnO/whkKkoYlDLsGFhW6AgD
b5eZB7LyLVsfKxlgkZ3A+fFcBYVCpe4PFwmLCFyNsrKgTOagEh9205exepya/yPtunrjRprtLyLA
HF6bYZLSUBpZ1ktDsizmZo6//h7qhm+mhxhi966xtgEDKnaqrq46dU6zAitaOlYIzedDC1ZBVBAu
V2nSB7CTdyk9dnJvS+yo5YND1W9Z/ri9UEtjMcDJiGh2Jvjg2UMY5LwbqcZGp2GTOACTFr5Vidk9
k9fovxdHBPF6PDVQLkO97HJEQYPyx6RS7DvlFY3kEOLxkVsJ/0XlZXYQqCHg/Y0CI3dpFCoIGICC
pseKOolmtxbJjJfbc/YDfOeyYbCBfoQZUwn0An9XZI0qpaJIj7KmxR5mFwB8qantSmWx3ZQhu5PS
+JeM7gAXubTJ7o1egJS0wTZtJgmP8Sh1jjqF0yYLFdFVugTYLEUc7yGRNJAGHA/u7Q+evRX/vTOQ
A8ksE3Q0PFyyVI1xaAyLHptJvKdV8MSEO0af067baChNjdbv2/aWDuO5Pc6j0TgM8i4X6BEC11bt
UpSp6+ADzWe3zSy9Wn4AKv8zLj42FQXMl6RRegw1+cuikkGMOAOXYL0HtIVEiYSnC/VitDJW6lpe
YOngAIA2F/eQfb06OOaUJmOimNYx6j9AhkeE5tMs1nIdS2cGBIkwgzcFsircRjN6UF5ETUyP2Wik
207ok42UKL+bUm0IClhr+jML6wbuUlB4AJAGWmJe6FjqZYs2IZyOpvly9F2CpgSnVA9Lh62J1C9c
EHiNzRgNbEe0xXO3kFVMQAUXqXBMhBbEKDFEfkdb6u7GriJVbKuQYZnytVt9Yc2Q80SXjzW/A3G1
X7ogUMukY1oY8zmAvkpC0JwFKbLbm3LJhjxTwKJgj7iBd6hlJQyxMKrCMe7lTadnhDLZs9aoZq6t
zFBBJI1xf88y8tz0BVKpDUOBjSHjfAWhShQLnBjqSk51no9Lv3Fp5cqXUskCkocedQYSbBXkR517
e7auN/hsAWVfNP/AQfHvJCrOsMSe0WPabHvljfahIzT3Wfd028zydP3HzLzxz4LUFnxNVIlynCOQ
eh4iS532EmXbnFnGyvJfH6HLAXGBYzTUatROGJDBiFY7IaRCrM2wRhy+ZAUJVqD0QIgDsPY8rWfj
yaIaAUgnW0ez/wDHgi2KngFEVVzHJFFWop2F+BQBMLhiQf2Fqw7JoUtj4FRoMqkosAsaL2sfxbGz
NfVu7DNbSD09eUrll6AXvNTKVxLWC/fsbBlU8IahzQhPbtnwcinqQsNk5vWnFJ8qhTBjmlvRCn0j
K/4UenUJhF1kPtInVnmi4AoGsYZH0JS8qdR8qTJxZXmv3Ra+CJMB0gWAFFAWupyLkHaaEiHHf6zi
d9YNJNLtDlT8X9ZwktvQXhOoXTiAKOqi0QtdcOh/5GtDSC5WDSJsegxSOMWqE0InzkHV/o9Pxxym
Q4kYWCbR1ObTc7abekEMpr6vMc0QfcRljZCQlMPrbSMLM4c2FNwtPyRBcFyXRnIjSnpBgMOfysGD
KkvavYZA6eLmLNBvOf7JjK/bBheiAzAMIL8NsK40t8Rzw5IUUIuzphKORl4PlVsKEghBBLTKQBJ1
aoZPvatimaDfI3sRUJhq7RLw3YbUdWP9cyDDvIEtA1f4TPDMU1drdVcKJtOEo5RpKM6X5ceA1sqV
ZeQp5PCyg5X5QsDTGHXTq5fd2A3WmCsYsJkSWc52qsEcDZGQMpq21Xgpc+vm3lSSR7QseK2Afq1/
Dh7EJ8xI3pmiHEyh3DNMg/RsgMKucOzlfVz9oiCiqm1tjTduwZ1fWOH2UlGBRZFahnAUirfafFJG
ts55eh0zYyRzJggBCipW/KFohQYklEES+EidROlmY/SnOHfG5/yftzwiOYO2Sh0VGBBO8VmNqW+l
fpKywI+DDcDDTlLcW1MMNYbft8/D0qSd2+HuDKPW27rR08APYwDfxnJfzr17xcptsXAzXYyGc9nR
VNaBpmPa4nhCcWSfd1uq6YSFht2t0dIubngw4eNwg55U1HmCmHIoi1Yy68Cf8t+p4qaqA5nCrSJI
T5q6C4vUiasnLUVj/7GWyx1a/NfwdzwP8M+RO/8CzsfoWRiA76IJ/NdIJ0AiKETvnezYHiKwmyR2
ESF1ZFfUvrOzcuV2XJpp3MpzfgAaZogFLx1qKacmrqMu8NUEaoVuXG+g5IgDN4ybf75xIMiCpw7S
osgecQ/3SYDctKArgZ9Wj0Xhmu0m7Ff25kIYCJqJ/5jg3EYvaHJOJzXw5ySioFREVx6MNNystv0u
3UKgLwPq2JjhSnwsY2XMNMKoCv3maYz2dfQXDOxNAXGD4KOtHqkYrYGD5kCcC6FnbrH/Nci/c9ik
VWolNqHPwPHeTX9LIXbZPEAa2pN4l0shkSO/SON6Ja245L/m/lxQ9yJJhQfk5faY665GO8FwUkEe
2NQQJv2CrHM9qqjp3YNGccXe0hKe2+N2Sd5kuDeNOvStViL1eJwSSqjgjGuNHAv9dgZq4wh+51sd
f+EGVoKDcqhZH/pystXGX0V9CPU/PfiVK+MOkDOEwnlwL9dzU7c0vQ/suRa8Mus2UfkvzsX5h3Aj
NqJQRAOLHPpQNUmD91p+DYeV7bPks8GOMHP6oN1Iljn3klrg+wplJfQL7JOGyraY5KTp1qpVS3sF
NTEQL/+3TgA3kqGVldjSg8hvQkfK34eifJWybew3RvORmC+33cnSRjk3xp11M1QrUOqbIcJ3E2Gm
ekikJ3DgyXXj/v8McVECeMuAPKqN0I+ixCnGv1LKbLWWkDiRVyzx84cONNzfc5cBEj4WluvyrBkN
TrNC4/5YMteKRa+WnKL0AFuE+CeUNVau2J+je+5TeHPcHdtKaow2u6Q/qrjxUOeTmSOFn5PxJ9B9
WYd47/g1Rp4WrSBh+AsHmCFlVkdCcw6yliD/uBylXGiRplFFPE5V6aWCGhPV7P1qAMMJOK53TSR+
317AJYN4bSFHNFdr0e95aTCTqqrTk0wCctaCIpi+TcVXA3IsVIvsLgpWHNiSNTy2kGRDvQotHdwi
yn1ulL1SSMchAVO7VkPWj4kercy3thuPUaCuPQr4uwjM8HgNoIER7wFAbXjAgJkV0CFDC8RxEhPb
6LQ7pkyvopDvkde2g7R9UkrqNqW5kguZl+l893BmefDAGBmBPiYwi8Di20KQYon16+2FWzPBuegY
nBd4ZobI/ybyPksbDwXPlSM3e77LUUA4DGQ9moZjBC4AbrWqIgCHuxEFvhVk3mRYG1wX26j6dXsg
10t0aWXeM2cvY9DDRh1NEZuLQ0rQTGQzxbIz6TlNk12InERj3aMQ+Xzb6NrQZm9zZjQFwZbcNTCq
tOhpDYAEzV2rXCMRnifoagKBAQURKGCMKGVcWhkTdSoGDVZUBl7bqrSNurfRTZrGa7CsNUvcbqDW
yIRkZIHfCHtkFwYR1EibZK2svjhrEiIQaBuh0M0HWr3G2gGyfoGvTQqom8DrUjqr9/FVTgGoGyQq
Z3QPji0y/9yslUIBuvgBsXA/GIDVBwKpDTQfp0+1x5Lwp+c5QfccOAf74+1dcX2mYBmbGGErsmEg
4L1cL5YytWathfUKId/dsjh0hlg1vNtWFmYRWQpEjYg1wD7BZ691pkI9BbeZb8lsBw4F0kjBLtFX
SJYXdsSFlfnfz3Z4IIBQPgQQwpdM0w3ZqYD8clN4QrnSyn/1QJyXC+93PBCRegI39TzcM0ODUsSK
miGwUehH0kKeJTQdjR2L4busHrL6HbzSZNR2/YC2jG4DwIl7ezr5O+XHPhLCQLFgUtHmdmkfYHoA
YQMW4ZaUnFCLHDacxmcg9Nei76V1mzsA5psZxLQ8A7ccZGZthXhJxHTasM64Fztha6grV8fSuqER
0URxA9gfvD0vhzPMJNVpOES+pEVgdjFsmT7WIvDPxcrbdtEQKN/QzjDjfEXOBTY6qwzQP0e+Zm7q
VN/BZ4RiYRsDtW8v0NKpMhFfgM8KKHXgYbgRBWWQsE6MfKqE7+ArTogkQo7stpGrgA0pehHgOWxF
zB52IecBQVLABMaKxM/aUzYeW6NwJqnZpapnJrkH+Ic9lVAMyslqS/r1+GYcNn6BzfznRF+OT25H
0QwUJfYFqFZoEK+bzI2ooyn9cRCmbWlEGwOa2NFBNWpPbEqnSt+qWF0Z/9JHWOhOAWUH/CbAkZcf
UUWUFkJEEz8/Mn+NuOYqBYPJReM7shOoxf9sy8ufztQe7JtGkPpBhl6GnZXvEuoPbXsXdcnWEt0E
+LvowUiKjRluLPC1W+E2L+QjPM7KZro+hGjFRDUYr24ssvrD5H7mbSo1ArlON2b+mP5Rii/gJMt+
xaMtmcBOAsxvljxD/fRysJE8SR20SjO/eivbR+n+H6PTZirHcwPzB5yNIQxTLZerPPMpyKyF8lAQ
aUTAfR8jUX/7VCwOxYLPAvIE4F9ebWSE7m3W9mXm9+2w6+lWz9kDBB53t61cexJzniqE88CdANzM
XZvV1FR1q0qZH476XkV9Q04/RVo+ZePXbUMLoQEs4YzNmQnUHPiEixEVYjBSGUuT1nZUpqR9axiI
VpJ93ta2NMa2riKIpGuouKUDcGGYe71PgW6OQgzDeuGHfUm6/BSp+2JQN2lW2EknOAX+SOx6chRc
PO34jdBVR7rQ8m9PAf8MnvcOqNNQ/AY1gWbwKkEgpQKIe9Izv+xaEsQBCfqXvN/pcD2qcT+iFv4v
7P3E/wAnA9LLDdwIU9NAUgTnTRpPatFAFjQtwC0MfRN91ytSbE8SS704V7uVJ/j1vT63c8Kho7yE
EIOHk6d5By7SJgZtoNru9RQvAcMxRScy1V+DMKwY+4ElXIbqsIYH90zVjdKKzEURZapVZRVMDCcl
Q7AC2MmjGheR0xbUiYW+sDMwl3papjYOOuGETW4a6R0t+2on5Vm4DZoxccyBpSuQu6XlRnEW5woe
A1RMnKvo0fjIxrKAS7fYnUq1U6anOyWlu7GgDyV7rGLAF2+v+OJeN9BjCVIaPP9Qkb50T5pUh0Mb
6cw3pIfhLew3nQL3PpQbFH7LYNNBQTrvnnRjL0s1mUEyyWu6L9YYCRcuNJTx0Hw0M/gBU8WlsPIS
uJyAstyvAjS0TUppulIXjyvXyZLrsoDVRK4amSWddygNJLZkvJ1y39ygHPSaGo64soJLLvjcAneA
FG2s5EmEhRAhSCR/hdNRXTHxszm5zYvEEfp+0OgBtPiVaHHfyD3SO8yfIBKM6owqvFFX7v+oG3Ns
CCsclW7lUCQ9cyt9n6Yf4EjrD7Sxw+x7zN/YA+gZpsHtm02PF5cme62IKsvtbbUwD5hiCQcMKS4A
rbh5aIQ2ZoOE7lw9HjdjU38VKjhHw2otz3rVqwwPiWo0+lnBzmaCMY47MlOmtRKkqBie9mpGjMJ0
oli0gQh3W20vfhbRa4HqeKHZCXWEVfDCwoa6sM7FYRabpp6FyIuL4KsyH6b+QZD2SfTxLyZzfu1Y
yImiQMZl7SLdSkYAHOEWqICHTkKaMnHicO3Fw4s3QHUTczm/w/FCmBuTuaBaZBYVhBCuIJi2dRES
IXjskPuvLTIBbtXH91WxiaceL9jctkyfRR4wiKBBs+UkI5G5j09R9BgMHgiUpaIlqTVsmHkn0Wov
9CvPmQV/Mcv3gA8N3hsdGrMnPQuqoqYH95RsQK0nBw2UZqInsi2SNVDQ0vICCwZCIgsnzuBBBoU1
TEOnq8wv+49gEDcR3TX5RELz+/YCXyfFUBOfaT7R5QQuNL4vWpTSxEyaNPdL49kC4BUymiZN7BFA
NOuzT489XSOiXrhuLyxyXj8eGkhjoPThm+CTK5lTxswpkm+5zJxOWFVymE8757GQYZ3paAC8BhCS
28BSqGTKpPa5P452nPdYqtfceLLq2qmqxg4i/TVpd1WnImehHstoJTey9FhERDGTIuF+AXie9xEp
EHdIwyCWywvC+oGIUXhPzc4rDeGpL8Z3lgdEbbuXbKgJnepp5dpZ2qw4VciCg18PIQ63WcMxol0I
mKTPRCp4dVOyX2MtiCuphAUrMyMtQNp4L+Ey5U6vpUOgKi2Twh9KaGH35jTssriSVkKnha2KrAiC
J7zs5yY2bi5rQS8to1MLv1Xf0uAhYsKGitJWiiTPKgzb6IGE6N5vH4+lkeGxO7eI4pWG3q/Lw16V
uV61Ul76WdKYti7lit116hrt6MKRgAHsDjDlIFnHC0KkU8gCQahLHwQpL2LqRkG3NYLejvS/q0iD
hevxwhZ3bxRqbJY5sgO+BqpxMqmHsB73mtWv7PzrxcKmB8f/jCBCooAHNWosE6O6ZJUvql7bDspW
lUvVq4Z4H8fFgxxV700jyp5hhmutm9eRLCyD9HYOtWa9Km6bpDgIoySBenDM9nmMJ5L1gEyQECeO
YvkiXev4uZ7P2RwQCHPDLXLv/A7pZCDPDL3yM92pu4OQPwA0sxLSLEwmvhjgNSQkUM3i264r2Jas
lDW+1JcHAOAezfo9iQ4gkPRQ4nvPI1dZDW+udz7kSfD4Q2COhyC6Ai93fl/1cmnUcYMpKzRv7GPZ
FloANG+fr4XZQxe+MjcfIsuCXMillU6vWCqleutXxh9BOzItJ1n8dtvG0uyh9Qbc+jP/Mu7sSxtW
n5SRUWitH0PtT4wEBKpJuO/q1N7rsvmdFAHARvXmttGFbDVw6ZY6s7kggYD/L63mPdMhINQ0vpYp
j3ljAa2o7KwuICj+lKEGGYaIJFBgaZPQ0WnkdPFDnNYrjnkhjzF/BeAGwKKh6Mr7/2xKo5i2eeNX
eubog4uLkrSpW4+/VeVBEkSS551doidgZfQL63phd16TsyBJSMyy74ey8dvv3nRMFeqLfgHSnsnR
HsJXwx1Dd0B1SiEWs421Z8rCrXsxapPLE2XBpOHShXUxEj+q7qvvN0GgkkGqXXjxsd6CTAscOI6K
S/f2wK89+VxHksCGCJChhNTe5bgHpDeNuKtgmX1p2k7uITCGimZLprp2b5vitSQRM1/amkOfszkG
GWiS4AWAHTZzMm0K+tior6wHjUFGGJihx1IgxedvpX9kdYCMxl1m/UERsoKW1co2Wxs194RWR9T1
66BrfDnsdpoFNohhk2ofmWxCLzBaMbbwVpjHjVQ43BLmk3+EQoTBAMlh1viFnspfptKLe+SLrJFM
uVh9t1PbV3Y00mZyE5A7tMSksSjtkqpiuad2fetONM6Kp7JBiSrINPWzZnGRkmhIjec8Y3IBYoak
19xJl6OjGldy7YCiPoH2q5gW2SbMtVbcDbUeKwdTYOFjpPRsjTH+xyldxq0YpDxXJ1W8jfAQuFzc
urWSQdZGLC4R3XwzbONHZWts6V50i50AGQjStxv98Jx/QvxY2znGSm560X+dfwC3k6NKGSqNTY3f
vBWxp5LgKLtZchiGP5O4jcuWGLuqdJI12errdw/GDUnNGQUK5IbJb+qij6ESiHG3UZvahU4paWWW
bQeDdr+MjAb+yimaJ/Jqos8M8ns3YXllgWbIjyEalUXlVgYOx5Chz507DbKO2fCaqZMtrLVnLdyv
KHGg6QC/I8PKkzfhnKZmIcmNH2WyYicBtKO0bgq828Nb8sNAzOMCAJf7zHV9uY0Eraka0Uhbv8wO
TfSbyn9lZSXSW0jj4YFxZoOLFAwaGGLQwIauvYmdX6b7rnJ7Ny/velAW1AcAYeqTTtqDXN9X5UcA
APbtQS76+/Mv4G4bJvdT0PZJiyh9HwbtfVUrTlL9hRZiBY9/MJXmUPXtS5OscTUsLSLyP9iuc888
eJIup7cIa9kSqrL1hckUn/MY4Qs6A+jp9vgWrSClgEw8ikTIl15aAUdNUBZy1fqalou7VK7KnYZO
4hV44kI+C1k9BLAggAAiE+WVSzO06mJaJErro3fPUz/MjW7ntrwrXhW7eWDqyk0pzweLP3jn5ri5
C5WuaYtIbv0+QsutFg0JWGOH9l3t9dCZiri9KyphekQrIVr2oSR8UHSKPBBEw20Q9kTuNAWNg5yG
+ID27RgV7MzcpQPrPDGceq8W0IeryrR8LRMrfcjFCfTqQbTWQnQFYEXmGDQ7OnCCaOyZsUuXk6aM
4ShrRZufhK0u3csV6VVS3pWJp40kZ3briLtadZnpyq0HKorij7G7vTmuNv/8BWiAnHkUfkhKOI+p
hoFshFqZnz4/E7e0s/f8pbFLL/pcscN75v+2A58MLb+5iYJ/ODJZmcQQI6UVGlIqUk8vCByhXzhA
D0O2gaiDkHsjId0JIE07l8GhYvWaWGjFAcRv5WN4v/bzMaBJARRjBkjwRF6gpujSQGX5Sa68Jt+f
9s+Cs1fvQuIEztfrClby6i78sYbikAnltB/+wMtFrrowGgJQX50SAvW05L46VBDDBK7wocT1RAzm
FQJZC6H5i+nH6JwLhSwTalN8usPsEkFqRTE/9WIBkRGoKBIZaFFQ01Eo8eSQ4zE6BU+X0HzprYBu
JuhlrkzzVb4f3wD4EBYbDCdIufCMf51UxhRwGHwDpeKvIQqELzYgMeowmSoxkao8tIia9v2L1fdR
QazcrI0HCvkZwP1plyROEk6sJcKQBpNdji1k7i2Q4SWOOCbyL1Yo6i9jYMlgi2Hdo8hjRBIqYEYu
3QV9ihqDJffhKy1k7bVidVd7mSGoJwVqqOZKNC3Px+TcHWGoeMMrKgDakq4gXXe5xmk6qBW1iuKU
h3asuxL0ZbrJgYJdUzBbKD/l3/gcYS8rZGaIgAqGZOuf/RuQwdQ2JbuPNaKLzYqTvKoW4qvQ6I/v
gRiYATQa5/rlYcqqNpSCk6UWG8OF3oHsSQ+6sRlCu9kHu97pDQoOMXdSVmo9P+qulxMCnDp4MZBu
w/MR+YfLCSnbQDUT6CSenLf30WW7+8lpEHm+5+QdE0Eea7vEr9wOHXPXkT+E2M/O9/Fo7ynpnbs7
uEGns1Py27a3R/y3HcnzM7OfCxu0vHZh7/d7+3m7cmiufRQODFDG0IYAPkf8WeSzJ1HbFFmpWJS+
SOVv1oP0p9kl4VO41rI2D52fmnMzXMwY0lwz21GgL62ouQGohquYgDXTzqaDkq3RBvz0BdyyNocH
Z4MK8hIXTwJrQe+MdrEzSOfU38Xd/f29B1Xr3d8/o0WG/WCTu+k7edJW6h0LJ+NyUmdffGZf6pqq
F2f7jr5pInLvfdY24ABkpz49/RK9goBs1JGxqC1Zi6+u3fylae7OMeXENPDyoi8G9dTiW0qgPa+v
ODk+ugJE/GLPcPs8QM9XBrdCX8L0VLZQ2GtWTtJVgPxjAY2HaKOEbiXUdC4nUOgHaOsqufCSbenT
382w7/YPPbG+7hVy0JxxxWfMjupquyATOZtDWZ3PvIqlHnRK1QovyJGQodmVwPZDYMkoPxv9V6+t
RP+LKwTfNF9TSLDx1DZUrtRJgBrIi6XVJK03mfGqQCFr5bqfoyh+TOiYhhPE4UbpjXsNj1OPOhwT
hJfcTdxsY96ZZP+NnIa9JjC65EAwL0BeyoDW42V2uVR62ZtGPVDhZQASfSj2ca2gh/i+bIaVIS25
kHND8qUhpVZzLSpgyGI9yUeFdCpK4VD0i8Q/abrG27kQpoJ55GxcnMeqAZuqaWUJLweNJH7vykcB
J7juyR/JdpmLTOjheHvNlo4VQlLTmhvrUXjjZrJSIEgFhiDhJQV0ThdCoon/lJ0D5woBIDBnKF4i
walwJgq0trdylAWnVK9+VVF1VwpgJA+jbCU2WDhRAKigBo7hINr/eTidOUAoAfVxN9XBidWgBwik
R6olbxaLPpVyJOhG89DPunKsfvRGuB1/YZNbsEEdwlAx8+B07z0GJHYCgj8G8vfvjmx2BJetvd/S
B9ChPz6vRLs/4PNbpjl3JVVg7Gx6mH57E+1X3X3t7XGTbzXieN7OcvEJny+z/980pAoIO6gOHveO
3WyOPam3h8Jxvre399LCYbmYDO4GMkBuG2tNGaDIb231ibqdJt6VQGFnqOHWtbwy+Yvm4GTmVxXE
jHlJnlgqTADRguCUVMSQ3ajVbN3cJs2hgLjn7ZEtXa7Q/UWJcdZZm4H6l35A7pK6GVQzOLX70kQP
AiYUxBgmGXbxY/OEjn9q15Q0KS7YAMKDlKj0JSfqR19WJP9N1/LXV0mA+Uydfw934zbVJJWlIAcn
p3WlNyBF7dhT7odvtLQGNl25Gefold9p58a4q3cIKi3pais41dOm9Ls7UTp8aKOravfjGgj9p4Z6
ZQtVQUmDaB4SVpwtYWjErEzS8HTIyP1EJMkdv74Or+mmtb96tJmvLezCxThzWv+fPe49EVPoOosR
7PXxrmsOknFKDmHnGRGJRRJRdLuSaCJtmzppqDiKeuiiR0l8y6yd3Bx6VxRJIewN5hqa4AzsLgFA
//bW+3lA3poR7m0xhulExS4OT45ql8TyvJzkRCMIL7+Cvf0gvcuxA9Cd+/fl8dHz74RN+mA/H523
+8P2Wf2MHtEAYW+p+2U4PenJtvx1+/uWj8Z/ZlDjLn2mGMWkhkl4krUDuD2aX3XsWPXM0hIb+1jb
5fsRQCS52slOehz1+/IF/aDDR+MLzB6hJhs+3f6gq4LLz9k4+yDuvgFePYp6yBGeNPO+ob8lQXI1
a6vQwgGv6Qnka3lNeqUhVKycKtnXhaM4hvW3Mu9N1P1SulYWXngd4rCiNgASOagaXCXLxRFgSSZm
4Um0zb3q1pvpl/wU2eIbaAsc6Nen9hrIcOkqPLfIXUsjk62sCfPwZFRbvUQpzUsdNr5PoEYIVvbn
8nTPjGzSjwYcj8ttpQZ9lJDfOAE4oGS2nDnqc/UQgp3WcvsHoK8dI0THCqRBNpObNySdbOtlZcnn
MOzqjACuiaYj1NgREl6653bUq8zKWyx5s5n0yhVEZR8HH31gl3JnAxK+y8xkI1ODpCK4Uf5xd/DP
lgNaGOAl9OtCp/LSvtbpHZrFYH/caKT8zokeo2RLJNtOvJV7f9FDYrKR64GIDrQFuO3dTWGA7TSG
p0zIvKB+TSY3o9DiEI9ydIh1Fbe9DbFDTf5dFgSyHQAeasbryoQvuc3zj+Di4qmwxHDIpvDUGs8t
iG7MrRTfgTbVBF3LMQmP41ijqz1y1MQbUV4NiF7Ja657Hii/6D+dHyAzB8k4z5GRFJOUTg2+oYiI
l6UOOFx/KzZ7YA+n0ynzwKzpheQbLu/4bwY/Z5JR8UPrAd8WONSa2QSiDo9nZ67hxVAFpdtN57of
mv2Vf2orqeOlzAI4QP5jj1vxqDbUctBgr907w131wp4St7kztvm97oQf1VZ5mPbC5gHCv4Wd7iF4
9Rk4qb225EtnDABH00SiEYopvGguOg1aOUvr6CR0zylw90ejcqWcyMHemKE7d8GXsFdWy2/X6VWc
5zOr3O0XhVo8VFDZOUHt23t7vw//tJvarok334NveJmz3WgbZHT1yH3SiU7GiGj2w+nB3ILUkJye
x1+HNSzRkncF1SaaNRF0gruK+yarSBorM2h4iopN2LxU7YHJvw3lEA45WZv12VPzm/wHFAhwCrqP
eEKthAXFlCoi0nu9GxHoHN1HxGxs+wGaz5ot/Zu7E45l5huYu+Z4nKlVQXBISYTolEMNR1P/BAZR
ZLcAAMOyvFZ/Qjt2VLtC/t2Uf8u7LHZCYe6xsbNqAzDvygmfvTY3dswu2LV+2AhQOrn0qnUjlmUU
yPHJajZ6upVEwFw3sbZygc2++coKwOGALEIJCPjTSyuDEitKOirxqWv2AmpoqEkC9/JkTl+33cb8
czg74OCF0gPQg0C9a/Noz56nstqaZqMJ6SlpC+grRWQmc2h30X2lbCM5IIoaO7ctLsyfYiKbAEJe
cxaA5/2G1OlhMlgp/NRjsx+90b/98xcKLsjgnhmYXcbZkKo6Hin6o9NT/jAdmCP/LQ4gB0e8h6ZK
66X/FLzbBpcHhEw3IinQ2vEHr2QIAaBdmZ7UkXT1L814YNM+Zh+3rSyUUzAsdK/BtxvYfhb/ss4y
gEnKODu91m5ekcYxSPzS3HV3JZHu8KaeiN+Rwn1iJN8xSI69SkiTP688pmcj/HY5/wjuxRkWKgu6
Fh+htoqrTgPJg8/b41yYTdQI0YEB3SHMJg866OXWkPq6TE7SgIt72kVRSvry+E/5FOFOZpYbxCqg
JJ9ltLlNwmhajDkGUnXZK5TkTQ8cI2tKAgvl1UsrXATWoRc2VJsoO6XWY9ftlTsapXacvaXSPTpa
lGlTDyGp12KxhdvpYmzc67Gt1CqcijBDZJ8Yz9r0XU/HuHxgwYtU4z20i/vd7TVbcCKIcMEuhbQH
8hB86FHlkdWxJMlOvUZa0LLEiT8Ov6vGG+SWFOFx7T1+tUfgEGEIPVczQwugXJeL1xlyCmx1zk4R
eimlIUVTY7BRFTOy02RNJ+3KEXO2uCVUzSobpDhhJ6k2nLizSCh6WQ0SKTo4rfjn9kReHS8YQxA9
pyWBesbgLgeWM2Osjahlpw7OKug+u6r+um3h+tk3m0B2Gpzjc7MMX6oswEfeSWjKOb1mJA1RE+re
3iRqx5oXPMmHg7C2Ga9iciAccLygEQpyX+B0ubVSijKOklQtUP6Gw9p1DogykP/7qxNjAz50B8Hw
7RFeP/05i9yKoQ6vD4mgFKdDMRw+AxJtOjuy/8ZeR6bRtY8t+drayR8nd28bXpraOemHSw2UsMB1
cBdPDp2pJA6i8oTXjfNuHahAqEeg3PfRbKzY+VqrN1wdOwwUYIqZ828GjP5MxNlFB0E53aRDX57U
DQgDZDf0NFDJJaT4O6wkNa9iS87SHA+eWYozC2lGA5ba6CvVnWd03j2Po3N7/taGMx+OMyNaLMjg
q4CRjKijzdStbpGTSZ2Vh9KaGf4K04VErqhUnko3gIJbjES05SYhkX5rL1Hk3R7TdTAyzxw6T1Bk
QLMquncvB4U4UUtwPEpsf/3dfPeyd6t+aHcf3ea5J+kaifaiObQVAnSBR78Geq7/Iu26lltHluQX
IQLevDYcPUVSECW9ICSdI9iG91+/Cd27OySEJeLujo85Myq0q66uysq8NydXflllYlE4VYz3xzb4
yFOrFI2rnJCLZ6Dvegnl8TvRggHCEvwJhNBG7tJ7ixDNzcrAawsH1TWgaPHaiy3wSvhHBVkrAvDn
s6QnqaG4ehNfKuYc/x2WIsrfeefJN0x2ThMAql4GVeHscf94+7o2oOWM/jo9A1Cgkxb26ZxHux3x
ZI4zRWncXOsKp7C8VbyNzYUtM37tXYw1Gc3EY7KlrwqpXBZOHqxxromxt9ScsOVbFxkr4Ul5XiTO
GEPuRxYnm1RCrwGfenXhJNpeku3mlYECEQTETrm70covBGJLqcDFbTOJUUL0VESVgG0jpHuOMQZK
/PIqmmD0Dr8ycDE3x5TWhPK5njiKQDgm0oU3QGWkxSPzK1rCdCtgnYem+ajvOiVfq9qoU0KGlg7n
nWlnxGpCFG4zuHrVrkDkN5hLNfZfZOaAFaJVC08UNNbh7E87thDD9wCJu6XTFa8R4HBOfJWQkqRr
wO/Dg0qUfbJtWzJsVEtAoujx9hrXcrLWaK2CP5IQfMoIMvDrN16WZRshjDWtdLL6Naz1xpCbC83I
okL4zJXxAxoGfBgRDbIlEzt+TVWQDlROGJ4HoM8dr9hjI7XE7xYwJj98fNMh4TX506mIRvzpvYuc
SF4zyJ07UMtFDuYTOCOIT20C53kfFkQlHxse2Rc9JJBbtb1jouvm+VL83b7mxIhIuzDBc/GHDPUh
PKjRMgSPPzm/Q95rktvKlRMDbEotxqK5meyCrdJ9Y2VXoAOxB20bVWtpQL87aZFvZwzxoH6DcWeJ
JuFXK8C4124/ZnK0vSEIm7ZQK1yqzZ9o+9majVGgdc/SEIah4kHQXLPhfVMh7dYztkupmxlfBuYm
7AEEmuDKnxJzcGUmN0zW104hMx1xNWHQaSYujnK8ZKY7AEhHvIpHpCECvPvNVrQQtquZ0cxQEG7F
8C9xsQ5sKGGU1Aw5XVn5DVEU4g2m2Np5YwglBGFAyfKhtldf3Ybitq711H97fNZ+st7338VBghQt
k+MTE3+fXBV4zIe1QvnOKTgin13G7G3A24UvSJKvYoYMng3Bjj7T23w38AZ0FTnhGIeEsivwtbfR
NgJXtd2DQ7T84xocY4oaCaF+PfyJ+KVm398oDxBrAp4LdnpggSE3O8ZNN44hrJI0paUwIFLZ9npt
Iomqe6t3wXi2PIfQWk+QDVrKpP7qMQOXCboSkTnBugHpMZ2hlk+iUG3UwRkiS4utvGNJF6UGFa4B
Q1p2V9cmMLzrx+vyCz4+Wr1dl8l+oXGURpzHdk5J9jiBSKa8o0IyoiQGglyi+Zxss4OkX2IdUdOf
BeO/A9B745MjiYxqoKb50OF5/h7r+x4z/RKRzvgcE8XPe428XwPy9iHZnO7oh+vHgv3ZhQaRGjKY
AA3gqTlJwDGa2CVqLnVY6DYmkTmsKKCWUWEkxLM8QyJQeMHvC2bHKZ0ehVurk8cRFbQKlGhQx6i6
Qy8hFo1LiIytQM1LHs+v8NvnjOw4/4xvEpHy0iCKQYnxWZRYR+O91zsLfVvGQCpATUx9h4z8J49s
PbU1vSC8URCd3eq4mchSTv4nE/Fo1OO33hwqLaGdnHNu59CXZCdcReIaw+ocw5QP35vrFTac90cL
iXFCicQw84XLaPZ83U7GxAMNHCBWXI0P8PI/XLUFa0Il7qJaJHzyFoXZCHKNvaUIZ/Z8QcMATh8a
Y+CVGWOum2EzgZfyLMdg2IT7svzL0/ua+arWoQVq/I8PQQHy1z26B4HENusRBli8x3vgNwIKB5zj
kTlH5AEWl+kel7xA4wfV6x2Y72OyPwbkOdp45PxX/GOf1/EF4qg6+JI/xcOf1bde6EsAhB90+6+V
HyFmeKHjYppycEDgJBRdSnvnZft63AfbT8HKD0eU5QJyzra2bR/MS082m49yfXA2sekTAJxPq5fH
EzEu76OvmCw/F1eg0+djzAOvN8VVgQBaWi/xZMwdOCwnVCvw/kMP0ORoA2aRKUWZ9U4wmC44HGJO
Mx8P43cwOeIG/rEwOdJF6aayX+S9U9JW76SYCAIObmR7YNuSIjyt+3bBi/y0xU9n7tbk5OSCpa3T
eCXtncx42e9RGElxLZ5eX/fvvn58zvfPCGeMhNPPHVkPZO2uPfIsbNdUtwkxTSfliONvcLMT7Wl1
CcnGTA6bkDjfif7HeDw5c54VfIoQMUMJ53c2VGTwrpEpDltLASGRTuHwnolmQJc4i2btAO+MdxKg
wWC2uz/U4BMdQjqeqQx5/zHNqyKQZNEa7lbfj0c0t2tHEAHahRCMQDj53lLmClnTgzzIwX+Ezkap
0GuZb0mDbO//y5A28VNli7mLx0OqUbQ3bivWEbjXxyZmZ+2fsUzJiZDPKrNaDHtHiRriezuKRxAX
Xb1sqS65MGlTMHVTS56G27R3ahEU1TTBOUxA+pNH/kL0NHfcb1ZHmxxGqUp7pldgyG3xftSAaUiX
NE/nxoLuIYTzcJ1Abk/WpQaZVMrGRe80UW1wMYCy3kEKF1LTP8Dv6RG/tTIJhFqlA01FAitIi+3o
+BB73R9Z82g9ZauGnLvt+dzob4359iHy5IMlBnpRHm+On9rgo0+YuE7gRBpXLLABM+N1mxJFg5vZ
W9bxjKvKHg5Pwikhuw8zNS4rYEZifcF1zC3lT5MQmolVYDkmR7qHEsS/9n/dARCfJkSNFjhw5lcS
PTX/tjB69ptIoMxC2Qs7DLCMgM8AW4X3knFLaMT/ZSX/sTJ1GBLllTKGlSBcUfKyT0ckxnF9lpD9
d87t05dIWsQejdkaB0R741yi32Tpypi5a28m8ycUuxmqAt16tMbiI6rRP2p/JSf+Tzuyx3cLHmd4
56JZVEB0cT+bXNPlteL1OBdVYJeJZLm5us61JWz8TNYAdoBfEtG8Nwr1TuYzjkJRqPlmALanMkZk
Z7f+bDJjHe2JueMNTy82ykemr5Ya6WYyuXeGp5VEXxMSWapgWCCFb8sfQbQt39mnvCEumgLFlfaU
fj4+gnOhBYJEsDPh+kT9crJBWa4IKyEtB4cCsNUnpggARFifkRN4j8KFTNU4bdPTfvvEntgCR2aS
ly0/OCp0yur4UnOZAdpI9pUJT5qQbWi+1J80UxC4f1+P19PNpvRqrUu03B2cptZ7qG81JkDEiqg3
9Tena/QpeAIpnkhfXX71eF5nx3rzsJ+4liJucpbPYJjXnoINx5M4emPTN1+wiw1NFo7e+MN+TeyN
scnEpooL1slkNOadWki5Sn+z1I670xK25Ie49rchcGjjZIAkfFrtiNBY61FBGpz9vtS3FrJIq+Y5
dxjTRhejHlis4XD6V2+ZHyeKY1OvMvs7NOvtacFxzw4YhETQ+BOxeae9tVwOEdNW0wYHmXpBtaqV
4OuJvlhZmV3EGzPTeS3TWtR6mEmyfXPsc9LicCRE01XtpQLXyeMtM/tsBGEhC2QQgkxwyN9v1rLm
AiDLfNbhyHrNmGfPfD5+voMX4f34uV6f16QqLY9ZxCX/vgUh9YKMPLIGcLCAT96bzes6qeuKaRx2
4B0IQOqSsHTyf/g87zfOaANtpaCeRvDETmykhefnRR22Dm553E6yrn1yW9xOJDmu/yarrysI2YGf
25QVuawcl/irj82qJSfF8K4Ls/w7Ir3/lMksA2GQKTEoQ5wX6EEeJXwOZ+FRAwgRtYGUXrNr+/qG
HrlDebyc8iWc6m8cE47i7UyMEcONR1IZhSZ9BPOq89p/o/dfP3LEGo0j5pF3X1fxKJO3w6HSe+K/
f6Na/3j886v9z0pMPOIQiaUcVViJrL/S6pgrC7XymV18P8CJ56vaNlY8EQPMjMJorFdL1Iex+6ry
yJOZoMyz2+ir1R/V1BZc7oyzv7c8Oa5qzbZKkcYtgq2SVJTFK83QPINqkR7HJVHKlRbbPncspKc4
2dJssdt43MWPdvkkbhgqlR1ABt3i+n6NDu8oxvjGs7Bar4lo2CZrbbLNBR5xKfKaiVfuBj6NixR/
6CJutLttEK5YiRFbz3/P4dV0yUb3zRXztEKz7ON9NJPcvzc6eT5QBhLzfAqjrS7VxOiM9/1nc3mO
Ts/pZr22JfMaI6GbENZ6Q8BEIIaHZHJLjKVobeZSuv8Q/v5E9VKbpMGPb8nN8Ti35vt79ayRZkxa
7GX9OTTOdrIldLd7SyXzAB9OgD7Ae8L+s7AFl073zxa9Od28VudpmmDzM6uXV/Bd5KgiyLq1do1q
6xvnv4q5MxV0+fOEczYnzTgtnO7FDxiP/80H1B1kF6iPVeH3lQF5HGTXcX9gEgKy7oidrZ4YRb+a
5gYzEO9Pvr3wqvx9M98vxsS99b0q0YaBfR/thW67VTOHA7WJm+hhvvC2+uHxenDcfnrHb8Yaqlrd
aaMrzU2Kkt5eNI9rk18/mdzmoPO4SIylTb84vRPnJpRZVoOxuHWASpAszlj7F480Y1yAt9YZcKfd
jhpw3Bt09F//nIQ/8nmpr38mtXo/xRM3p0QuEwT8eNpBarAdgQpAK7CbYoeFjrbwtVuoqOlP12tt
qKCQMIWemDFafoh7zAgg6lj61Wph2X8Ubx6txcT1RQnNPZAg4aP2rXlE/g13O1KCZ/uLwPEFT/D5
Hna7sH7shX4KZA/s/uyRmz0wgOafRqPdiIh7Soxqt7cU9Nq6xvncnXeEOWErAGWHt9rCUVvY6T9O
+cayC2YdN2JhWcjzNXI4Vp+l26CC+Hw0WGmzJK04A5u4W/Yp3K0oytSnGewVxmv+sRd2iAeJ3Voo
Wz1hiBfPMhYWdaZ6cm9yGrVBSImJYpjMDHfv2pIVbNyVeHS3/ZLf/J0nubc0cVsx/e8bbOzV2u+b
3ZCS4zExqO4Rd2c/IQ2VyOQgmBdso+0S7f3SUk6cVqV1ZaqNJ0qmdlXaLjruaaHHw5qJlm6rmdLM
/Ugn8VekullWaLDV20YYkFdcUTmxUJLBQNfnJ0X/Ui9vKfyY4XyfQG+wXdi2wugefp0YBYRE2igr
BR78+xtC7eMyDBNESeJ++1oj3Zfr1jnan9XnoNVtH1mO09q3qq1wRiY/xdEJLD05jZfVSh1GzN4i
kHMGMoI5ufmkyernXqAWVYhP6k9iBCKUPVw5WSsD8KOu9UUOSFtddLwFFqZidtlvzE6WHa2BNKcC
lgL0VIasZ+obDTLdzW26xMz4g6J6NOmTVU+hahI3Gu4NifSn5mt8HLMI/nn9M0EXKJYef3Lb5wK7
YI1TfTjwBgqiKapi6NK1ipfdVQCMlwVZUEP+FhU58+trbb2FB2ljgiTIOKFNgN8zO7lfmqRx7h99
+eTG42Of70SRtk7t8oc6Yh2GE5Zq1jN14nEDAM0LzDf06aZVgtxN8kBTx7AJ2AtljFiAu3Bx+hVz
OACRhq4OEz0sqwQFpa33ucoX28d+7wUot7CjmBvyimPD6v2pGHK+bJQKRbyahVp6Va1rlyl01qUH
qC9A8VKJjcc3FzfGx/cTe2dxWnzJk4ZrQz/pHYPhSfQ3DPXQFLcnKEWnS6Z+e9d7U5NQvQdPVTT4
GFyrs7Z03G5VfbsHFxZiFt/IF07V7/c1jKFWCQ8zpqSmCDuuSaui6TAuCHsHOUG/q6EvTN1vFzaa
gKA3gLcaCyrb+8UKSnT79QOKk6DXGJvu39+9FWgJBnLtj2pNDvppSKzHNmd8FJDzIBEDuyP6C9Fu
eW9TQx2rCytvwBzWYOhUyOfxPKzAW24B55uuie6EZku+IVCzNNrxJ083CnpLcCzGjlp0et5bdiO8
KJha6p2w3vStmSkyqIkOZQVIF/WIUn2BsAH6MUtJxblJvjU7/vpNfNPwPGQUc5hF5tTET4ewELsL
PX1JmOw3lwJEk24NTY5emBdK46Nb3XlBki0xjsiHRNtn8OSh50/blvpnaR8DE8phyDbGRrk/rncm
v90EhtOTynZSS1419mbT2IfculQ6/tik1oUlLOnRe7sE7pjb3qA4Qrps7DIG+cj9tMhVOMSZ5A8O
11+SbZ47WmBF7ZKqwcxDA5NyY2Z0yzezz4llrhUtthu/qU+5iC6Or5jYpnkYizffl9jUV5W1uqw+
ImOJEnbOFSIfCFcsqiiBTBnA+TyjGRWSwfFcT6+0oysAoxVuGYGiHVK1F87VOJDp7obuBc+pGsrE
ijR5vWtuiMpcCgRcsmO2Iz0ztgA4mslZ0T9Rt7qqWEWXMHtkTwp7CR80bq1HxieLybtlUdQxErxe
vJJfMhnBjoIsL/9dwm0VOQKQapF4Ys7v3w54srKN5oPJnmLA3K5DC2+2UhQ9YPR6WwikR4Xwmiun
x3M8E8dD0wHAYG0kNcNTZBLocG0SN0LMNY5yhcsvSZlauWiI0Gx2XLrGnf7Y3sys3pmbBDt1QZkc
ujuNI25CAz1x4NzkqM6UT55vu9UCD87Mbr0zNvGOYjxIVVxibKKuMFYPTRwoQh4rb6F2NTuHiAxG
JC/KmGhMvj+QWlPJoZpWrdOxcfwkS9FebdOc+G4vmXVeMOs2hECXmIDKtfY1WxJ7xng8rdzMUcFB
gTQ7+NVGRO3kGgdqUwb/sNY4QWewoS1lI5Mls6FX/px+5p9CS+jnY5PyTORwZ3IyahrIXNa4MCmy
dla81Z8M9ykGehZs2YRwuRFEJODWfvfGYpk7Q8r2OVSFwWOb2J22j90X2h8rQAwlcN7+jbQKfK8b
tdO7fp+6ZxH/txabMqISLJ506t9BXSB3lj8YNNXLXA9UO07sOiPtZdgIwN9Wf0Kw5m4SVs+rqx9/
ydJX0p7lWhfatVSWOnV3cmZ2yjrY5GEDjpNKB7Gr3C8RvM9cApgWOCs0NaG3T5r4jaarUSMpUDIR
s+1wKTmdsWrxGPVjS1Xqb6DjqUJXRM3Ad5qgBfvaLeGzZi7nuw+YOBEkHvpYSAKkPVpD7AkU4vxv
lG1pY9fyws6f6S8Ar4KITnw0hyDo+tkjN1eRwGYVX+Eycvjckki2a4xsJxhWeGyswkrseL1Vfd23
hi11XGuIkVYUdNeieMJelPdOL6DeYR+YhXtjpoPm/qsmTibOOqbhenwV6C1fJZfsASUdIaWM+cqA
qK8MtrVv65mz4Etn3M2onz0q5EDfk//J0txMBpUzGXTCceckg4wtyupJjeAIKeUcbXtL6iszBx7c
8OiGRVFuJAuYhGAowKpx2uado1RM8NLgdUpEuXMXdvNM+UCFmDo4+kB4CRaRaa+KpKU+D/UkmIlT
UnCiFbuG1vkGqJqyhhSKM6C8Cjy6iwiXGlDlIn2rx62ii/1FLjZlCe66glllvskJ1mMH9Jv/c1Tx
ljXAZ3DWoMU1cUCh6nF9NCidE6ILqrMKuhOljJxy/y8PLgwUK8EojLd0aUBjL89tjyWPP2DmaXr/
AdOjTsNgVJQeIcxg+LLeW/PV8D4jcvpeobKyAq9r7un8W8MS2m/xb5ZycDMnfeQ+BYgY+CTooU3u
Nz5v8Ngq8JwqgOdGtshtjX20so4DYY/ysd0FT+U63KwWRj1zhd9Zney8qh3A58QDzLOtrBiICRId
ciJYR+v5TO2/Fdm11u5L0QH1bNebbu/oCx8w9zq++4DJowBzgfBUHF/HuAc4C5Q+jdF98B5gS5eF
e3VuhlH4Bnf/KDMHUsz7m71PWUb2ehYRKPrPJBQqupdkeB7oqtfWirp02GZuVAG9dsDzqqM6yfR5
LCNUSMqOGxyf6sJr/REBRoHk2xORja/r9dCYaI8FdeLfSxFhpEvTumR9/PUb96X4TK62CqxX+R4c
nPCbAhp/iOYOpBdANm/WIHaJVoqv889+fvDNx/tqpkQLZibgiuXxUEH2YXJvxVEkR1nVA26kWPne
54jqfQMIsPXxko3dnScdhwY6vaRnFyzPLPKd4enAi1YBX1OH91S44rmNJxMI7ChiQ1Je91P98TBn
wgN0l0A3C0BNCaKck7tJy7OaUQs8Kyph13yK2nfRPWvKwohmINp4GY1pAahQgjJk+k7L8ULkKg23
g0Beer01pdfwj/zd7TgLbPe6ZOXkfbAag9WHnWq3H5y1f7YBbRj07AO3dL5rzN0boP8b097tzI9+
zZmib5Tr66Dv3jab79OCJ5tbARGqTgia8A5BW+Rk6yUN24Yp3ztxdgJdpZYbWoTuE6iO8giaHy/A
TFlIFW+NTfZZgaZWVglgbLs/yh+xAbp1hyjnavVl2ya6okEgyYBznb+2iw57xnXemZ7sNKjS14Al
Qoibt3OERQH5tLZ/XvYlOqviF83efDBracGDzXnLO5uTDdeWWeJWEmxSkr8o5DVc77lD9hIuuI+Z
Kh+mFZJoMqhHkCKYbuxYrEpmaDCtKRJgiZHqMt4coJRm13jAloi/XKsy1Vdq5EdmrTz9kZ5Be/Gc
LuykmVLY/WdM7sTGDd3eb/EZIIznwON7qDC5/GZ4NcUj4zSf6LXs0NAGztf1hUM/obSwvcbdM0kb
AJaN32W0HYBuYLLEolummAWcvD79W4aHUj0/3r4/ANPfBvC44NGd/RuVOYQDiqld2TmAc7w3a8EY
duKLugGeXQacIDZQLrALM1rnhaHYzgWlEc34HkUCQK7GPDVo6qt0avVInSyd4vmh//Nlk3sZT+Cc
pV3VOYHCltvIk9SDpMaXx+Mf5+/B8H/wzje3VNVqlcBlBYy4/BsPHbKXPEF0iU6eZEG4Z3Y4aAED
/Bs07L9yq14PMD+UGTvHD/1LrqLXXli68JdMjH7xZjCCVEoQB6o756XudQoBCCzpMbN+MEE7ukZL
nizob5sLatSPZ3H2tEIH+X8GN10rvmMG7sfyK7/ZWwJ6r1L7HNgI3I3cMN947I/Vt7aOUVVZyqzN
LuE/tqfpcjkR1Cavm85pZGnVsi+s9snKg/l4hHP37M0AlUnkxlZMB34ibEYv/Vu5htJducAKfWr8
H8ygDQNJakwmClX3K9iVIPBphK5zsszT1erTE6wmu5R4ej+2M/fYQbzwj6HJVqFDBB4Vvu8cFWqL
NEG3tuQWBDsoJQkat30Ah6MAybSQ/xZCRc/AvNc0KE+5kmjlSrf2ePFF6+jCDh6t/jqNN1812UaC
BIC4xmIpBxQxn/lSjSw/LgCUrIA/8f08OvWN+FkwqrAAJZx5a2M6UPVAXx16GaXxZN2cHAppEFdi
0ClcZtWp5QMzz0/98CIl/JbVljLuM33BqO4Afg8JYcjFwr/fW+sSBq/+HHlZtwRYJjDkgiSQY0QP
fbQuhj9ihXa3TXytwOQCuo7uW6b6IID5cCGfOXuXj8QYY/0Md+z05EhSo0G4Bijg/Jt6ry4nGrFg
ps0+FD4U0Qo7iOhAVWfQXhc230yZCaRw+A1FNRWKcJMCl+/zDes2HguwB6unSBPvmUNG6JN79Rdy
KHO5VNBYIm8G8V8UCacUEUnfNV7C08ExuCsHUpNPu0axOyHltV7wgTPBGG5QCPGgSAiJ3Cm/oxDJ
Q+EmqGWE66rWO6MEAq7rSXxeetmAOPr3MQF6Gl2gUGzGI2c6f3VUilWUIejXoFiyhwa9K5tlhWSw
BXpjTiVxXvG+ng+u2FkxrzCfeSe6r33aNYzNqkknE298GJLIx5HQU8GXQCPbyEz6txP8KnquE8jQ
gw1AFT3CegC/66nIR8lZkb0SoKMiRx4iiNMs3qmVEsimnIlaaqYU2ds/URy5rCXkKqMiwaqmga6K
EtsbhdiwybHzqTRKjqGL1xzbLBMrqYFkJbxQgXRBgyiEQLyo7wOja71QXrdDq50E2sQQ51XSLt6K
fcp7+8IPCsaQfcYVCOX4jLWHFHWULcgG+PBIk0oqXpVUadKnJgwKbd1VQEvaRRkLGa52OQBGdGhj
0dK6WOC2adb3xYanEK5DDYF35T2EY3PQMLSuwFlJXHrP8IF+d6F9EJd7X5J8RS/A+S2RQspBOJsW
QYhXniaC9Bzq8kH1FNEWcpwDEGO1TVNNLQxxyHq0ZvRUlY3AZSIw8fAxW5uSywv+iivULgCtU85G
TirGTfIlSRRIdtJBmTX4RHzcg1gqclPGP6A+IGYnmbaauFI6EPOflLz20WfVFwJD+IrPUzMulbjH
1BddMOhqS1P6noCxSjYDJAzKr0rlveJLLGvqgb1qKJlkVaei1m6gby6FL2C08UPTR2do/JxGIR/l
pCjRXQZFAxrKh6ZRpMCB/IKH1i7UgNBYDhnUDPWeotGQlPe8Wgn0ppQT7uylbT0YMf45r0gu1fhr
piWJE2lclJlt5jXetiyQGPmOPS6I203ZxJJ/YOpalt7wYzLAI6jSNu+VUFUV5OsS7Tke4r4nXVhL
vJnXFArBbg5CZpPHTOOLtFDpDlXB+L5Z9yEv214KeeVdzWs+dMJ40Y2kHRI0TLB1C5dN9kyMhJgN
B6Lih6LrGkqYYs0Q2jRpZ/ZBmngmm7plTvWySKVIV3P0yIL+qkz64tnjIk4IoZyitcklyzJl2CVK
DsGRmO9iRhcZdCmthCTiBVNWMEkcyZCsaA18S+Wtq1RsErB1Jwln1kwh0C1E3xNMnt9WEr+JENVw
aAerIrUjaCDUGNKULc3XlLZc/oSu/FgBvLfP+37lBkzJXiS1A2Rm0ORCffdaRQk/h7TIJNvrGblE
4UMOGrNxY63XeT5ofIuTvUjAUgmdeBhksCThbNT5hvN7GUQOGV+zdlwWcQLGlpzTvpiEQhCB9WpP
Mgbovf3VkOLxLVUqPf/oF5nPHLgi4SIzptB1Nhk16FKLC3g2K0jDMvFgeGhGUb/bJGFM0LUM1w7U
Ph5Uj9ru78IlM0Zkk1gCdMngBuRwt6EvexJLVIHAp9BFG/2x9EpX3BZYpvCTrkHBFKPI/fnY3Exj
5MjO/D/mft2lkCTyoYGFhkFsQWBekNTuDODj16mOKHiHfkjTeXOP1y/0ZIIp/HKqySIN/sy9evcN
kyC1pYEHEVwfmad+nytogs5OrGp4eMu1wMRL5UdQm0y0qPI4EzzBrMridgWRLNL69+GMODQR4p10
cIIqQPle2zahw7JrJXBQDSaatO+S90Z9zqNPIJ9I7gffXZcZmvs3oGDU1b4fr8Tslf/DMSaAKw/Q
gkmGoqBDAkjPCCrwLKjIQx6Qs5G4VwknGWpuP7Y28y4AfgFpVlTnMPppi3aicS4DhlvWSWSVWgKj
vkhqYCVsHRoh21PrsbXJA0/hOB5ADZCK4R+UUfTxfqalhinTsCniXeZ9eF1rsOpSPnHaF/rLxCQ2
1dhYqgq3jXd13ii2XLS8HrB+u9Vw6dtJp4V6kVaDnbFKumGCTLYSAV6V+jF3yittUdtyacSTVB5c
PVMrEkbsMxGJVBDpqAsh4iRu+/eAAa9RUOYGwm6yeyW1FXMlreJdlZ5y0oH9KdzLu3THSItCOpO4
7V+mQNAGka9RoHWqzVqBRDSmDcImqdny/IlDKMozzuMtMtmQ/7IBGBYgGHhEclPyaoR0BTg3x/VL
Nb2BalkorGtOM7IlIeLZeRvLCoiqgVebPmLqQsj6JhHjHfarPnSDLbLvofTuJ9LG9VOj6BXTB+fe
49HNbk8N5UNkq8BhJf5QEt081JDvZRi0tcc7Hk8ntpVOadIiFhU3qfDcNgM6EK5UQVNCqOHKag1X
y/2FT5h4u58J1tA1qaFhG1XqKXyzb73G5QZ3HLc/kAbHkMhDEupVp256KAExZbLwWJ+8ikeLIwSM
w/4EAzMgKPenfhDbNOU7SCxAaFnP462SGY147IdIl+P3QFrodZkZHzhukTcX0ZcOnzb++s0Mg9A9
9xEb48TxOz66Jt1X8ZGB4D16ebyUc3aQGRdRDsOzGyWxeztREimgE5XjXQttMncXydKxL0tHqpF5
5LmPx8amT92fOUR5G2TWALVAHnhyyiMtUJVmtFYi7CBDM/aDl31mRkWokSJCUKnRZoN+wkpP0VQJ
oVtkQaK4WAITzBxP5FVGFTxBwAaermWecQXL1ZTuoEeuN9nXgM4ZIdXrJcWymdMJgPGoZwDJRWBj
p9EPl0YJblm6K0TZjNqKlKAvWAuaDuiqKP6Flu9/fixuDU7jnzYtk9znRoOA6oChViLDla023CJp
69xpwK6Bi4N2Jgr1kzsQZ91tCvA97cpwlQSE/86eXNEAB62K59XZq43qOtjImYw6IKs4NLqnx1tp
dgVv7E8uyCwMaBdIsB8CwyewFyYLDA78h0BrLkzp3EiBxsCpRxcvfPnkhAge1ypJI8W71IWiUWjh
JZYQ6MBYLejckhEGArjA0kEZL9SbsPnnoOASBBwTKA0oiE8yYXzC+J7qVnQHcYDw0JXsG+fK0c7V
XGhIt3j062oWUcuNVelQe0Nm82qXOF2U+AZaTQYzEzh3CbQ/c28ifTOSuEIKBACSyZKLrZvwqhvR
HSQRqDVQ0H0GPhyS0vCJ/nh157wSFGd+nB9iup/U3Y33K6KsCP1Qi3fK8Fcu+k3DblqjYFW7YbQF
tz7Nwf5MNZ4MgPZCuhms/pNhZZwQcE2Q0B0EEdpD4yuu6QIzoPe5D8AJzwWrNElVM3Dhj3qurUmE
W8Ls2joz47YoTYAtG8OP2XbbDUlnsSXKUP+H2QAaCNk6UL4AhnbvoyshoSxyI3Tn0zS1ozQTbCnx
NfAQybE5SGLwJLpusn5sdO6AQWvgh5cA/voHm3izBCVebkPV53Q3KPXBU4Snvn8tZBbQG3dpfDPR
JajC8W4BgTcUlqbqOlwcgFA7wWbPio0kn2K8lP7jsUCQXhilyca3oTqO9WYsieCp1eBhiTPp3ATn
/yLtynbj1pXtFwmgZulVQ3e73XZsJ85O/CJkMjVSAzV//V30xt3ppoUmkgOcg2zAQJeKLBaLVatW
aRi6jSwk6FWui9mwWsBEEVKiQ8F3YQWXYnpMfC8LfcE+pbhPvfsS7VP2rAWL0d+084/rwjYWDZQ4
iOoAksLcHBnEorPKp06q4zSyD3l/VzEVEGpLgCnSwog+QDX7hpM6W7SZs6LUc2jDawyQL0xdAx1F
7+6vq7FhZoBNoLMDWEPkoeW4v3ByZo8JpLzUNfhZwE+PvIDiiG/ty7kMafsd1mS0nYUmVQzkXoWp
yCzkaUxKRXFxw0NeKCMd1AVmvJQDBA28wHziFbM6nkV+8vqSqdSRLiTC0fGd1JCiDXtMXe4oklI3
K2hcawUQVCVIil6Qom21yYKgadmvJDRfm5dpiRzV6dw0NCT2bAxkAi0uEX8/M7RxacH2x7zq5Fvg
Au5AABO7S6caVLdlaDY8AMaovPFmScrwah7qbM3rE+HJNz95SFJ3NxXegZbN/vr+bFgBsJXo5sAz
Adn5N2qUM316s8vMdrWwP03r3nYWBxNFalWHzKJmfF3UhlIeaEeFZwMmGbO+L5euRb46ZZpfnTyt
jJb2ualeTQ6a507xGtl68IG/HSRcNkZMOpjKdCnIrljjFo1RncCbBgdqfR6c7x2SrDYJJg3dZasZ
Tv2D1itOrpxFEpcz2KTFmB3UJ6CjdDmncyKiC7M6kbo/LGkRW+MThoDfTjqGGc70rgZXInduXUeF
vd9aWZHlQTIWCSWAUS8VpoOfeLyAUYoXbm+hHlJ/FXMBjOc/30EkkQzbBrIEIH/pMDdah7GkOnaQ
tnkwYb4UPw7dHVMxhm/ZJCAPIHCCJ39/NVFuOFYzZOxUGq/thGLVi54qvMW2CKA0fctAMuINoXVm
9sOKeJWA6+Y0ay/MfUkBZ5zKx+urteEqAALHAxJkzm9jdi53Ja1mL80xCEmoYRsl2M7/ZjvOBEge
vG7I3Dl5y06df1c3+xXTZVrw+NPX63psWRfSlUgkAEuEfyWzbqgOCLnZsFOr39XTo+mC9DFOVI5o
SwpyCJaY+oVGVzmuYmQZO0fP2UkfbxsPo+6K7yP9ktVf/lwZdHLhhQSKcUx6kDyrthika8EpdUKR
eV/FnGLNjD70VRg/uWD/5gzOBMkFV3BwFp1Wj7CwwQ9MD8Azy9yVRfaIoJGPt+Ldk01tUNqf8jLK
dit1Th73j+uM9PMvosrzb6wu8EOCtgsbiDyYZCr2qjdLn5YFArAXa/yaOE+a85DZf36ZXEiR/ANt
hqnWWVOcStQF/dgWM2ca8hdu9g1UCnZsYZUyzRvGUBqZa3XFyUZZfsFshD3WsiUkTMqjbe/XDHVV
kylgJhsOA0I9zBFEGgZJX8lu8qrR2xwz3U8Z2adNG+Tag94rLq7NTYJHgu3YgFa8IabOnJLtctdl
w1KcLGuJRkwiXup6V7hdkBSpYhHF50pPdsxK/y1KqHsmyu88MrUeRC3kzsnH26zEpCVyg5xXqLFf
KWcHqsfXT54wsWsihfZnIhOTEQ5oXoGZv89txOpbADkDbqPUsqi46lTaSdaedisxNBeiGjtOPi9t
/ZA7t2x46ZyHtviaKCk5t1KFoAYw0KICyxDDTi51w6FIukVfi9PKH3NiBKgkY3JEG6+WGS1pGlhZ
MAED6uLBULWeApOzZZrnwqW4Cm9UgWfAXhrsdTL0QDcfneHn9c3biqkuNBSX3dnuuT0AH54nNET+
LI+cbxoGd6DnjQQepuGhmVkLWLlvbVfxfhC/K1vNuXKSoeKRTJcJlHS4FupobIaIOq1i/YRXuiZC
MsylXxNKElKceBpOe8woQesUkOaqpjiVJpJRYupPmaeo/Z+m4041ZWf7txEv4QUMZL9cYKgFRUzi
Y5WQozVOqstj6y7D5v/38zIZRM2dUU9KA379ZsE8u+pXdfTD8mN9qj508bHW0ILv3/TguLxudAqt
ZN6NvBp4M1nIJGp9x+85TXic6Jp7c13KVth+oZ10eCufl11ZQTsemBg2MgdgTAitoIxLhT5bbgk9
ikiOoRaFNIVkARojvU4LG5nROxR8tNtUCwsejU6A7Mv/KEq6iVGmMVk3QNRk1IHpTyFNvUjvkHY2
vmCqRDE8sUWVGVOpJ/5+5iI0soAFqoXMutsN3bTT8yro8h1fhgPzbwfyy1eRM2wayO8FlXNY1Eg1
OGULWur7ot9rk2IVt9KtPiZbo8EPfSE6Wh0vVUqbmicsMYuTa4b+CaMhiiNAKN/rPQ9+mOj1fSIH
a5dF1w1y05+fCZXW0WOTNowuhHYRjZ9U7O1b17Dv4/FmoFcC2T/JCI0ML2fN8ouTY3zV6ztCyMHB
bNjyscz/vOqB99VvSdLiJW6q62muYfHaqM7m4HsL32qp8A2bVncmRVotPLBGXA2JuJjmcJqacLZv
V35Li2eD6UHSYbw7CkvXd+i93SGXice+jfcd3qK2pBkzQAml2RkqgwA87HR9epw6ojKDjaBCSEFu
FjOQUZOTk6bOUrazWZYlymOAX5baLh/D1rT3xqgHnP5Yhilgc3Y7fk5UI5jeB6JiGhgmw4lkKnpv
pTVFfO0MHmvL06j7wc5AxcTE2HZF/lEhRObGc3iTIZ4GssEy7iYwAOLpys3nxFKIeYMSXV7vF8rI
xb9yzki5Gqw8lS051BRz9dCnXBRxQbqo6/8x2mcdWRN/Pi2f8mo/Mhf4B705LFqjaAzatBpk9FCT
F1TGb201Z/7RA1jP6Soo7FT3JoqPIKr+C7P8LUDmZzcrv2vasgaOw22DhL3k8/66gI2rEmsJYwTy
28PQAPn1XHjmUHUu1tJIrUPB7V3DHxi5G9lDvgxBx44lRoTRJVecN3Ge3m2hDUIDpN1xc8pueLF9
EYHMEFvGeIJ1Pw3tocqquAdUzVGBGTa3yUHCA5ARcfykdMec66wYZyEsdQNXe8BjWqHOewePVRTF
F1/09SBleHmroG3ASNcUEorUQQS9BIOLyT+g67i+WyoxQtEze0MCrTKJEFMBYkUajJNidwvIcP9G
Cvjx4AxRBJVrInkH/NmQrKghYcAN0kPU+qUp6U3EisgGAOwDEEPIbgL6Ia9YibKnRQqocm9VAWZG
+RzPxvt82FvGi83NkCZ9mC5FnIECSpn23HQh5+KllSzGSc+SCgfLW0K80e8r56ORASpNAATWgfqN
tAYN9sOLl9sxsNQHF9R4FdgZA6dZFUfw/fVtgoIOGXtksMCn4kvXt8drL6ksnEBr33Y/aNZFmf4r
r6pYvegSNBRZiEtR0i0309LW8hZa5x3bJ+0upfdLVuzqCY1iWVR7GB82hezHdXPaOn3n+klXT5M4
/bgsVSkSs671XI+qu/t9vCC0Al8F8HSgDXmHpulITcgKdCAh2EE3brMnSp8pBlrv52dNU5yOLc+F
6cvw92CPwtR4SZ1yJQ2zFkjLqIBONyNmq2FADwSjb8cZ3DIYh/kxdZUEfgrBMrbG7UxmexSCK1Hv
OKAXqtR/zPbeLj6mQIH+xab91lJ2mV5nYJJMAWFT9tOr7hLV8PGtUOFsFV3j0pPlJYCkvBLxSO0F
tvVM0TewMFD8qHj0ZAaAf20eLeCYH4H+HwChLiW5bsddMo/laUEWcerR49TfN+kd/1FjEKv5QzP3
hpnEBESco3l06sP1ddzcNACQiQlguIWs0aV0gdqrhgEe2xyDjN4gmaI/8agP2+nXdUGbXuRMkKTm
mGtWU9hAfHbzr9EKnVPOYj4EJVVNn1MJEhqf3UEYpjwPaw+N8q/pLkXLb5RFqypPsHXRAYyBzUMh
U7Q3XQoxWjdvzAbazNXL7Lxk/I6lr9cXbNMCUbREPAC8hC5PofDqdG78ykDEH6PNI9Qxr/i6gM2F
OhMg6TACLFPMBgQ0N3o0BmiWwtjL6yLkfoN/jftMhljHs83QQBM61yZk1EcneLaC4gig9vHBj5vD
rw7zqxLQl/C4C38yvG7D0Au/YCxi/GodNMWXbG7Y2YdIdk7WvMzNBR9i2jd5f0+mHWk/XldW7sJ/
p6xk4kVTdzmvIaM7GUvAb9vb4lv6w3zl6L6Pu7jZjaHdBc2T9tE7tNGgaA41NyOWMxUlwx8KL610
tGudhtgVre7hGlRH8BNVTbjeWoEWYMzmDog5GuSfm7gLMhyMLtI/ZDt9z76tn43v1Xc91m8M/OX6
ymw6GUBw0O+AnCOQTJdWMFSFmQ+aCWf9zYxsQB5P+sFB58XhfxMjLYCTE2rQFmKK8lild+b02rnB
zA5m+xOo2vC6sE2DOtNJumbXufPWRADL7ZmCzh/DFZDKNRXlmW0hJnDVoHYFf7pktVbil5o3QIib
PpsW0sTaZ96Nu+uabCTaEZ+4v6VI26NXlZ7lBtDqaJgLsiEakoNpnSb76+i+oPTa9l5otmEB2Gqq
KgptOjlQyOo2WhuAnpRePmadsAztkQhW9GHe09XE+Guv0yO96loWtJ6pAgC/4fLexfUoweM1/Hbf
Sl7P8mg/ZczD29xaowGdPWNQRpgqaJt3UzOAtqwWBG2+/VhQFG8wSnS2FJazeRrOvkDyiTp6Jak2
4AtIONn/dAXOI0jjjgBvuLkqGNxe39/aSgbkO+mEl0QCl7SKRtpfc/FRSzAJJP983Ya2Qly0+KLd
FzOk8WKST4NrA9vX59XJ/pK2N7Ubcfcfli0PNv1g9H1stNruusA3eJ28j0gUwXLReQyEtWQ5s2EX
VVmmAKD4nXXkE8hY0XyZx9k4TjHPiiq2Emfd4Ymf3QxLncY5YdrB7/nwYSoaM9TrsTlOfaJ9qv3k
G3OrAeVyZKzRKstDBjKTgJmOF4/VgP4itP8ei7SzgFECi6OnZ6DhbWt6c12nrc2y8KJFidlFelHO
LZe01jggpOVJ8/gO2dig6bOwJ0XcearJPFuOBY3tyDcIhi+Qb1165NHOpsIp0Whg43IyupiCcUgj
ij3azN0IZKTo8gG9lStZBVDFY8JTOJb5x/DSF2G9R4ES406f1s8uV7jKzcX7LUsmf6r7HOyZBk4V
EvOsPdr10dZviK1K7W29UAGRRUyG9xxYryWViLU6LhW4+pUaSbhOC40ab/xqsTUL/Xr6lhdDudO7
MgRF/M8KUMT4uo1spmjPPuCdns3Yoy8EKHOwEqB/95R+MkL/n/E7HQNtisa/yehYImuEYgR2Uc61
GF5r1ZRA36o8AIG67GzVLOdtK3FFB4gLvhkU/S5tMbOchreTBh+FkfPefr3tq11p3aXmo/dPwYLx
6/UV3Ap7gUn5T5x02+VziZ5bEy4RRfqfXfmsJ+OeGk3sVHnU94qgTJjDOy8Fy0flDQPlYC+Xus19
j9kWLnbL1EJQsGs/Sj7f596N7eUfgFL9Z65txaHbVM//tzNAQIYlkPWSuO3I07E6FVUf0fbWGdBe
hhYQVP/SQnGTbXoRIJvQamQA2vSWxDqL7ruhMBa9AAa+brtdqzXoQPePtXKS8bZKv8VIBuKuyEpV
+SDEoEOoTvdj99gBWRQZyXrMVq9XPIw2z5hALImmQUxgkCkJSZowe3LRJWTUn+f+kFvVbce6g0WB
Vydhx+o9ildp+6XnlkL0VmxwLlmKDTBcAiVUp65OI424XUakimw6YwaLdoTZhf70eP0wbO0g+EAM
VIcREIE489I+9VLLjdZC64TOH5mThSy7y+pWYSZb+3cuRAq5nJmYjpvATEr3kNZ6kOd1hFHRfrEf
KhWmb1MhXJ+WmN+K/0thge50tTWkNhC/ToWppvoCZhgtA3DEJiq1NkU5oFFBjyc0kJuqQUihu8M4
wSzN0bnN9XWJauLdGADsK860MHDZi6CNQXQg4iWA6vDlLtXm4qxLkwDlCwZlbZijIf1MymcL3BR/
bg4weugCW4DXksyhYWU6oLOpOi3FsbYEPCv7G1XOJEi20A+s9xYTQOmU39VFPHagqL5hquz91jE6
10Ns3ZljygsyOiiuV6fM3mlrEU3jE7GC9tlLWOwN46frq7a5PWc6ib+fSUst1x9cAWjHU3CO18xE
o+TghnMD0gnLxYPqurgN5WAHOqqzaO51AaK/FOfkk81yC3cKT+dgWY+T870C/hAs4O19VSgcxIZu
SPoDvwnsHlLXvviYM938eqibaRAOqT0s/IR+8NQB4ZNq0PPGWRIzl12Br3zzRpdiCrQ/gAAJMG+C
bmjbC9vhaGuqA7vhhy6ESAuH4sJsm6IboGDx0IXLeOeBR6w9MZUX3xKEOpsDUleQZ70bGGEu9rr4
Bc4rKocptWJtfnG0MhicF6CNFdawtUEA2QLwLTjBPBlWbhhLpeWJhiYUfZ8UcV4fRy9aR0Xcq5Ii
LZ3b2IXOV0ip9KPNgp4ERvsI6vnrlr0BfhF1EgAADLgfNJVK1jZoLaiKuoKdKgNFXfOT5yFjNVi4
9d365HPrZPJXDYAzglo2tbzXglh7jFBASSPVb02mKgJsZUZ0QAFFaRbsXKgGX5plz5aeWWhgRD0q
Tuc08DzASLXuTgcdWEofrDI0/WgYv1AfwwRL/df15ZBHo4mEIsQDlwscMPqxbclZWlq/zJQD0M2K
bN8kx2m6abXbLtVQ8hsfcevsKF+Qn+FhNw8ktNnzRNqg1u5mB6QKt7b2K3F3Q7GfhnsGTO+kH0fz
F0NSQzNuM2Nf9TceV9z1bxgK6a7CNwNsgM5IAkyxtGRdRbQhXTmg+25UZqidOPRQ+hZmih/S0P0J
6tGGLrGmr5hOgYE9gnEnqLP7YrrT5zzgqwvuL/PDxFUvXrFW777LMFHPR1s2Jr1JpkVmZ8SbFyBt
zahpPCNI3jdW2yuaPDZOvgeGOlgvGlHhycTfz9wlna0u9ZsMgLTySOZAM7/hveS7D6oSuMz2L0wD
hQfxcscNAMCOJGjQE27ZHdgW/I/pdBzTHy77yvQuqM08LEnUTevtzOkH/1ve/eqrX2k2fhwMEIqN
n1xSHNCartj3DQchCiFoSQZ4CG1d0vdMMAUXUHIgJfQi7MvhdViN/Zq7T1OjcuNbonQ8cOBf0T2G
Rbhc4zHJ1qRlvDhVWRF56Y1h50E956HPVKiJbUl42KBhB1tKJEnUWjPPagD7/9L7+6m9b5wviwr4
tFU18HTcEf8vRAruUMLV2DS0gPkbXlQmfqiV3zWPhTa17935JwejIrIJy7jzzP5jmvAoTQ69Oe4o
8sHYTiDBtFP/50A6E9gK0QuFvm/c/dJ25prndM0KQODafdGTXTYdnebrrGpf2ziTF1KkM8lIY/fo
EURLAFgIFQYpvlA676BzApYG7XhINMkt8rY+8rVPALHt+RGNoNXR9m877/b1uoveiFvg5tD9jUci
unPl/PWS2iNq+24h6oDe2gTAcgXJ01/IwHXom8hzAmktBeVOB6S/D2gEDOSTvZ4qjFShqimcW5Yu
ukv/X4Z00yykrJK2gwwkdwGYtDCzdYezHmSLH13XZmvPYVaIXoHoAq5Ksiw4ihFjpQAGzep7kAYG
A1Wx7wirkXf+XIJkVYkP/H6FGeenZT2QGYAqfwcWKLQNoDHCVjGNby4c2rJB14KmVvTRXDojc+6w
cCNgQtmTncWLhWTqUUWluWXKgnAOmWFku1356gKqpzOWBDL0L673vX1yh+eWouNTEX1trtuZGCm1
6TI8Pd1BIO1eNKA9AydpkO74RNwnDBK6bgQbaTHECK4N7heMc8E7/XLVaoNRb2XAbYO28oNr8Y8+
Jfelg/qLlzufdI3s0buPBpZqVpzXje26ECw9DDVBB5o18DgGBfepZSC/zwPM+Aks0v2FjghjDTw0
ETh6cqYYl4dLtdHNTytixlW/8aefzQcvj/Rnk/CwdIzd9TXdCglQNfhPoJwZRi5lKMoeIUFSt/qD
7fZ0l4PT8Z7OfRVX3ZDvutLog6HQ0T2RZHloAnUS+nO3hBmIwIJpzMbdgoT9p2oqBUdoa7N6ZzQd
2bVVOysK8ltJtovPlU9OD2fkUT8/eZV5Sv3ntM0e8sSPzeQ28wOO2k1e0WgAOa1n//mjFmPDEM+j
7RM2LcNiC3QmFkaKlbLxEuz1JRj17x5BedXRFL7bEM5ZckbgrBedLB5GBKD799LSQbXbuo2BYMXk
6W5uYy/vQcXvRRxRmMlvwaVJ3RzkmFbIPbbP00B3d6z9wbJDn/gRafaC+nZG+rgL2gXUkH7zxRxU
J3/rnXP2leAYuPzKfuG0TOoB/ShVPPKvyJgFy/JhNIedVvVg6tX+Saf1C+tu+HhvDsXDdcvdcDzA
tAsSRLz9MN9Jkm6sjdamBcKsUjCHPToJC7Um1McloIkZAdb6P8qTLK9spkJbJ+xJn53QYxSYk3VD
/Zumr4IRxT/tr8QBjYchN6jhvz16z94EmZZ6c+Ficee5CzTvWTN54LhToDVzrBmfBsoVV+wbvvyd
0b0Rn4j2fNzrl9vZwJkxe5lg3xOqvmOBlkRM1k7N/thpTtSAbs9kh4U9d3l3KCdMo09c8MViBs2S
3CT6U7WeGtMMrST/0Ne72t9R0/t8fcu3/LCJtNLbDDX09kt3NHjFqdtlaKMxxhH4DMynqA233zXG
EjuruSja7bauGyy9WH6E2sCgXK5H2riDURM0Z2JybGyVZsCAw3HQU2bSh5ZjNho3fq3MOVzXcSM2
FHsOgDISZ6KWcCm17xnYmIAQBnHSJ81lwTof3PXLdRmb64i2XdHfBWy8nDCpSYt+/Bbxp5t/63tH
dDQMBkYQun/hMfEQACWcwIkALHipS1LRDmO/0Fhj5MfGB7muSTHobedQVTpL/JBsuueCJH+pGdxk
1EEgytNhV7X00+w9Nt1utPr93CWxyen++gpuBFfgtMJ7Gr3qAoAv2QbALfXYv6F/k+eZWnfMuiMj
Rp+7x8pQ0d1tyhJsFqJqIGbJXq5iTaaR9jraMbzMKgM6DXENutLGv++L7MAAHlNEdJt3LJIQ/wmU
TLBLelB5O8BTZ9XPVduVqfWsk+9DTqMa5O/0cc2tKMExT1TpgE1NHZTIBR0FJlJIbxZW+iOfB7RI
WSwqA8sMMci1Uj0ltqCzPl5fSOag5w58pdLeUb+0eW4B6tm5Pj2MmoDF83aN3HWwUF7ytD1zkvKW
FS29dZx2jnNvfEx16n/MWsO+08GNoHC9W2feJujPAv+GiYydcbnDHIOb/bacgJXn6LHwX73ucaaq
yHJzW1GuE8ks/IOGt0spbe8642DqQBBZ0/1UJ7t6diN7rI46dfBvvzcyP+KadbSHx6Jfd9dPzPay
g01H9F/Am8pNpWw1mTtPLh4KtKwCUMOPEfjly5g0KR6PUzuGcH1gQS9YEuXD7KHnaWZh7+DhOg6N
diKrMSqC7c11B4YNOSYHOXD5VYkJPGBPtwWObCiDIneDdXkpBkdxnrasGjvr6SAcFOPqpPPr+YwP
9SRIR3kbrQB/xCRv/CDJhnwPivd7Xinc7pZAJLlgR4LGFTf55Ub7DsiKxxH9eDx37qrpq07Q+nxn
rd3RyYqb69sqPl72vOeyJKMCG3syr6LRiqfIEDdGosV0sVzFpbhpuy4BwknM8hAjPS5Vqi2vnCgm
GpxyTIXbgbAGFP6pl+zACWdH7jLNB5sMS2zOOoudcvX1gLGkOy1e5eyvK7x11YiWKB0EcWANJNKd
Ztbd4ozowz5h6AF4eEcADqlN5t1IizksMWIiKnL/05T1o8JJbF3aCANBgIVeWBevkMslYLRNrTzB
So/ma4eEvW/dcTBxe3+BeUb+C0PLLeQmHDB8XMppjIJjogYUBGQIQY5nFQfUCdqoX6jqQb+pEjJt
DqCGBCyRkr9fRlwCvMHNZmMYqt31d4WZBmnxiue/wvtsnXQkSwFFAjMQgElSgGA1VjJx0bBQdU9o
0g8yvwswl/Mv/IknIh3APwBnlBHLaCkHUeyIGmuNKP0OzwVMLkzdw+rTROFTtlYOMaKYY2QSQPKk
I27UqY+ZYSiw5sKdt4Fb38/lDztVPLc3l+1MjHS6l5WNWemB4hEVXCN7pZhC7quq7puqiCoAij+6
4Jq/tDcA/Yv+Db/od49p0kSg3XOrMkirb9cP7qYuv+XI70UU61jnMVx/Ge9C3XhOCydoCoV32HKH
eLKjjCsgkrbMUgfH1BS4SOAOMcN3pVWUwNiu67G9Xr9FiL+fPQynRWNazwDCbJI9S7zIMh7QSEj+
AkSOh8FvMeKSORPjIf7rjA6alEBa6M+Df9Mlv65rolosyZXOXTfUFB1lJz31Aq1tQ0pchdPc3vTf
WkjGlQCZolmtoMbWXXA5dmnkodkMvPF/42B8BDe4cjFMBWVfabk63aduAkGDVexM45tZoD/Ge72+
YFtbj/Ig+M3A6Ii0h1jQsz2pnZTRYgIkCsfRd1+4rQVo94nmvFeYsVgW+VYXrGN4/PpASsvuMnOa
JVl9EAQ6iAzLx2z8hv76WqvCVPunm2msz38csohRT8QDcA7/e4dHaAugPNwJh7OY0eKxPKwexygW
YPmN4mbqvv7pMqJxDaz+b5SVSB5Je1XMLQhHGPACnN3XzetSn5rphYIr67oY8TOXiwhKZ6QqBL8w
pss6kvPUSmNdjQ4JKmOPmWshjZtYD0vFGXq/UxCCcB5tEMQT06YuTYLUbuX7HRAjE/g9HBJ5pNp1
Y4MLbgHtEcZcOm5ga8vhumob8ZigqwaTIzhmXTHN71KsbU7LVKVIxYO6Ns/2tvlqTkkeANwWaqDA
KawimLM6LNblRJI/PtOQjcQjTjWWFl3bl7KzkiALVKJSg8v1pjFBEz3NaB1VnYH3h+1SjORnrTrr
La8Rj9GWB3m165Hzd/Qnx9tdX0vhSN+ZyZk6kqN17BbzXNCEffKmKi5awG+nu8nsw3n5NBHzr9YO
4+kBC/QQO0gRl96uea5NKSIu9qEsP+i8BwuCgoFu0yQBYwB4E3Edhudc7k+VgFshp5Bh1ffGKuiH
tW+5hhFq4fLJUhXb3zt4sUu/hUmGuJBubTyd4jbMyZPZ+oGHkdzGpEqOKnRypGNWdV7tWTV0SuwA
RNoreMQmYHdC8KR1dThRhetQaOVI4V07akmF0WMorOJhirFsjf7ouD+v292WfeO+8nCNAKuH8Pty
mwbHJVMKvvkTyQ/kG3/xBwqWQoV7UgmRtqfnk4X5dhBSoVPYmZ70CoM9rCJUFoi3NshBIRV1GRTO
bEsybIwtc5tRUIoIdgenuJmBIRp/Tbp9dDWwf1RGWFZ/ONAU2T8xEhFVXNsA0guv7csV1DvHnVcx
8sbNCcau32Bo3C4b84g7ChzdljmcC5JchOlMxmRUHBlAXoYFXvPZT5SO/sI14CWGZAiSmph9I11X
vr2CM0MIMdIUi/WrN/bKWH9DEZ2giwIDtTACGMzUlyvGTW/ICSdoJ7VyFKyOwDsGFV6Zf2zZuuAD
ggSCGEaeo9NNWQkmFiBrQVD16Mx15HEPUO6vSpoZC58ruW4IQrUE9BaY+Cm/X5PRG5jmAhraD7NQ
B0U7RSC2cTkIVCO4bPAgB2OjdH5A/tvlUwNIMpD2BTijELyGZXbX+nTHVXwyW5vznyyxdJebMy9O
MeYEm4M8bDzlcW9Z6slK20KwWBjfYQCOJv5+FsLSMtXHpEFkyR23P2G+VrnTupEg8zlSxcW6KQq3
EDBkyIHhkXwpKmdo3TPGkgkm1L6vIjxhsk71GtsSgnYZsJSJUh2IeC6FZKDeMnsGNmCaPfYt5qj3
fQB00R8nFlD1spA+RCkF4Cr52rZo5aS42NgJmerDd12VxNtUAsMCBKkxQd+WpMToT93Q1CCA7tJY
t+9ctrdUrPcqEdLJ793cWgpBAQ0KXAtF4fLoDa/Xj/2mCCSsQKSOES9IwlxuRZFrhDQmRGTNGmoE
nkXMOlL18m3caCC9FSgkEzBbvPUupeRMR4CDrB9elE40ZSZQsY+2/dXNVaMHN9VBGgkFCrz3nDcE
4NlJccqucTnV2WmpY+T6sCkj+3Z9xba8C6jn/1+EzGzmjry1ysJgJ58+ga2Eg7NNkBITtAhiEll8
XdjWwolVw7sSZgamwsuFK110aLudD57pjN3kVh7iPOo1i9JV1fiy5ZbPJYmVPVu5QdealQ4OGLqD
r9Nf3C3nvy20PPvtzKlWC5VhdgJuS0MGNo15dTd3irXa2BhDdCmjLoG9R5vQpRQwe3l+2qC5cS1f
QExyo7PDSrJDVdqgfFPk+Db25UKWdGzI4nhaqkHWdLQwm7gnIT+Vusqat6TgHkM1AvcyhtFIGnUG
12ptRCaR9IwGrQYCl779seJpGbmkShTrt4Enh688EycptS55WriiI4688JSjVP/Eq25nIQ/bd3ur
/WTPP1HMN5egynceBUcVRh3w6eSjQA03gh7Zg6ZaAWF1UrBw8UmS46honVe5jxVIx1vQuq/Th1SF
HdgwfIjAOC2U2xEzyBW+texMf/VEB+JSBQV90rvn62d4W4ffAqQouy5He0qFANfFm9i8Yd3D5O/+
NxmSn2jBCLVwDc2Fg/dxpM+TlwQ4YtdlbPA5CPv4rYhQ9OwY64M15uCNwErZzhBiHFX/EaT2gqRv
puGMjtEPZkPBae7oabyWRY1ZlkTfZRhNftPPfhnkqWGHAxuLp+sfptpB6ZjQinpuIRbY8z6y5ac2
fv/ffl86FxnpFyuhWFwUyWLf5rdDWiie/5s24gmsLrh7Ef5I+7dqvHAGgoho7vfjR00/Pv6FCsja
IerGW4XIdbARqCiqFWL+AurGRnqcueqkbm7CmQRpE0YzY26yYKxHjX6vKiOhq+Kn3FwjRPMAeYtn
kBwFm7ieqKOtGGaTf8vmI2EvILK/vkziI9+5mzMRkhKLOTuY4Q0RQwMu9yYcjB35uCCtel3M1loh
lwr+DuQC/XdcoRbhY94Oomdy+Eb6F66kXtlaqjMBMlfokgyTTjI85nyrAXHycFc55C6nxet1PVRi
pPiUOwXNJwdirNENevdOB+e1qhihWCvLuHQ6y2SZ2rwaUAXD5XXvk+H9vK7E1p5j6oNoYjaQuZcj
YDYONhnFWrHJOID8/5ej3Tcu+s/7VQX9lzm6POT1ULBDIh1PX6Bi5YRL2WZVPffJ+mx/WIcgSWLv
uNZB+RF148P6RWv3/LN340T6LXj9nDt+l1v7eY5cO0jo3uPHvgi8Jv6c7tDalT8OCuMXd+mZ8f/7
cagYiGIsEPByCpLWMyjEspE8J63ThdPYNmGti3ofprgHxgyIerEOJMhmrY2vb4GMp34TLaABSAsh
dsMtc7nJ/toWbNIn8pzmgfG4ek8zN4Jvy3f32BV7X9wh4fw67/GWN9Owv88+pZkCtyiZ8r9fAISA
aQGS+z54tAz0QhaZS55Lu5zQ1FktaLvEZPYmGdMbhbaSSb/JAuEoEFuI7EQp+lJbYrdDCkp/8hzV
wUsbvHwZ4hf+pQmOqkSI3NX4TpLQ+uzG5oMgIicVeQYcKLID8NAG4r+GeI4oKDH9wApJ2KJbAym4
4MiCB3s/oE/k0xIpPMXmDp/rLHnWrHSZ09v4ki/120fc6cHN/iFYMYzhdMwxXEARoMu9Xu9Uly7t
pqdtj2ldbwL7yA2icQyiNhT6jTENw3CKVM+cN5SHfILOlZSi1ZxTw6QDNvb2bvf9u3+//z/Svms3
ciRY9osI0JvXKpq2klotyr0QkmaG3nt+/Q3q4Ox0l4gmztwdLLDYxXayXFZWZmTEzjcpT86btcHN
IeMtQ0yGK+w1EEmWs6HONqd9Yctbmprd0VwJG9iQ73sWFTCOiDiXyNay1LwKlHH0DnV7Nyd+SKGk
ZVUv0yNCO9UjdCRBa/6Kft8+HktuCAmJOTuEtA3ayq73bBJ5uVjVA+/aCkeFR+DUdydxTehvzQiz
UqrY4RSi5OImW4MMB5RbOspnZBU2OX8su1CXg2EWKtG4ehAF+NRStvOX5E3e6s+RcQruS1JqVrLP
c6KFNEHeULdASC3/y0ZBq/93zA78ps44AOgCV1I69oJrgrPLIzGYGUD7ltj6651LY2nFsy05NmB7
NRFODe9IVmpeLUtd7z15dLlc2Ob1XkjXeK6+65TshF6aYAZUamqqTJw0utMZqsLP8ce7LRB7W+07
Mj02EPcwjnJLMnJnbTYn3icrwcL3TXTLPuPH8pgD/gNpOVd3lcpKifn+FFq5o5uhE6NzE5bhXDYc
fItnKb/WepHXJpg5G7ww9Cl0lke3SIY7oE02LQd2+9vnj4mHvo/85QwzR6MucCz7Shtd0beDurF4
fqsXpV175dM/GNKRnEWaTgPrPHM2lCpQ5EmKJlcI3EgiRvMnn2xZXtmT3/xq7IohR4sQDyDhuUX1
2p+ESTikoNUe3WeJ4B4QXkf6Wr2ar/cCeRpmtlefPPZvIbWsglAIO+3Pbv1A11z2vC9vfQWzcmWs
pVEVcaOrFadAOXLqvo9W8t1LC3c5UGbhklBIyzTDwsnoV4y1kQJvQKr2MIlrmfWFbQhUPd6RCGIQ
QLAVKamS9A5d/ZM7Rgo67qA2bIW18XZ7eyzdPeBjAAcOXkngEWAbIaSm1SM+ECc3AaFHmqIFu7gT
8AZQGgttLujPrQnqBsCQNFaCCk9pVKAtRzZiXQBsYWahJYg7ED4NEHC2kM1D2iuOBR1dO3fqs19S
wW53WrXP7WjaeiS4i8AHBwWZuCLjWlH7WxaO2Thg6Zjp4JE7R6WRKTNokAiBCmTLu53/MYjnPHkB
xAKHhcjTRxo2ztQ/BHUMSkv53ITdNuI8p9Qzor22wKGmDdXDTemZafNRBjkIrv4o00T4FULAJa+I
uxq8a+AUASSRVY6YJhX6UfIwufLx+Cogqt3DOQ9fg41HQ4KAIQfd3J1PRULPvnl6Xtko8xSwU3Rh
/Zv17iLKHX2UzOpsnNwBiqWPvUZS7YXn7EE6hbWJI7DG9Mn28M0uEnhV9KqCjwpPOZYrFhrsXdcJ
6uR6YAXSIrR3GJYXetYY3/Ec6eTgqKvqjn9KRUsEWebKcBdcCTiJUEZBWKYA08M4tEjlwzZogJNt
d7X1OthmPjoJZ4G0mp4hLEhy67bBxdW9NMj4rmnMpkFXfN4dSlCKSODg7YHhzokem8NnG09ET8DU
FpGi+/LRY1PcccI9J5kqHhmq08tOFVpGS+TBgE7Vis9biK/UmccISGjArjU2JwT9Va5B3yQ+TSDv
ekLUD/Qa3h7+ogkZSFusOSj+2dRZ1XgRsGI4gIDkGGTaGO7wnLi3bSw91FTcgP8ZYdY0BuSyUUUY
UUhlihSoy13q5NRRqWlPdnHItsrB7lXqi+bMvurABZTnYMfvs2NoryUClvf3zFeKHnjcmmwTnwQl
A9HXCt71NfkrakNLrLdVH1tc8kf2ntTejrjfbWhrAjSK1rr82ZaX78MFf4cuI/TazaK01/e1lmdD
JE0l7/bQqx/a15DwINzhVQKq6XYALWDSkyAT7DyY0Nf5vCpsxerh/c8HoCIKFASAfrjmrj+gTaZU
zwKshRedW/W1KE6q0z7rPg3AMfYknyX0Scs1T8faqQMyZWbT3kvcmuOfox/WqQEMhmwtyqYSMEfX
XwEXVKhhovKuOKvIPJTPlWGG2zowZQgbjStcOksuZW4mAOwDVPs6C8TV9BrqBIkvuIKOjkacI5BD
t/XKY2TpFr00wsR7Y1mKQ9TBiFE7g/ocoe6Pe717vX2UWI7T7+W7MMNemHFX1qLMcdg/o0Y1463p
ntNoHwQnXTkmg9X1ORFWYszF6ZubqpGXxgyywE60hAlcMgWgGxAt465bIyv+Bl382At/f58dUhOX
HUinctGVfF8F3T0vhydkyQvR9nk1yaAmMWUjAaBi+hD6Kj1zKATIxO9ANWxGeK8NRDY63EyyH4aG
3Y9FYkWKNySkRwfdYGVtbBwGCWp41hgJdUe8psWzYhIQUBNeLzOJFF4zBVbac/GvIU3a98BQcfiH
asKNgLzO5BN9SPWPZhwnjWQ+UAskrHshcwSl6xtaINLPycThNUqzIlXu+Q6xiZVKifwMTWFdNkdI
X9YkVcIGzMXjFNiROikJ8ZSSe636ahjsf9kmF3PK5q67PDXSFmtmNjVyANomdVKkhia0T5LMuW1s
6dWKTN9/G4TlgOZ7aSy5LhLc6iCYdk07M9lOdrjRf9sibe6nR5E0d+NBt3kz2LdPEUlWandsbfd/
TsXFFzBFyJaXR4Bm5y3KP+icxfGkq+8V6VAmVjE9+Lw1FBs9AytSBbWGV8BdoFyZmbJ3GgM7bjor
0x+MJF4JZeYXya19Pb8zLgK3IFfEMlfhEZLaguPhJ5p4LyIpN7enf+kGv5x95kYZa2TyRwidu/6I
+isI/q3OcCSke9J6xREsRutgIAEqCAEpMCLMNBuT2mWJgIVWgKSkIVKr+/C524IUCQ41IuUBoK1N
QMRNsotO/WdBk3JO+65mIufd+3Nm/34HM7NxEWQ576WCiz7d5qFBu8NeP2QTsahevdye3aWsJ5p2
gH+EehuQUGzWhw+SAazvaHfhwSjg+MlG6FA4MI2T/7rzvup7AIvS88qSLoYol0aZNfWmMh1HNRfc
YIuorCaZOk9x5ZPa1O87tyqgxm7dHuji/TXTQgEwq+NvJkYT/QB0mU0hIPUk7oDBaWtLDP7lRFzY
YGIP3y9qaJHDBidR/qRmFp+5OZ614AhZCWsX7yxg/HBb4b0G6szrs4c1yxSoIQmunoDV8VNR9/wa
fG0xhNEhJIimBx0PaGbCmnzqpQHPRRdUECWa0yIS+YcCUKkHZdiGa+xua9aYqRsDv02kHNYqzwEV
lXjvkQQqOA09F//w6ABC8b9xzW7twm3xUxP7YgdLemI2CIGDhzKyuu4z+j82w3w7baCKNYTD6NtA
N8+1IbEa/aBB2OSGfyBdYatNSIToDfQa4FH6l/vw0hYzqBzpqT5rK9Gd7nkEE0ZIOOFL6jVQ7dP8
vtoVa4CBpQ14aXBez4tZVNtQ0UYDBmO5gyzHRlJe/499Puz8sd2L+gTtWMmDiRacmNZ0eO/22bMu
mMFK/mPRG12MhX0wFf3QjYoPQ0o5bTlfp8H07Ik9qT4mrFnp3w3yuT2XQYsGH3XlzlkMeC+NMy8F
fch9gPgzNGcau8kzsXg1xNOQij5lNCxWXgqrQ2VuOA9i5HUnYqh1ZScNzZOtXzxw9a4Ay9zjxKOd
u7HDdlOvISEXrxmUMtBDjkZy9IgxHl+u5RISXbXopgF4xpHdMXXNhLJfVdwPT4mtZNuh8S29MBPk
4e1pTQVvMR0JSkCAMUEzBi5M5oCIdc55OKNIxDW0as5ZQUdzoIol5Tshcnj1UMvbQTaNByNceTgt
pbBBBvPXNHNUOHGsmgYPVlf5suONYk9bHM/qwJHJTGybo2BxgmhQQb2tdpI3kKdMduIe7IIi/nAO
58iHibYB0gb/9wvx72cBO3d9giOlTntx/iwk74lAlNMa9mPJpYNkAg3oAKLPtflrAz5XFoPXV4Lb
I7PqFIHZF2QAHfETkq4rAfJi2mEGj6I7Dm9+UMZc2xpzpUl8eUAsagqfnnnX0B3KOCePrvG1LA0K
lwdKZOhOUH8Qvw/Qi4z9XhBcwD/6uNt4Rm4OYm31XWxWVUnC5iEplJUra3H3gkUDtJbogAd3NXMX
F57GdyOavlxjk5IpuDNGq35Qnj2SPljxeZ/v12J7ttvx2/miPIDGGLC+zXwF1xPaSVI3jbEhuDHZ
V4dj7yQaKW3qm/Lj7W246BlQsZqp3zA45P6vLYGXKQ6C0hPccHzvud+ctu39X2q9zazCqSIqBibP
W1VFw7eo35fCSsi2uJ4X1plxcqCfMbx8tq7u29yRP0r/Jda3lX8PPmKPX7G29MLQwPCApPOMJDJY
aNcQ1vhPYyi6oxNPVBwLapByepUyS/Ag8BcjT2RVxyzepF91aZ3lxMqRMMuLjbIVOHPw/2Sgk6LT
2+01WKgIATejgLQexRBwtLKv6Qlkc7kujK6BV/xUhraRrNU+l07olQ3mnmvHtFOh+o7qci3bPZfa
Micf1Nrt281QAd12HDgzqHRa5L2dl/dC9f/9Bczdl1Wj2E4xis/5iIJX51QTXuq1bA2IzgRu33j+
vislkntgUe8HWzbSbVmvAJUWZ1oQkYlGVR9vEWa7gekKbE8DP7qj1L0PYJPjomhlMVkmxfnoziTJ
/9lg4k5dywutnDDTozM60SHYBtvaer/3Cf44IFV8RHJpK9+r5G13bslaBnip3gDzoL8FguD7XF+f
56hVoAY+oMr9enz/RH8l5WjqNJuYOqiuu7h3SU/qTeCc9BUvOc8d82q+NMzW+cYGYAnVQHG/nZxa
vdPajz57TdSVl9eaFeas6PmU9x3w2m4DlXNQf7YPdapvpggpN75dFW+bT8XPMYEzGdBF9JGwqaci
+N/JbGljHo/3mV2js34ijwSz+aaTdlva59OvNajj0jbFA+mb0gNEtyxBSTTwytgpqMkJ6g6gelHN
Vhzht6NjB3ZhgQ3uBWmIKmS1UJQl0KzWj6rTAU93/4TNCaj5s3E0jgNtyFdKB+zbkGSmaA3bgD6h
rPL7hXC7xlEg9YrsOuUkstqN/J30vfV9zDJDo0/xocs3zYg35BeR9UvsyM6d/Og9eNuUOtadG1mx
XTnQ4LKQvqXgqbTBx7kK4lpIBuH1+N9asALLqd4bwB5MkwvQn0zBGvSemflxuhsj+/YtsHhyLy0x
DlLVKqEuDdSBUwy5nicdQ9a3ATRvgYx5Q58IOSNK7PdQYVw5u9/B4K35ZoLFGN4kNdRv2+9PE2yX
wDoG25Qg7CBY9IE8fLV2YXWk2fw+vBSkImekemlyhP7TfhWqs3hdoYCDfmcU7oErZr5HlmtJ8oJp
xFxUT3m8yU+62Vd3snROBcEMbQgdkhh8E9vba7D0HARP+l+7TDSUqUqrNwnsQnUCaJf6N0QoaWpv
zP9PO8xFBIkHqffBVYH4rrH5nalMhLo9+bViZslbaqAbQT8feseB+7++DDpPCsVS7XmYUb7u759K
Z+sTPjKn5zzDPbDx7lZeW0uBKzhE/1pkBjb5qPMIPSyWxUOmNEDM0T5BOnGrmN0hOBrKnbcG3Vlc
NER0wIRDewoM0MyNy6HBtJQH4BGP4FWU6HsYO/7WUMEgTdf0f1ZtMS+dEHlhXYxHPNtacnztdTOn
2nQ0LaWzbq+dtOR4QKk3CxoiJES0cr12ejB6RolOBNfkddo6pXYwcAqFXbp1yKNPJmLXNv2THXWf
JM5pLz09y3fPhpnXcIVrqzofN9Y9aHMeEqSCEHlh7/aonqZMkDHqY/TqnzQq7GjjBNhBf3D4Vzbt
tyTILWOM7wdho9f71byc+8n+fLffW6d39J2Nrfv4aFDo4O4fnn5bL9ZHSV8qZ3ATukksw/TP6+/N
JSQ05HcR2ECiUFcUFiPRD3qcGBxqAU0nZ/sxTs3KSNDbD9SOVQPevlPENjCNacjvec7HZeWN2j7O
1Pw5VDN+q6A050T8pN11eZjgfyt6R5pk7b7GX9AwBp3z7W2zeIvo4LvE2xikFPjs623DTWFQTJw3
5xVMz9Fmokvq8Wa0MXE3GttT/vmHMzd7ZQsOe7qGdplPGrt0ugHYAyo4QHuwiOcyK/Sgz5GBrydr
Ej4l4Wnk7IAUyrhyYa0ZmjfsRf5Tj1Ip8JDsdzvNfZfbgobdqcCEFsKKocVw/nJIzHxGqpRjSEij
aBkxX/eIR0CQ0lvVGxjEFAs5FQWtAQ/6vqAcR35tnm8v51LqAYSxYN+a6yY/lzOtOgPkpTBfVD5N
tKMi/ZajmLRhSGXuj8dVlOeo3JWoOJK6ALGqFcvT0+2PWNxTyA9ANRlVayBYGafeZIWX6HEjuJnv
xPuJGB8vte00PnlwLMt/u9vtThr6nvdCsRKnCgsXGLrRwR4L+iwkX9hIWE85SZugYA64VkyOSLv0
1jRiviskmE7SQ0tOK0OdvSqzg6FOBolXMCyg1Z6lcBhiPZHDeb73UgC1HvJS/QEjNi3IHUEpJKOG
We4zKm2fN5vblo0Fw0jS4aEBeJuBzpbrHV1C8k2XKpF3s942svfS/2r6Q8ITkOhrUmTOQs+3Dc4b
lx3ppUHmCCnQf9QHJNrc6EvIj5pQmWjLXrGxcEzx0BZ4CJ9CRgUO6XpQUEfj1LyEjbQ7jp010XAC
4nVFu3YJc3RlhdmesprXRRDCylRTf3cfnuINb0lE+BINn8imusGduEn7Z76wVrbL0vGcMwlI0c19
87gmrgcYqoEcGh28rZ6FxNfPhnDIIWIRWwCWlENrVlxJht+aSkaOJrWbf95ew4WhwzkIQHoBYIuo
lVVeCwtZSLupEYEdFU/a1wzFiC1H0O74Vy8kG6AQasuzpofbZhcAEddmmXUFIQGX6TnMZtVJhbS0
mAFUdzRsvd9UHdHDhBSabZj4hDT4UB555DkUUz50z0ZsltVKdPLTR+Bj5kZ3jP+bHf16DTofEgl4
y4oI/7ZQD9ivFW1+uoTr32cOClLoUp9AJswFXBKCCFs5DChSi1SZ9ll1llWO8vXRiMAtvc2nY9Ot
7bGfB/XaPjPZSEIMXTqPTxxJ/jI81MqTF5te+hh7H9NHrN5rPQTrcgJ5kFUoxE908LVt5mgV2thJ
pYKxJwlFzaqroeuaPwwvZb2pgJO25HqtlDAH0NduCRblOYkG3kkg15lgvhWbMVZK5NpB0grW7obv
UkgjtQm6GDW0y55jT+TPbR2Cy7ubJoX2WaBIJKliVSVyyQNa2KWKNELDRA/3UxoXBRlB1/cZgwb7
I+fT6Veu+WVq3T4RPx3d9Vczz4IJtOKioQIhVMkB4Wt1IwG3HQd7ZahppCcr1hZ2hAxaCwD1Zqyn
9P1IuYh+BKEp9BwdS26ovMjlVo+e0ta+PaCf1xGkiaHXCegyeMCQt7s+VG2i99Cp7GYMTAo0Y0LH
st5CmdvUimcpMfskpXm+lgKZf5RZexCqAVOBJCoIb9gqIeRpjbYFlYs7xVXkBGnyMXToir49soWY
AjUx8NugYxn+AvT310PLejn1vTAQXbUGvD/Z1SBnlo9tIAIk69ldV0LesZpMvbXD9LVKIP58SrOS
KNHXGrZqofiCT5GglzYr7uDZPK/CxUL6ddyCAisVXe9YPJW0NBVrG+6KfW1aOpksCL5KTyujF5fm
GDsH97GKS4NNCUDkZWx5BaW68ZSTGrnhlMqmcDfQu9hU/iF+QxYaXdGoQIIBEgt7PUA8mjQt7BOA
CBLcRIAxFr/4D5GmNKS6QLyAtK8q/uVj/xI5KwNd2sF4tAEEDMJOHr2616bDUeU8DsGHG+QEdayR
hBtv2+y1uwbJ231j7X6XW8DuXTwdt7dNL7gwOLD/LH/fnherit7INPHFQnKFLoZCkMP3JO0B3QSv
h+mtia4tvFBRdb2wxoQgnDj1OcdhnPyfwizvJHPr71KKlkzvvrJk9Gh5SCA2ThyQcq2etniULm3P
m+1ipI0ONWkvhu3iYYBil5OZ/l5C4xvlA4tyPWn3mF+avvxDyud60Ey03CCCb2MNhrXCjD9kmtwr
w0Gh/BMCjCRaCTAWkj6whgYGeFz4XeAoroeZNUiu6cYAhMqwHzraGeSXD4pHwwQ2ug8+pnoNErPk
4C8MshJp4iQYU9B1uHYB4B/JIBIRcewBfebKrj98eC87KPpu117va1aZnYRE99CUA6wOYDHKaN06
UIK+fTQWPR4espKK55yhIJd0PZVcL7ZNHEnA24jPDSdvJWEyGyEiiuiWEtG5bcrr70L2p/bsRLTF
aMN5m35NBWDBNSg8omZ9vkVB7c+sZxLEecGHmeT2dNgmn+3WtzGfK2+fBbAPruC/VthFLPIhAWsG
rMjHlMjvg9k6wnv5mm9Rxl9L4C+kKWZj6B5Gr7k+t9ldz+vY4JpJ1O8hmelGbhCS0+FRf/rqv/Qv
VyTQp1D34nG6R9dtYEsFkR+ztdfegt+7+gbmYh3qSYlzBd8Qo/3GoGH4IO28nPSfQb52hy9EClem
mG0ERuZIA9+a5N5PRP3l+A55IdLuD3jrNlCEvL1nF44FOkgAmpqndk7HXk8tV41eBGobyT0q1q/V
XbL863jDQWsJQMVvyMKFC21F1c8NKZfcys6eRGqnm8fQqU3etvI3bBPz9liEhccMBvPX3Pw5F+aq
WNMBxJ3XiFR2/ad3AKzGdcjft4dzu+milblbPgTgJIf2F7wnALPX9kCbWBZx1kqul0YEAtCSJerH
6DM8gUeFyA9d9chPYEXP18a5uBehO422Sh3QClb7p42QTOvjXnTNV3E34akS0buADG5/RuLotIbX
WQCZzTkq3ALQU+IR6cz79WJaGz1ux6ApACxJrYI3Y4N6bWgmfIIextjyE93MvARzcCgKyIUWOUTu
TtAHIHXQW93oCsk+mHZJLtI63zQAgRSHGDR1wbkXqFxR9V0K8Lw0+e4XxGe6ZC1UWposAVUGkMYj
iaGwKiJBAdR0r7Si+2xOIuk225h2Gx7OES+8Et2nj+LerDXki8Fqc3s/LvTuYeIuTDMHOeohYZL6
uHPGk3hCsc9sTO/UmQZRQiK98JVlvSH3RuWQvL05d91xk612ly/u0VmaCxUy9M3haXC9eIOPpi5D
xPUuEcgP+jn1BNJQ9IOe+n94y89vjv9MMS5S9ULghCeYejbNV3lX+iTmiHDkEaBtNvIK2uW7yZt5
T0HgBAgygD7RCce+pZF90/wqxtWqvNYf/LO2H8zuSbqLrSeNOgcBPC4QvzlV7vksuW5FiPWSbQ4E
+dzzybdXTuQ8ibe+hVlobRilTOJ0wLHRaApeJFuRsdzyWsZiaSvPIlQQAMQ8o9H4ei07BSKDoz5J
bqM8RgZJM8e3BoSGmRXG7u29uxR5g4L7ry3mYhi5QfTGnIfrNtEcY5xlOn2GLmeN9iH70Mlutyno
H7pidSn3dmWV8agdqh111IuSO5cARiIcvJ26656Iaj5Yh0NFRPtjmmiwUWj96/aAl64qkMogK6BK
iPrZgCb0mmxqYxUvDZ12nU/6c9S/3TaxtEuk79ZVUE9DZYK9nqZQCMUag0tGgHIhmSS1hyjdrakM
LfSUzc8WMFogLz1nmZjdKDZgPUw5DKVHO9n47L+gdfihtjOz2xCSHr6wQfEk/urIb876lGoSjI6w
Mpvq0nRefgMThdaKHPhCqEturuQc2priOlGcTJqMF6MMSreJ8/HJFxTtt+oZagslRA/d4jIXaMfB
n9ALaJQdBJObfswEdIiUo0SUGCEGUYuY/xRTGcCcvEMsTsqSqxUq+VyA4w5BL/TdClGCPJWvZF8J
KOgSW/VSzaq49nNCy8ndGLRFR/pqat+Ax2+3kzDLcaUGp7iaWKtPeZElD2JedUhZNGJR0mwEoRKV
MlXyrRqIJh//HIxvUa5VyJUKRbHh5BSBWaMZAJwHkX6MIYK3KRJt2gSF6v8SFdR8aSsrOU2yJhPI
lHbNTs9EbpsUmRaSRCg0yF2KSZuhXT7hews6lIpHQCUA6HQWVB980lc8GP/71qNo1I0/U0xVTZCX
4Lt/iWr+Lh304a69TB92aOzUsH2ip1IHyFk5GyM4z3LCbYO9Z4Er3Q/s2ydjodRwuWURLF7bHHW1
HjOUXN3goNLgfB+Z/klwBPBCJFbiKCsHcaHmB3OoIKOBGqf9R8eA3ieZEWUedqcVHMzOPh7jDSTg
wD/2qtyDhuwjL6hcmmpCKZc75sptsTxaFblN1FRm+g7mcChy6I3qkMqu3Jkdd5ryU/wso1GoIvwW
e0qTwBpUH9vhblzDxs2/zF5U0l/L7A3i52JaTEoou8arWNCYSJUj5oe8c+ruYSUcWPQAiC0kQAvw
FGUhHugJTSt/yGQ8uF+N8dh2AA2sVC+WPd2FDfl626TFKIYKDxuVfdyDXATEPYH5+Nuz/UNHibXb
nP9stO2zvvr+XRwcIJMQrUVtDLIV14Y5aeJGwZ9kdx/CzO3DMIdJP9bo4reZiK1F6liT5t8eXWvn
BgAA3v79xZBwxnv+78czcZqmDBGocGBAjzaeEwBY+Jp3KOlB+G7QCjJJp7xViZEf+mYlaPuONm+N
jbmaSg16vkUJ07l1PL7f20Brkb4E3geUf4dDub2724nEPEON3TdXEl2L0fjlsJlTN/hRAR0dXp7b
Do7jn3e8R4hsoUFo+5jsneLPy1v6dLdzgSA5bZBD+KdD/3fWWVQqJxS81EcYevcqHO7nB4BnPmp0
vD83QD860couWnQyeLAh7sfzFCB7ZqqHKa8FIYRLBXM/0AU0VczGGp924Nn55a2RKi5FppfGmLk1
hh78z6OCNIJsxTuNJo8b4W1l2853ALt3sGXhUUD5hNw+cy7ADu03XpvISFXYxZ636eb0a9OuvdmW
cgh40uMKgsiFIvJsBIpzAaEueMiwot4f+7MkmYd74dPY32/fOit41CvzjkoxcTs3Ns+3x7gUIc5y
bSDQMhQDX3DtVhKtTaWyE2U3Uj/L8WPMn1LuYxSt21YWALGI6y/MMGPkJClL1FqC93qdvWZAu4cI
iKmSfD75JMB5kAk5cCed9AfaUDUGg2RoQ8TANMxTS1pUHG5/0OLuATYE6FSQiP+QPysCseTFUZNd
/p27T3pHbbe5aKKDQl2p7S8bUqHBBw25ORK/nl9NLAUj1wPFbUxdtaVP3ttkmdXFm8L4c3tI3xoi
P3Yr6l5Q4FQVdDgzURTn+1yRQtMNnq62NMKdJ3uSaLJ9P9ohKc5o2v3tz8mphAin5I+VkfgJfJbp
A7qSQxP8eu7t71mqZqDeDB4k6AXNWKt5318kcbyUMwQ/wNYyjz09VoecoKxPq5dknx6UXaDSlq6d
WHHpJru0yVzPuuIFXJPAJgINZD9Av0XAajucbWwz4nyRg9WU1NrMPKgn83llwEsHGU1HgK8A7QT4
LOMu6kaemQ7gb7lzkRi2lLzqwaMEmqAhs8B7Fg2Q/ykdhF8cdvdaEn7xjr20ztyxcthNUFke56Ef
zerBeNF4tP4SPaJ/WmJsVsY6byZ2syEqUGecMPLjbIZu0r1B4EJVdlO0wzTb0gHrXRZo0E7u0Beu
Q9LSbIKv20YX7/JLo0wM1IZjVhcIbxGzP796R0C5yPG+Jtvf/cPDw0t+OEj0jm429HnNXSxsK3AG
AB+A+B08a6wSZFxGXqTWqeKKf0BS0iPNa4KrZuCc2wOcv5+Z1CszzInJZT+Jm6GAs1CmwpkiHXPK
hREdPVQgbptayrYA2o1IFjSCYLhln+y+GhfK1JWKi1wkmWlLH50Hh1YkIGfgWVeOxnzsrgaGyw3W
cC74GV/1DXO/cAXxxJd9ovi9m+mJbwYtBtb2Qbtyy/wkdp7NaDzA66j+w7EzB7BHJl6pfL1zh/v4
TjClTXpEWvw36LqckCrHl8aSzdo0utPK8L71lX6M78Iwc/aUUIkyMNr0rq/eedWeOzdbKd2GgQ1U
a9d8aOIvSFUHVD2g6QaiFIH9aXwkspXieW68iTXII830sTShC+aO7TYOX8BPkUDx7hA4FdQzOnRn
1GaNsNnyn/L7PKHdwXCF6EWHoKuZ+qRK7ofCUUpah6AD2xRntXyohIZUaFDjSLTJPkpwoNSG7Yt4
58qbAm2+uxAg0OiQCmYvmimNUaMkGRB+im71EuAoYkPiu2Hu3j+WSkrQGIRie8O9gM0EeQHZCo7y
Z1SvtrbPF+KtqZwv1IutYnghitG61rkKGvqf65JCSTOJDgLI/PAx2knhLGj26I+3j8OPa/p756Am
BYVxtFSwmhd6HIydNi+gYAf3GnJVnk/WqOzWbDDeq8tR3K8K2NjLDrrfir24dqZ/OGVmFMz+H4Zi
1EsfxwyM8WZ23wCq8Bxji5By733cnrCflWfGFrPl+7HMlE6YbRE0Cyr5Rkos5XTnkYIItLT7vUDP
ENa7bXVxCgGBwRsYwRtk2643RzqqZd3wMYw2dWu3XpKQUYgHK++3VQrE0dAMz1nArzFW/cSFzoNF
MQO9znBjwFIxdqH8o2Udli6K3vkJ/WoiumHuslCY8cQ1TyQwTg6O+isUD8Vv/r7STXD7E7l9uD38
H7kU5jOYOQducoQmXtTP1f7M5lAGrzBkzwpRzynvU02yb9v7rpb+OIwX42YOY6Tkkzw0mG+5tJuA
KAZo+8NoW8lm85UrRJvA4p+D8o2qD3popdtY2+Rfwu+uNwM8sS3+lwAUYf5y+6tWV4N5+tVB2OZa
mMxbL082cfuoCDT49Isng6Y5kbftax8eYkxJRmrVjLl9OK64i58ve6yEBnYGhHpQz0Bx9XpDZBDz
bNNC6d1a3UNwTUV31oMh0SaHy31TvIwMGyUjybZUIHCAlpGIGI9C+DJI9qjDs1sDml8U5HJ7IkWO
1B9Veaus4myWXOl8D84ElgjC2ez/iOqYLGYqPrIi6i4asIDqKZO3auP4g5OEu1h5r40HRTqvLNDS
dQ8KhJkpQ9IgY8UskIRXZc2pzQAJjcP/I+3KmuTEle4vIkJsQrxC7U3b3ba7x+4Xwh53A2IXIJZf
/x167h1XqfiKsG/Yb56pRKlUKpXLOXryqZlA7zwAA7pOHrj5MlACSJ+TMHZ6yLdago9zX0S30vmq
PgUw5AiSAIZZPdCVETxvFdtNtdBp7A5DVl+t/VdYCOMe+4aH5b7c5/uk89GpNh7SHcZA7sNP6Kza
0PsCrST2+5/bCpndw9kxuvoURR8aWsrQzT+RJ4K2djPtvZR8QDN3uMqKpey4KkhX/KMJCAaZahAk
gHCY6D+H8IHVlQdsu60tbDBg+/md2bUAy3kZu2LFWyje6Uq4kkqIkklaZUPIU1t+Kb+H+eeJnBJ5
SPSN3u6otpJcU66CK2mzKs7iBJ1orNVGbC/Iqjb0S9L34K7pNrn4mKdrsx3q2+pKmHLcw8wlQ2lj
DLM4km3U7GpyKDp/AOAO91t4/4O9HVbhNd53SzUb9FsAWEEHEdcVaaieiNGZDOwmyqGS7cGRsuOA
0wZlA7ov9R9rCDeLq5whjeAqwH5zxcsOZl+AoqIV/4lbWzvz7fbAj655qMcHBJFx9ta4e4EbVw//
vn081Lj9Xb24XgnShkCjQf/u5V5Oae3wcMT4mdnF4TPtxn4/GKiolUVkeGYejy9jIvNnjZn8CHri
8ZBrI8bwsvJbPom3VM/7feNY5WOGXriPU2mgb4nY36uRl4fbX7p0kFEIxySTaVDQBSsX8JCTuMxC
fGjS7DrchrG+LzcmK/zbYtR02btC5kgDHSTgqsS4/KVCpAybHuUMAIKKDepEPn8ASudD/ki3/Ge/
b4+Aodja28DZJUd732/yI9nVKJUB3PQx3bhHMAcgXk922lqAqSREr75LCWG7UjdC08R3OaCmyrOD
3LVNsh2Q1omiF6fHM8YsfHtFqnKboBkUNywAON4754Hyrzg1vbCcOCZg3Wqq50FSeLO1fiPFl1xJ
UDyXVtnu4MSg3QKU41vhpKnX98eybr441tchvZ+ceE3i2poU7yUwZdRhNhBrApApyZ6ytevv/Ul9
5jz+syY0Fsy47GgOnU35zD92OddrQOblgYwyuRF6/OoaYjOljemZ1McdhAnBDZ/sryUZjyRkK5fB
fBKuxQORi2H2Ds5kVsCZ+GKspnGwWA4C1Ar8I3F8qqV1cornaQZhJ8PakVlW6C95imVGU4VDS8EH
Ke0nXr3KtbEh5eT/R52/fl9RZwOwnZJq+P2d8WZ9/fZ4+8DPX3elLSh8Hrh3rtvr7K61THCr58Gg
7WyWeCO5y8o1m1vckplHG7jQAKBQU9Eo8CUUwzpFkI/8R51N3hQNW9ockC7dOD9vL0h16f/oCyl/
VO0hEQN1l/uvp13Utwm4u/tMxnvw8ESeHKPpMLFR+rqthT5JbfqZtTZH8x5GX3hTP1aAD5JMA6Yd
aiK+jKJoo7vcPaRhiyHxukKLjtsNa2zDi8oHOBjqE3SmnFWcek4r0dVtCkZgCZqKV046aOZ4Wx/L
MtCrBlc283YoweiQlZYj8gKcl1Ho65MLzgLbG/jzbSmLRgosrv9KUZTutp2ZGxakVNGm7feJ9WES
T2zltr61FLRqqM0aXHf1MQPvc+C0p9bdJf3nlq+IuLWOWYTijwnlfRrN2koLYEGfCuu+qvxV8uy1
hSg+GBQIlhbFkFJ3P8bqSYoPndjf3pA1EUpgY3PMW/f9vBDjscSgt36apu0fiJgn6imxZ4oyRVdW
gbkxFosiCFn4wRzR5+loJPbA1L65LWhxUwB5iQZgQjDxpVzDUWjWk1aA+Li3xE4fgKcTowmehtty
WMnyKA+Jd98xk0wj0YdSFsLCS99BeIs8XQvf4bRIeUYYg92w8Kc2/t2jfSDOv49OuLK2pdvjXKJy
PDM29lPV5EXAiOal7nNYl95t7a2tSTmaTFYAw9cgQesHDPU+1BWaVOmpZgam4wKr3aZryGlL7v7d
22AsBKO8KoxLFnFSpC7O6UDAtOuNyDWjbfoFpBm3V7ZkF6iLoAcXrCH6lQGafTk5VQ0DnNih4h+z
u27apemKkKUNsmF0aEEHywz+XJrEmOc87yYLns15NbnwJP+DYzSPnDNA+5iY5FMsoOl0yp0Kl+MQ
F/k3J6vRJu7kccBlt8b3p77r3u0bZaQ5NQISJSSRLhfjmG0Iyhx4BXty8ch5bAqyi3iyJcgeEv1x
ypC4t19z9psox+9ysTj02AJDwEQ4fSm3Rv9ghQ55nKt63FYc6afklU8rXSALLm/mwEHNF9OQwF5Q
3IQT834w4iENHDujn0UVDTtzMIdT1cpwJcWzFGQgwAUALzJc6Dh5n844CzKrRHR9xMY0KJNwV8fJ
RzMedtJoN1MN2G0MywwINQieJeaTMVAQcMhHKsHId8/c2mvxbvQMNwGoX9itYCgsnImLD5vN+ezD
aC+RpXZlGoA66VvsSiCp1B5N+IE7K75SnUCZN/VClLKp7Vg4sd11aYCRiV1BvDo+JdNTx1zPND/q
5iGsAjpkG4pnWspx/SSb3z7+kI+52xlUHbgBirMubUmyEJzeuKsbUI69GSnBC+1oZF9vy1m0qzM5
ygFNJR/dhtppkPdj+LHt8/xoJ+OXRhbtiqtelARCKx1pQzCXqIlDBk5Hu6+mNDCjYmPbL3EsAF2y
CnK+aCNnYhQvIGsaZpVhpAGdfCAAJT54scHgE+6AFP4jlSAQsOtt2op7GVkfCHBEHbfdW8ZQeTmZ
tizqfNKvAbYtLh1HF24cvUDIcFzaraB0qp0eByqRrWccQzCn8Zfb+7hwLcHloW/ARpeKibjlUsSU
aeWIHBTOLAEdnCjEJrOHJyrqx5x0zwMbyIqBLgpk5hwcAbINmMqXAgHaXMd4uaVBpP0Flo8Nmbzy
W5f2m3R4u7202QSVVxwmXn5JUo6iaSM2pjUkjeMXQ/+iAVhI17hHWeACQUHrv9wWp/bb/XP0wYuF
5wTICeF1L1fGU5fHNdfSoAcklk/qnG/tqo83mUkivx2y0BvqtN3oMajh0i6Tx0JG9cGq5n7wOP0R
Vu0AkNqK/cn5QQ3VnHkJMAugfBbrjUHaBJ/VFCcUT4AILDyj+3x78YuWeiZE1fXYgS9nCiHEQzRo
BZjsui1g4XjOw2co6qNJwgC73qVy0aggK647acBHsF1Z42MXge8xAmMmAbfIbVmzRhTDgSyg0iFT
MgfYig8tQohH20eKuRrzRYj2EHfNw20RatFsNhbIAJy4iygKl6byTuCllMQpoLB2qo8Fy71Q4tGN
ptsm9Qsj89P6uUyfJxTQapp9M8AIGs107y7QufQSEwl7qrVr37SwiRffpLzAagOTGpKxNHBT8+uU
TIdMCM/KE78GCOrwOTdsr9DRsN5+EKKBMZPv3ChfLPjK1EpWgokFN3HxLYpfArOeMZIoyoIozlAi
k0AIJ+lYnZyuAnnHBIjnIZ/6/e1dWdx4w3KQjYHDxfSMYmQAl+vbHptS27zxq7jB60Mn0/G2lEU1
n0lR1EyioWKAxkNIFu9d/nFGIw+fb4tYimktAM38uxJFfT04VzNWQX15j0mqCMMbg0/EG4veQow3
ibHxY8c8aPUagv3iMcUQMbgQZ4wxtcc57QxRdH2SBRbZU0w2ye/tE1ntrVvep19SlH2qyrieJmvK
Ai2xQWNgDKB5zZIUfA+tnm0SqU93AH0Rf/Gei2PVDdoHZLfAUajVka9rgOhkvOm8kofhSvi39mHK
1mZNGRd9ybOg2coHbeU+W7abX6tW9pR2zRjCCWYBQWtQA3bdcXhNnMfblrO2gfMKz0Ll3krNRjAY
ThdF2yhyvG58a2IbXLprfEZrkublnkkiRevGhRZnwTSgD+p+OsjpIMzff/7gHPzS2fwRZ0LaJu07
HsEehw7jqCgqh0eWpSt306KvwgMOJX2gCplMCdPSDtzmlEBnLcewVLeDu+TNDzc7FeX327uzaF+/
JL03vp0tx8jbCZuPu1x3+tPUfeKrlDGLRnYmQTlaNELefjTgnDYF+aDLh5I+3V7CrIyry/VMgHJE
olxy3nIoS+8BLQnA1zoGKe8DJ1/mwCRCC8249oJY3h8bJElo56fArLg0AlCBhTweG1iazJv91ITR
Y5OH+8gFxQWcFaL4jq+sclGNAK6zUKJAw46hqLGEG4RB4DVRW99S966hwADRhHdblSosxj9BxJkU
ZWETZeOQDxQ3SR8H1uCXfNMXmTdYxKsMtOdNVuNpU/O5QwDaMwFI27Tx0gJvFok8rps3W8zIeb0d
YQx/2JggLmvtTYEJQ+p0nx29WMu6LUTkKHXYOCNo0UFXqKIVOUhhoBMF75kq9jDwt+njv03zlJGv
7T111p7Ci3tAESuCDE5Hr6viypKWYyndHI8zcU9wLe3bzvBrq3dXeh/WBM3/fnYqpTOQFjzyaRCO
6Gt1Hp0WLw00Cdze7cWzf7YcxZXFBoKzjGI5KQHfAe1WYp+lCiU4iubAZ0YOg6DLVWhNwYAFj1XU
xUmvC18vjoC28NscJZgvRUI3Ubv97BRr78HlZWEEE4yhc0F7PrxnyiuzvGoQd6aBYTxaTnTvSHfl
Ul60OiTZ/itBSVVkjjP0lsQd0LmlN5jgf0vISxLdaRWY51gcDNZaID3b8ZWPO5OoXAhjESYVpgOz
IIu1Q0XjHIO8WwezvYUBFsLYPdD+yHWymeLsr6ZeywDf1ij64y81yi0jIyka8gJBi6PR5oeyXrlV
F6/uf9eHmZ1LCYI3CP0GrK/uTa+bInQbWh9bC82F3Nz8idX/d/MA7nIpqou7wU1nVSao19yvPVvX
VKWEVJ3WkikboKr6NOwPt798+UA5ALwFUzYwNlQtyUQr+ynFp5d15wsu97Kkm3icjsWkf01Ks/dR
SP0s3O5zLOIg7uyV1M7i4lyKzBGOFUWL7qXqWK85mp6VCEbHrPEMWWWfiloMP24vU0VseL+E0OWD
XKMLLDpMzV2KcY0YXL28yAJkPv0J1fIBPewYMfbrCGzl1V1aeu3IPetk9V+SdtqmkuzCLD60qeml
TrQb9foouA5IyyToY/r99uctKeH86xSvWbVFzpMBX0fQFh01zKvS59sSlgIavOZB2QUAQAR6igMz
O8dMq7rCUwt8d6LZ8qTeyX70yAHRAd7z8lBYfOVULEU05zIVl5ZSVpSaM+s8+s6l5Udp5+fVlxDq
TJu32+tbtGPAiKG9G3VNbLdySKSVCe7oCJ8c8zkXeZDX7rGMhm+ptP2poPeW3OoCOCSxDW6Cci14
Uydj/rGvM/HzDp9dEKzkcc6iMQtM6QF8Id2jdO+VIya3anLftp8A/LAZ6IaM4q5GhajoY+kJJA82
QK6PO7GbsnTnIvaawsm3Cm3lclm6+0GHhKh/xtow1CKOHrd9nNtQjj7uyuRD/iVtVqKLxbc8xnfB
9YlJC3SKKP48BSaJKF28dss6AwsyhjWbTzqgJPKIfGqY7guwxbHGD7VVIIh5Z9V77Fyy4uf1rAkN
aRA43x6sKc3oxf2Hon0dqtd6eDXNySPgDW7rOw1hpR5a22bNufw/awdsKqaIdFQblbUTI2KldATu
blL5Tv1YouHS0ICCO07+ZCSb1s1PUXsn0Nh62+oXT9iMn4IxKSDEqnnxNrd7gMD0UHpoBLld7MHZ
4nel8BzW7OvEXTnQi2Z0Jk4xcjRwZCKJB0QM0ae0r/da/OjytYLj2poUTz0lguql1SFtYgrAprj3
Qv+u56fcrY56+puYwf8cW4CivWNWY05P8Rqs7OtQMtiOIQCWB0oBm/ucvAAUBa3QK3fQ4sLOZCna
K2XNCjHng5Jiyxu855ofaJHt8PqhFvqtb1vGUvCDwfB/F6ZosUoH3CmzsDiXO805oeV95xICZJfV
yvRSHHkuSrm8zESSiGgGEgv0Ry5AxGjchRi4injpj84PhK6SBx2rAbsmVyK8RXu0AGw7A3cYQGS6
dLqTRgV1CzhdncV+27+JpPb7NcLYxZsTrzMDZWlMB6g9kSxzS73toEk9ZnsWnRqeb1IJZx7uWvkF
qUSv1Yn/B7t3JnM2pbPbxEF3GU17yHTFMTdeCivzMjPfY+L/0x8IgurQU4CJdox0Xgri1sgK2da4
orNh3JejBEwtujA3DYlcr+3Kh9viFjeMIdP1T/mZKcctbiNRtz3uoSwCtZPxJOc5jrXk4Hssd3Uh
oHkVMa2FmPb9rj7THiVclm0Fr4h26E3Lmu4YOijH2iAmycFZ1dDsSXCCYYe/QVm3r9BOITHBl6eH
KdqUI1srbS0eRTAugb0OZKKIUS51LFqSdZ0LKxXdh7rJMV1ddp5lTZgDQBDw+wrG7AryOaCtxfNY
ORGRHQKiyrAQBaHjFKKkfJKrJ352VKp+z4UoC8JAJBq4BzsLaFxtRHHK0dN1exlLrvJcghI56j3A
1dqYYgcxtmp0P3W5p7HptajzGsDivS1saX8wQ0BcB0mwuZX2cn9GFy/tCOEbmk9Kvy74qRrGYxN/
MDuchtuiluzfAKIawIYcdDi/Az6dWWaFFhIEASwLUgpQA2NTNOiuWoPfWxOiHLLcacc8plCe7T4V
EoQ8yRZg2P/jSpTLzAr13klMJwvg1JkGFsLiXhNrJ2fR0M7UpexMkY5WWAmoCziY7FDnK2uYrejK
jtHojikSC3GbStwxdZzb7qRlgaT1F6RXfTGlTwC/Pw0G2Tdl9XcUuysiFw0bvdoYMkOnEzrsLm1N
GlJLTbxFgySpA5uitcY8JhUqh+h0RpLztrUtqg88cECjQdEb18mlsMq0Qky+pnmgkxZ3MXFA4cXN
NfjQRXOj6JQAxBQm5lSbljlg5rQhz4M4dQufG2Cbs2in4z7ui/3tBS2e1JmGCfOTOnDRlFzBoHHX
FqTIA7e3dpX1LOJoN3QpgGVXAKCW1/SvILWO36Jj1QnLClCxnesJOWzd/gk0ASv7s7IcFUanbhu8
maYawCZO6PU5+yHYQ5zV25xG29uKW7IE0HWjxQ75RUC9KNd8OpZg+aVRHkTthI4ranXp35hMWDO4
Jeu2cLUjJEOqhahqy6RpdR3F7dOP8m7UcMVWUfUad/onS6Aynoefby9rSYHw2EDLMtF8RNU3P+vz
KKpJmQc1yLEL9soNZE80QEj2j7cFLXXNYFG/JCnuLncwhtCTJg84KxmIDGJ0TLuN/dgA0GUXEZb6
FSjuj1aUSsxhuK8dDQGlaIIXrI/cgGs19ZvcjP7gPJx/leJNgPKRyGHAeajMZ4f91Ml3lPPifA1s
auk0MBvBBCJsjGaog2VGX+QxmhPhR9JqS9vTfJv0YB67reMlbwzMLPTpos9r7uG+9FY0w/zcYEx5
YJRAqWTdJurKF6etT42hbXmHnHSirxyLJfvBmcC0gI2BSYRolyKFHbUF6oh5UHaT6cXywTCZr3eA
qhhAZ3d7eWuyjEtZaChrmT2Pi6Hb5muRbLsMoBpICIThtLktaekUIs1HULuaBzPVph1ETiXRRjsP
TGMIuA1wWq5t9abdZxndVVm60gOz9D5CLxmGG9EEjY5uxSlburCqvEUT9Ji7uUc7+qEZvpqdexfb
d6Cv2eP/OrkDXfHQ6tzp+8vdBeEPxfwTRkDVl7sVZ3TQYo5+aFBdhHH7GCbNxwJJgpyZe9NGxnYq
MNnP74Eic0en0Ev65g/cD3A/HMDSYwQI2P+XW2qMPBkNJykCd6xPfe38lXPTr1J5cOq16tCi9SBz
jaZlbC1avi5FwSbTUrcx3VBMYzC4/QcHzYFytO/Zauy9IArVGIzhg/OUIoOg7CeQX8HcPqLRnBXP
TEy+6IYNgFbRL/B0204XBeEliECIAk3tyq3olV1ghhejNPq9zeyHIn8rxpNGnd9/dKIig6ZppP1n
Ulxlm+yGpUiLYYrC0sgxQltjTpq9M6z44gUneSFF8SUgv40bJjE5USFtxZ3HxI48Xv5ByHohRfEi
5tTGVTxPAUipfZToyaTaZwOUaMiyFG2yCZ12xW0tnTNIBEnGDDqNO0C5+aqx7+2kmid4HNoB6i7z
3fSR2s8jxY1ebUuABpSR9GryVwQKcgzoHG9byZJeYRxI6SNvjfOuWH7pFprsS4Jzbg1elb/hoWGV
v59HwuT6LxnKc7OhqIwYHWTkFrhEnUdA/Xh2/v0PFoIaP+i8HNw5an9HkmWoRVZGEXDjzSmQihCP
HODat4UsnSmDmAYcMt6ZGIa69BPdVBNZl1kZTIlV7ruRVgCMMF8rUn8EzJZYuWkWpQEpxMH8I/Is
6vxLx63BdlOG2ZBoOgpgP0V1/bkDT0JRdCsLmz9ceavZABmAq0V3DCZEFcMndjaQxIrKIHafgG41
5UdO75z+YK6xZSzZm4F7DNkapJCuABGB8FhVNNSKgNbltgjbE/LD96k0P93eqDUxiruYoW1RkE3L
oJnwUto74JvvV+ZJ5pN5pbKzlSgqM1gzFLbJgY8rgb8g37p6DeJieRFATmPolMELcLaPs3RG18Sk
dDosgtbPEEDdJyLfbutpIbqYZ8H/FaEYtDOA3yrBJGygYwDZS0YpPLed0J6wTZPhzhmsjVZXd1pO
n2/LXYr4kfPFjBCQLdAmqrbLVQWCw9axi6Ashbl3q7zaV4nZeTMCP24QBteLQGs/DIb93JsORpAr
x08Lbm4Zd6wjSp/cJ9XYrYXJS2cOo9jA98BHzXOulzqvRB/3LrK2gVGPe8Dp4DEy7UbzvgQn74oK
ls6ciVcVUPoRRuLFfSlq0GWDBwGOgs7tI0DCdlN6NGu2dXrXZy34xeyXPnEPOsoK0YPb2rvQ6Tdj
mTz0bPAN8Zlaa81SSyYNYALgeGH5yKQqp0aMEj4gKcugqO3aY8KK/NgK5cqdt2TW51KUgyP63iil
CZsbhkbAfwrbN2I39RjgRnYrOp5/Sz2kuF8xRAhwL4zYKfZtlqWR6FNRIhn05tS636PNrErmImVP
PG7eVfphMO4AYelXrnOk9fAHLhy9eQyMjjNuyPu03NkRrqKc07wQJUqXp9E45S9NVXkrZ3hJn3jX
AZAG5C4IKZVdG/uiztuuxq412ibJ9pMIN/Gw8gxZE6Jsmj3kgI5wsJAS7W2Iv9hYe4b9J0KQbMBV
pIMv8r0J4UxbLgkb4FQNEBI/Iifg1+K+AG7ZbZtYOuHoh0ETKKpN0JcSgLt9PpUIeSoM5DdAK83u
K8lfDRsTidmfhAvokAK2Px7XQPmfP+VsPQ2POtq2dRVw0ex5of0Yjb/1PLnD4b29pgVXghsClA/z
1BH4Js1LQSMnidakbRm4Vht6bqXttDY6MQdPC95v7Pyv2+IWjOFC3OxHztbltGGOPFhTBqwbvbD8
rqeoM5X17/sJTOS+F5oYAju1fTYc8prEIYFdoye4aJt9dEjsdOUWX5rVBAks3nzYHwsTk/Naz9YS
Aj1oTIaqChqN7XvXeoijp6pL7inGV6em2pTld7TS+gUXXhPmezSP+GnWrhj+guNFOQ3gbMA0x3SW
2uGAQYoiS7qmClhZHUshTkW0EoMvWAgG/JATR2vn7I0UJ4GqRZd1PKsC0dheHX6IrX0UFTOQkxcO
a1fbwnKQrEZYgTqZCaJ55RJ1aFQwJxsrpEZ0c9rA+usXO47xZLtth0uLQlV95umBkKue7t7qwmka
Z+oKt812eW0UR9oXfCcLC8yrFeb82BRbK2a5sDjE4qgwYXXUwjj1pcHkqPv1MmVVYGfVNp06y2+4
8Qej71Cdha2axyNN9VnW6szW3MGtMIHhsn1baekpiV3tZJVDs3ICFpQ47xL4K/DGcGxLOQCFIB2S
uqiXJPgPdoMtzZNVd4lHJ2ruiiIB4XrZmitJgyUlQiCyaCDOpVfgnUPrdloeFnWQheK7Fs8t6m64
v20dC14KTfcYeEemDpOPrnJlJaFNxBBbdRA39+Cy2Qi3AnJFtfl9KciRsfcGS/RnKbae2iEvSoeL
wBTx1pmeUBIW2vZ/k6EcXh4NRmPyVARZafr7GvN/erriH5Y2BJ0DeNUiWpp5WS+tupWj0bA+EbgV
+YFN4jXnfzLEDegpzIShTQ57oj4yzVa3RWdWApPMdB852kavo23XhYfb2rq+4LEIMme5AVs309le
LqUoRTO5Jt6yE40CYb1QXXgibz2Z0P9Rkqo0XmW43eMSoxcgK/mWA6DYoB9T7dvtBV3vDRYEP4Ct
wWPtam8a7tB2NCVu9x/66LVrT/K1n1fSMxVwnaIOEVGgpc7GdjZFSlfOyJoEJeSyappEcYcF9NvG
7463tXN9zPFUmWnwdFRPgHigxD5oWBjbiuLzRbh33MJr22cWr/jIRRkzfwNKYTAstYub1AUSw5GD
HRCPLHnu3CMxnm4vY0lH8CH/ilC8lW2IJqoHCqtlo1fIZwDQ3RZwfSyAQgWHOx8LXJjqsbAKEo+Z
pZdB2gyAlKekC4ReoSpfVdwftH5auSffQ4rLt9elQOV0VEOPsSRA0QRC+mzcV9WmeZL1VkQ77ZQU
97pcMYS1BSp2HBWFNRDUKwNahqbPrDo8Drn2rSBoTDVFLlY85my018sDCgRmuAE//Y7TfBY45qEW
g/R1wvI0s98ULUatLMQBei+2hvxZm+1m0EvNC8d+xevMersWjAYXgvAKNPezsZ4JluGUOGaIVxLa
dvJqlxfgWk7uwyb2k/Txts0srXGuH1CE+xigYopKMTrGu8JAgOU6IsiBfueUp9DiO5bvjJB7JQMV
31pQd30QMF0ISCHcEri0Qep5ubwyLU0EOaQJTPO1te6bNWLEBfVd/L6ivsLgTp+a+P1+SJB4ADo6
jz6WiZeyFeUt2CMuOqgNEQh6xVQoCKQkUN2ajAZB/c8++wBbsDGTl68mkhYXNIsB0zfiHEtxgHne
2M40hE0QU/tQOcBF+dJppT/V8pTZK3XBWTmK7eEKhyAECngrqZ0O5YjXs0GSFndr4pWAtbEAZB9+
u211i0IcR5/znjPWixJSiVKbImZBSAR9lfxZdruseb4tY8GywVjwS4YSUmk6MKW6KGsBKEN8lvFT
jebWoc03Y0K2cfVq9ilg3I1k5cWyaNwMRLXg2Z5jU8X4hLRCOo55C/SRT0Xx2PdrOeNFo8Nr1sTP
I5NnKyc2YyWG6cqmDUj9kA0hcjTDBh5pMNbooxZWgvqwg7LsnCk0r1ZS1MQc+6ELEkA4bM2+lsem
Tdy1S2Q2XsXg0FeDNysq3+iAUm+tVmvj0O2sLhiLCcQc2XMZs3up67s+bT2a95/GLv9kTcXJTvY0
PensmcqX3zUVtF2hvWfGu8W7T3X0uB9R2aSmBHZKWGxjdBbsuGYgK2z0oSeMNNvGEUrzWawf7WHM
j7elX28opCNxaINHHLkk9XS3FcLCtmYywMCdL93Jy8ge17tX0ZUn2bUbuRSk+F1dsiKMQkcGKbhJ
sl1f7XqM9kT3Gl3b0/n8Xu4pKu24uFBtpECpM5VD0CShYA2VfdD2vE49A01ZJ2IWbFsAONdPJiBY
um4e+ug+F141RPpOI025v63XayeDj8A0DR68eI2gbnh5zSR6TnkLCw7yKdyAH9vT+OBpwlo58Avb
h7wsKrs4KCgaqgnoIQyL0e4Bx8j6LX9oonlUMoir32T0RKp0frsDZZQhDoZbmT/jLCZoUDvJnFQA
VdCuyV1ldtN9rGHWyZTZ99YxB4+OpDlY2fgZjejmSkDynom73FDAtGI6BxBzaAp31EVWk5zYUDp6
YAO4aLS8LJy+VNl99rPnm/TOnT6NBveIBGH8zk5P7Sf80H4Mv8i3wvqchkdCE38Ng+1a72weYwbK
InD1kPmf/f+ZQnKjsDFRHBtBMjTVdhREOI9uwUHna8d2icG8ChWd7W2TWhhUArgegHzmgQlstVoe
lp2RyTabSGA5ErTOoAFyO4w3gnVEizyrdjdl5mzHiW8F/X13jKKtjiwzuJYQc6gAaRHYjssm0/XA
BMWbx1JqB03S1l9ur3BBq2gGQicXng/ANlVzRXUmJPrfI2gVPCtHIqnQvBLjeF5n4qHdA4pgxSld
n1LcYYgH0UQ2Y4+qebCaTwNzwO8aYLrSAGQfBZbWj0zYIr/nQ5mwFUteeLOg+vUPXhgq/Fflv1Kg
rsFBmRkQuslr33I2DXiyzU1n7MJj5X7IMYYz/LaHv5SphCKEh7boWam/g2FU/QN4sMEaBQzy23t3
HfEg7EUzAcIe5BBwoV6eiLTG6xCZPj1wcksKf7JbPfezUhR4t2QpuK3RrzvmHqvaaRPFE0bQwC49
7G5/xPUlg4/Q33P6wIC4wnWu3YhpgybxEZpu7JFjAisdMM92OhfO0Z6SXd9ZycqxXJI5x+AAZUP+
BNW4y4WbLpkGwOvpwTCyYKTx/YgKoFearvCHkgSRy1cWuaRpdGug4OegfQ4Qd5cCM81srBZYhkFR
9H/HMYYVgTZp5GixBOzkoeAp6KQbr07FivUuHBbcAjj+uF3RBqP26+oiNkQywOehS1DbsqFvv4Pp
2fVb3shx5RJf8AQA8MAljvkf9Mhas9LP/Kub5wg0h8kAxlP0qZUYY0/rbUeBRYTY5LbNXEeauNVQ
P0XaBXMEV6C5aa9VQgIQDkwAVvy9pkLuDE2QFeUtS0GiGE2dOPdqX15kJ+WkwwMF6KtOvHysukNa
9Wud4ktbhKwIfghmgcLgrNYztfV9W/aZw82AZfkUELN7s+Ko9Wt0Uq54lWVJ86gwWm9RGlE2qMJJ
S3mamUGY2T+G3v482u0HTYavtzdnUQxufQQfCNGBmXa5IJSjUT7NchONNgYAfIbI3c/ZkkNVk2kl
CcfwU0qUgbVQXK8Iw3Gxz0+FM91NMbG1JqIGMOGzExqjfLP+qxbEz+WDqWl7/P3tpaEiB6+hY2oJ
xFLK0mrHMeIOjfhBN3wrpsxzMdxmrMHGXJsdqtCwOHRgInfpMEUIsbLEBkA4BYiyhRH1avzG6ZCu
OKRFIei4QqFlpjJgikMqEwF7HiIIsZqObOq6RNmvZxVL/kQQwMFxyG1Uk9SRGLdLqxKki3QG16x9
o8gR90RT0f783Z3B9qNealJw0+BtpqyHTMLiSTbSgDVNTraN68j6IEeEQF5X1Dr/9PviYHcEtThU
RvCwvjS8rg0FMN1iJ8gc0XnSkZ+tmB3o70N1oO/mn+BjnhY1FTFTV/cAoU6cINbqYJYCELbfTt+A
FhZvWFRLkbFEtedyJW6W0zLTIieQbfKER0uIKp/zs87Y2iTe9fUwCwJq7XuSEk77UpDFUf4NWeqg
qPjSpNqXsnhpcmuX6GsJgiVBNurZuBksZjOV1kz0HQmrGBDOtHT9qAdCb4SxdgJk57XtuS0JZefL
JfVo0SQdwfYANmtrtC8mqzZ9BzRMtna3XgcsCFT+XZOrVhv+j7Mz640bWbLwLyLAfXkla9FCSZZs
y26/EF657zt//XxpDKZVrJoi1Pei+6Eb7ahMRkZGRpxzIupqhwcplrTgQSmbR7SYKql9VMKaR+qG
sMTlVREUVADAON3KI8aaY7zU7J+axJHHbKfo0FTxhzIvi/vCbjcO7oVABLgMnAUoU2A+65X1CLf3
uTySNUR05l1JCV8tkM4/r5/Xi1ZEp4w8kwxszbqOU5Vpf2qtokyUVExu19TmqJD8/b5uRmzN6X2E
TPxf2DbbR2658vG6UrqwyhGI76ws2yUOtJ1MkjWvNpVpf93UxRVBAUF6BR4IWPtT3ytjVSnGtiOz
Y6S0h0bwgP6HZW90NC5bMXFkwgMBXPz7NxcssruLbUcDUhdJ7rzAsEwOZhHZu+trOfNulHsJ2hDY
GG/PX6tzJI0I8YWIHvm9GJIb6C8t/cZW4zq39I9a2W5s3VkyjjkQUWQN/PdEo1VU1aM2apuy6fws
Oxj1zbc5PQY3yHiM+j7O3psUY4vHMWMEIEOQEQmPebOBTObspjnoetTZJDcj1jkF4y8PergVIc6+
FGB9oYPsgB39S+A9NRRMIEcTRe39rh9eUdvPKZhJ2sZq/sbOEwcXVkQ+jOoMCfjawXsmF5Zh3y5+
IzSBPVObMyYzFoP+I0MmvdsxSqXQHifJHrL7JEn6F0eLbOeYDmZmPZRBqRtgSDV7ccmton7X6pP5
S+sqo9oHhhV/s9Hm/lQGslK7QF1AHU9trz9q45j2u1pS6pe8KRgb2FWl81pOkfannMv6p9Gpy1OW
2OmnIlUbxsvN0j4Lgzzhsa5VHweErqmxaYD0d9XSjy8JBeKnMU+WDtqII/X7gVr1T7Uo0x850zg/
JUGUFa5RVOVzkC565lWLYT5oQPqjPXDoiPOMKMvXKFW5VIJhlGmwRON8UJd2cI6ATjPjkA9lGn/S
yyIqXS1z5odGbyT9EMWqBNnZ0H6YQSJ3bgSORn5Q6jh7HnKGTTCsVuINvsgzqnpRHdDtyPJR+hTK
cfp1sYby22i11m0i1/NXTlSauTLtuNLTisb+XiQZXNY2LwdlJwVlBgt96PuPIWUS+TAxlU/Z5YZS
MwuxK3jQZFHX5m7dq+bndtGmft8WSRm4hBrnexQzvu2mn+bEoUS3SM+DnMAG7+O6K3dOGylMQqkT
hDKXwRj/iYuwXG579s50jWHUutt5CvMtqe+/D8iV89HOp5hp8oYWvKJTF4/VJGrVcRp9U1EKZkbM
A29mvTTH6CAvzpjtgsSSX/oGZSg3z5z4Y1d2VsyGaIXuDn3Jp1BqZ2g9bVby70GVTQCZ0kQF2J2w
6YZSNMzzjijl7VTmlA37TLYNeKZmnFvAa6zugfRFzsHEQ37yAo0U00NlVn6gFJrvGYZV/wR91jDD
W1m63xJjStJdMdjILNsjiK69kqrR/Vg5wUcrznPpBo5Z3h+sdmimY+c0/bzToKwwPRtq0MvUjrK8
g1UYZvthWuaSkd8t89Pcvtas2Csa6lIbqeDZxc+pFiwW7n1qBuS1p/ubzEMVFSb179GsBEXC1KLD
UP+Wsq0ZRecIS/DPUJxgh9GQokO5eonaUjFMiI9SAk9C5QVVmcl1GBtxmJNK3hc52jxxP4FqqQtb
9iyJSNEHlnQoLSDGPG/D/ajXyZai2IUIaoumChcRDy9QF6fLZ/pJanZ6Pvk8VJiCa0moapnmn/de
dbB52V7mutFpPKvKT33fln2sLz7P5wPsNfS2u7u+NZmRPP92EPF6vzlqljxQqEKLuTyna1oWk2Gv
Syj7JYjXp1406q0K580B9pPRLZanxZO8cb+e+xFXkOANAYZEJGt9SWR2a43tJC3IuSbOnqkn+Q33
bX9ntHpJIdPY0i4Rd+hpXBD2+GRk/LyS1lDnoWXoq6xGsh8lscWIS716cAZp2BnzIG3kQ2cFB4hK
tFRkYFeQleBFne6nNWrUCNVE9mUjmG8Ns/iudjZjUGNma+ogTx8LU+m8TJHqw/UPeeHICCg3hVpu
eMhsa06lLBVxWKraAkWi9pxa3cv2cDP2znMvVJ9QElSnT0OXekLeomwnNxZDi6ogeb7+O/5+vNVm
Az0jkUEUVqebsvIo0EStM3SF4jNUGr21kvTKtUZzcJOpqPcRjeF9XzWmR6icvHmJK89JhvaQx33K
fzKFbj4Ov+vY0r1e6Yr7vJelB1lels+oFI0HhDqaHW3s7LZoJuemqKPqYzHXnTsXc3BAs7F+tMOy
+3h9UecnX4O6RyINI52qoim++pskTa5itWqhI/raND9Wav2lQ8nDvW7jgpNC5AdVLvPtwLKs9q2a
mYJERjP5CyynB1Wdgh3+HP+w1N7ZqFuemxKzIw1ewIoJAWT9NMi1IS4jrVL9Mq111zG6+QYRpNxj
Rvy0cR4umRIlJFFSFBjR9c4VZplMZA++Y+zN0WuD47hFwD3P1tky7nuAP1yrDMU4/ThU4SK21dH8
Ro7re7Vr5708GOZLkWvtPRkBY92hVHjGZIaes8zDlh79OR+Xi4roaJC9MzfhTMizcWguaczT9ZWJ
XiUKnoGDnnb6Q9L1nTPvW7s66kvrVvJ4GEIxg+P2uudc/gEORToigJhmL+LtG/e04dc7OaUvkKv5
rp/CfdpPXibXjG1ZXhX5c41SamFpiF7YT/LYgmrdejFd+MyiMc/5oD3OaMxV2Kt77M+DQtgrc8DM
Cnxgyjm27kVBAJT2+novfHCRHVB4EMeFttTpcqH2IQSvd7KfywhckqIvCHgNun6w0nZ8HaU42Lfq
kB4KK8k9bXHK/XX759cXdTB0wQ2H+qhzNhrNjiYpwJtkf2gV595gpvUeL2/Jac3sW1FI5Ub0Ees5
jajYM+jX00Llpl6jVQNFkpeaVgcd1MS8QV69uAsDOzvYoTp8yNIgf5SCUX+yS6veCObn3WmV/WWf
aeDCNzzLRtQssEd7YKmZGnlB6TzPyfxaIoqa9KNnJIwwL6NPbQLoQ99CJV1YNabFAARbXGjrmzQO
9WiyJVZdy4VICrxg+KdMfN1M3cqqvLjdKN3/P2v916Dw8TenSIsDql09Bp16dKX6n9ROD4gUPNmV
hD51C5kivivqunBHS9mwfeH4AIEADsE6SR3WYtULPRdmW1F9MnM736lpqHhpPtBYHYx0w9T5VQZj
iWkT+K3AQGuraDnHcdRrdaH6h8XdElQ5l3RGMuLNH76+wxAlMCde/Ko/lYg3V27B9Awbpd8lyH7J
cfvIlLudlNa3VR2/jEu0V3+M4/Alcdo9cpX7gJFzEWO9luSPymTDcNyCK104uIB3qCIBOqFM8Xdc
+5svbFM2rBIQer6hIYZrll5cf0sK+pDNVogS75PVkT2xtPIlpM1hqoxYsqJ9Je0Sy5XQkbr//O5A
dGJlFfdpOppybVAaTVG/lIeHzuwOgQHmwNr9B0N0BInwQlVlnTAgxuC0U9Co0EWdx7H5lnQV01wN
11DeW1rGgbhAURKD4s2Iy1VoN5JpEoAV1c+SbFeY38vKvNG0cQ/NYOPhc+kc8LTkLYdOjqxp2ulp
dwLLGgw91Hwj6Yqb0Mo/k0dsiQFfuJlBD7Aei31jOes2kJJKJhr0KRAbhocwSqMfb0HchIsLmodB
QrGx7E1zam8aECu39I/7/Uwa+jDaTveZBvqwsb3ni4ZALyK5mOkmBHZPF91Fkj5ETSr7bauiRNku
7VGth3TDW86jGQMBwfwIqht14fX9nIJe0jQ+pM/IltvFDBDb7m9DcyOzPL8fSGAJlRpMN6oS63Hf
KCpKqRwtCjOZ2z1jNA51ZQik3P0sT9+DWn3WtvRkzsMHXWQ6h4I5SOq9pn3mujM6AzRJn9Hcy7NS
tcMuLQLzzjbB50mjOb3bRXlFkboJsCGTANY6/BIFH7tcGtK6Ti3uo9JskUWMkJK+frjPnQL+L4hG
imI0yM8ebKBoSj2WJ90vc93YdXraHscyfP95A25Bmm6IM+fgF6eul0lNOkQtVhDcMpjZSEWn7HN7
Y8vOXQ8rDjaIUVQW1ooui5UXwdRpum9PQQ2BXlJ+cPad57pttf31bTsP8bgx1ijxoep1xiFqc2WJ
kywxfKnqkqNR5dxYciHf5JmqHedkmF8jqd+6vS+tj9mUAIrJBGlTiW/55gabAivIi7Iz/LjRhxyZ
+iQBl0iFWXf1tgy31APPXQNAIuhEYj5BksfNqbmymPtqGWvDX/La8Oxh6Q9920mH6zt5aVGUN4Va
IPUCYOinVhz0uRhXqhpo1hRuuTw5aXijJOpGVLr0vXi9ww/gKIGjXwEA0BHqDIaamH5sx6CiBz27
NTNtvLGDMrpxOpoBIKbfjd3h1LJv5O50lBBcWC2t1M1pAIpuoC5bDTs7iqZ7XoiVOytOt+GPF/JX
YQvkCasT/NXVx9JmI230wDH8GiL1scxn6T6Dl3cDl7H3e6sJb4ss6m9mydQ8fVST+3yalS1RoAs3
Ht1ahHsZaiC4yGvIYDwNoTwEBXAOueBVMN11erjXi38QvzURx0K42w1NOhfQyD9am4+GC65EdYZ6
MWVqAV0R//7N+agaRw6DRTZQPrVihqlF006P5sgl96429vuiKd7a9O8AJ/JGOTUVTkxJ6XsbQIkZ
2fK9oaEP8iGZ40x1HWmYtI15EedH0SZhBc7GdGaUwddIpjzLohrNNNOXyiD41GRW+7uaAnnjdXC+
KGGF7ADwLN12eZVRtospEV1lE/F9u/muDo52yDTaXW6ctv3Ggby4IvI8WE7MMaWqe7qBpSUZWSZl
lu900di41A3H8jCWyG9sXAoXDdHVp5mLPo1prQ6hUttG0Q58KS7r4jULrPxGluRqQ4/hHNEuwDGi
LyCkITiCq/W0CQ2fEgkI3wid8ivyRGCqk1Z6asZmuOtHQ74Pp0W5KyZp3idIIRzSRM6PbZ73L7WS
3epJknlyGmR7K6mDoy0N+je5S7svSTVXT1Y0mruh6dJfFq3FjQzgwldHPw01VT6FkHsQofPNqbHG
hqd/3AbAfMPAK0PKqWZufDSyeeOTX4hRHE68S4hTGtQVVll3b010YA018DuuL8VV5Cj6anJXZ3vq
JvHPuhSyz1FfDzvNHKLiYKdj+TqkhrK15HNFegR2yBq5C6DI8NRYRcsyQ1tVTiLbD+wk2VWJPH1q
pMjpdnaYHgC3BDcDEz93aU5a14xSs+/m4DHOneYJtaf0IUvtV71BDSgj8H94733IHDXqiBRnhTz9
WpJfVvrB6frQRirFnD+ZIW3JMg+r54Viy8bROL8Uec2BigM8JOb0rOn1XS+qXEWVPoxO7pn5Tw0N
2Qb55rJyEMN4d3AB9kvRAU1q8nb+fupmsxa2vVFa+UNpPwqajrIwaeDbe/dOtByoDlJFJ06ti8Es
he5aqqYPS0FnNp+UX7oyLJ4Zbg5RPHsNoM5HfxI9IM7Nua6/hrS2FoVl9hBwmT5laSxKr5HFoB0j
uePoDBtZknDIk5KCAKIYaOKzg2RLa45rJFt52dNdfyhyWf84U2bZDXrPUJRo/L0EnQE6BRS+EmnO
iypPxYZ1ESPX1kncKXQTH+hOrC6Gvg46remG8mFIQ/0hKZZlz6TI6dhG3e9UiuKnMpIbD0ku5eP1
D3rmoSwbpQxKy6JxRwvm1Gm0Ho3mJXfKh6kWTDZNCysE5oIgVNxZpV90yJeu+Z1U07tpJBgmQFFp
5q0n9KxPDccSCPhCiaqHfmFcA2RIeY87xa6djd3GwTgPi8IW0DYAsERgYEenthKjQCdby6sHox6D
XdFUDpQR0jSlVJQPgJijP/aQ6HdBNyWZa4Wx+kFxpuLm+k7/fZevvzGXOwURdHgge6zO52iHEVCG
qnpYlMb8CIEROVFjEugFS2MD4Icl41wcZLnsP+ZGj/xVnKXz81x2mbs4qXnXSYZ16ALnhwqA97A4
82GC7eMFaVd9v/5bz24ssWGC20njhRLYOnpX8WA4VdxUD2mQ6PtMtR8LsuxjVdjaj+uWzpIHLAkq
OxejJgbBrtpytH1SBVn28mFxlHhXM1AcNfEp965bOQ8m5HaAbNHRNFTRBjx1gNhugzo2a40OaNCl
u3ooVKq/jZk/d62cjMxy6IwtDtH5HoKF1oDcksCKsoZ6apO3+Jxxqk1GzS7h8rGo0ylyEe+R6qdq
KpMtptu5OVh1wNxIXXXbdtbkX6PXxgVBKdtPxx6glUXX1n6QHVDhbixHYftutIaAn3Gi+BMcbrF1
ravSm7aWZtvyQzXVYpfx5clwQEg5Cjcy80sLo/EmSJRUlc9QMbjM0qRFbPsTED8PWXOU6IGKpR/H
IGKa4XVHOXdHALdvjIl//yZVo4IXGcVAbtCD73F5UZWuOSX2u6M9TzdAfJSEQN+g63hqxQa6vuSD
BBS7HtSjtjRI6ONFkOn0KHHH0SJZMDq9dBvNTDdARucBnzSUiheNGIGkWOPN2yCZm9GIHERNpl01
BPfxFIMOaD8tg3KspU/v3k8G/JoAWMGCI5ezehuE3VyOCRmi39fZbLmzIWeS19lmujVm5MxLGGXG
G4dBDIAwRcnodEt1u1Z4g1QlLMH0Jra4r9VekfaOutU32zK0uqnN2taCwkCQMzOHnVr8Kcdnq4o3
7oozN2Q1vBDh8QsRUtzkdDVBMLdRLPRESrOD2l6Wnwq5zzcqvBeN/IVbUThnXMrK15tIyqTARkGn
H2KAjEbYx48yki3Fe8+UWAyyjnwbIWd1FpmcjJKRYyMuGsbB7Zg7sUdfud2wsvZrbnV8mjQGUJdM
I3cVbqMut5uep9G9OXuVknp9n7gBtF5rPk7h7XWvXvsAtoDpQQ76O1oVbt/p5xnN2TIqIzDuM/mD
3U1evbO6bnfdxlm68NcIZHwQBxRAgJGcGpkh01CpcMx7OTElMKxR8rroVvE68CS6q2cn/NrxVr1b
wOgdQ22JPRuO4xe5N8Nnc2qyYy8xkxG92PauqDJ4lbn+sywdjVkoiR5ujXNd56/ixxqgQEzY1ojE
rJ+4vO+CxGbo6D3sgWp/MI7KfngY/rm+JX9j09sMCisUuUlL0E1k+9clgEpb5sbOM/secF/uBXpR
3ipI8Hn0fJojHcFpV8xNve+m2t4ldpw+mm07HaXOLEJKgn1wV6p2vQ+sMnq02jZ4sKS4/NTJZffi
MAP9Bsvy7bJEQbJD+UnedR30XGj6vdHudQt8txspIHo3qgPr3IRFwW4WHGAwn9RNVwEFcHW+TItp
3yMFwMPwqKjtrdR/S6lvXN++LUOr/LOSZ3AdUBTuh+UeaIOnjZqbx0/p8Pof7HCNCraHyAxWp2NR
i66LmZl6bxkzY+7NvVPE3yq93k+Ldbhu6sKh53n4r6lV1J/NvpTzyLbvES/8ECCJbdWHbn7oDNlV
1XEjXm4ZW30oyUr7XoVaf5+yrHDH9K+Xm077Dx/J4UKEMcxLgTLV6alXsz7WoM0599nANI+RIQ63
LRT4G3vuH3VrVja+lfgWqxOFOIKY48qnIrtamZMHLQqUEnNj40xuahb9rlHjLSmMvzSVEzP0HgRw
XEEuAEdf45dSal6JY9WRP6pxVXtMigiq/RB1w5c2HCxmaFmj+r2FTkMsnbNo8qZ27ntPntRu9tLS
6T/1tlxEu4aJC6FLXV1DtWMuU11ztXBefgxmnj2bhaxo+yLV1YD0KdSUn3LVaCD0574Z7R1NH56z
sRrWW12xs+AHBdrichMhSSBDVwcr1/RpMRJDugfCX38eEOC6kRVPSo5Bu+EdZy9ZcgEyXJVG6d/E
ca3DVLUm/Hy7D32bIZyH+hEq1Y+52d3lT1simmdy8Jhi+AC1Fwf0shDBO/VEZe7jwFKm0HcSMDmD
/Qyi/0ZvjIjpwhITQL8NNcMjmUagt/mXhX+UcNz1ftjP0hZ28+zknf4Ua/VIzCnXKGU8hn4n3eVy
QmpXHzP1aI22i1j78Z0x5a8xlLQMQOLOGWQbOvhsRN0c+nH2Jdak/TD/GaJPzGu/H6av102d5RHC
lGhcwWVGdn4NX5AYtQ4cfQmRm693anA3wXOYt4QSRVhanT1R9eB64f0rUsrT7+gY5aAytCD2m9x+
6IPXQEmPzMbmU228LM7gSXgMlgQvm0ISecAqQA6OEwRRPgEiU6R7wyrHvcY7o6u18uNYa/Mxncpp
nylMKjJDJf0wRXZ7mCOkSsbIHo7wcdRneQS2Xiqk1jWZy4eAtP6pL7SXcnCsFwDKDFy5/gn+Xq+r
7YHjS/4LaUt8gpWb6wHckXiMEz+CeqPfKqE/Gbf0e/MPzp2S7ozv7a8g2B2C5+I3v/m6cfFnn9vm
BU385eOsq6lmEUStQmMC3h01Nw/17uW5VFwnOU6jW2+AU85ahyxPsJn/1xqSRKeOMMdA2GsNa3Xy
KwprpjDOO3XRj1ApDxZqWfV8j4jyrvhCLM2sZWOtF83THIYJQDeQTvHKfA39p5llI2GuBQPja1iF
TCa664zBhaoEP3jiWjA+GMY/YfOlb/VdlIDQu77fF+IIBPV/f8LqKJRKmhqpYbLf8/cwgefauYG0
GzrZ07aQVhfuBJ5UAjhNn0888083O5osveKdnfjBfDPWf6ZgccPhWw7LUQ0/G+nWwLrzQw6tm50V
HQAyh7X2x1hoSOWrfeQrsT/YptfY8a4AE27kP65v4YUbCEuqUOKhtUM1ZrWHdhCHyDWWzLg+GK7q
1Q+ZW3sRijy7dsNhz6MjVTNgC9TiAYHQPzndQjRGZLvUtYiKlioYF24ufc63jJzJC3Fh0wUiTeUj
UaRbt2QTpV3oIIYxQriTH9yZ3oup78OdtGt2ycbNcukjvTUl3PNNcSnJiq4fMkzV5W9J8sLnwrnv
mu8bH0hsy2lQEcN8dJugRs7FyN1TK2Yyt3FZtLGvHusX7au8h43nNtbhuf6RIaf2ofh83eClz/TW
3uozpfVsqEmPvVJpvazaZQyeVuat8uZ5qDxd1eo8pcbcJlKLlXjZx/sDGCdl3zw7v/WNauOFtAd8
Pc9MIjLKJhBUT7dPskLNCkwjhovyxdLyD3JYHksrerGb9FAtjhczmKTRvzphNbl21zwts/RHiBtI
/c31fb0QMHlB8TDkaQ0sgeWf/pKaNLqy8jzxrSflyXy1f5m7n+VOvmm8kP9fN3bJNd/aEh/5jWsu
01w5Am6FoOJdpf4dY9/UvTtOW5JXl7yF80yGwIODx66Im28MZXEdoW0xJr4pJV4xxm5vTG6YbOjS
nLWfxamGKkHBnyG94uVxakbAAcKiXRKfhvNz8sG8AxOav+QvwyfFr71gV6aFO9/0GxHr0i4CloSt
D6QfUYDVF4v0UooWXU/8UO5diVwFurNLjWbQN1Kti1FL4P0QyQI2hl7W6fos3vEKbhr7X42DObvL
/fgBtuS+veUBtBG1LvrhW1uriF8tyaRkErZGz3Ed91vrfiFLcHmAeOPGBS02aB273ppaxa62kdWO
6nDst3tj/5/+cIBTf/VcaKqt1iErgxqFARyHNuk+lEo+uiJV2r3/IIHJ/T8jqxXwOlTMZWpIJxmt
YVbdU6WVbuo8h4294QMX94oqPoIXMubWZRZVryfHSfvET6w8cRspeZKlcavLc/G6B3xFUoF+ImX8
lUtPdVk1TcZ5ndVhOjaRwjXpLMauASBMe8L+OUuaTM/UyPZdMTn7YHS2xPDPszayViB+SEVwlHnD
nPo6z/kJ9WOZOBgb0U5y7PsGGvo+krU/c1sZu0nnbXH9K16KUg7RA4Yws1ZB0pyaRNWsmYJUHOTE
OVKsWW54/KZewvThDY+/EDLIboA5gOeDi71ug5uV3NdjEaaohP4p2T9SAi1tPEGkffeSTgytPiRi
/32lJ1LiG2q2B6N+F4yGjyDG/rqZC/e0eGtCf0FQTVAgT3cuhKU/5HGa+vHo1PsqKMLRnRfnh5nk
rUczMnITO1BcphCPISz/cRMCdeHTnfyA1adbpJgZ6XWZ+q0if1Ul+djLxlM2SzeBbI7uZOuPial9
qcP6Zu6ZukyLE/xkUmdenqAOOmW57CKYp+2ub8ulX0WNDU0f2txwd1e/qijB4qHukPpRY7jWlOyz
5cWqjI0K5SVnot1G15maMkWi1Vu2TrSoB8Mm1t4+1PX3SHtS1PjGoVDz/uX8HVGI1g7lIXN1JGPq
ULHsZCxHa/aKDj3Y+tHW727pmNDjKMTgTn+trAN2r1lj0Oap3+9NMBBR8Vlpf5dwrD9fX43wydWt
Q4cK/SOkg1DyWa9m1AYnGZsl8yXVKbxmqEqepOP+upFLHvDWyGoxs9FVDPOUMz/KPG2vFu5/ON+M
MCbtERMlSH9OD14eNlrbGhXXQftVzV4T9aZJ/lxfwiX3EhKakKdB9tGZOjWh1HmAoESNifAxD16m
9LYPduaWuvalrwEIlssGUAHiPauNqnu0VyeDiKiVS/Ub8lrrMYvLLDcC7xmhnxQRYOy/dlY3ddNW
JcJHUepXXzOyQYmpW0qBnEzgysg/NrV8DPLsLqtqlwHUmRU9Foq+cV4v3a4nv2H10ZAH7itL5jdQ
BCt+0bUyf9v/VPeNvYvKffR8/fNduEchL1N/B7kB9mCdevMqjFtjTFK/lPw5zp+mrPPM9mZMI9T1
t6hZF9ydAiqlAqEUTJ90lef3DWMrrURJ/Xxa3M78E7aFm1nGxqG64JFQeEDP0vMXozdWHjlIdTQG
zcw3tH/IWUdb5oAODR9xC896cTkUg2GHgVgz11KkSWj3dTupXNN946pl6C3L3Vy8lyqES4omqmA/
CR6ltlrOWBcxk4Uswqpt4o2hJ7fNf9gxPj09a7A7zLheeX02MgGxa83Ur5uf8fI8DDHXc+2mzcfr
znbpy0DMgzaNq5G4ra4iMwl0cMEOSyEP1sYInaDQ07IjUl0bB/nSpyFQCOwmDz7GwJ1GJRo9zQSc
N/ONHK1J/YuDUo/1Xk0+8WUE+oi/C6GTNcY9HeohyIcWIwzZCO29Ez4p0UOdbaFLLqRPtJIEkks0
k0DYrhYDq2Rqc+y0aeDGcbpvmvg2NetdBzmtDO+i3r6DCHG8/rEuPfGwB7MFt+CuPWOP5X0zL6PC
5eSrzzAGelc+Fk826iq7/teQAsnb+Gjn5VGBn/jX4Mo9KjmBYJUKg5/UfbaTPi/7Yq/dXl/WJSMC
nQYajkcStMLTzUyNRc7zYc78RfmQTi6DgyvwfodfevXluqFLcZwZTlR6xVhZ6r2rU5Ukdgl0Ucsg
q7j53i5e0gNi4dbr8jtMvXmrZ3HpbL21tvL4Qq5qibopzjiEoMp/MCvMHeTW2y6Oij9plRmdrEvc
1W+qNUsZKpEh6exgf79Y2c30jauxGPed6ZWpN6T3cXJgIGdf323p44pQd82yOPVvLFempuWTo8Jq
eqgif9q3v9retX9c/25bRlanbQiXJQ4tPtvUHr8l39N/ltILXq7buBSexHQZmraisrGGdwxyE/XO
nOV+2yW/Ssg37QKbyWzfn5GTJ/9rRiz1zX5JrTxFs5TnftUaN0UR3S7Z/M3Sk6206dJySAEFnBaB
KaqTp3aAugVasaS5P8KCdnvoNYd0DEWjwdiqpl1IBBGvptcANpioux4WCWoEAJRS5CgXJ6anBBB1
TabGX/88F84SkHteZOBIKQytM4gpbBxnXIgR1Ja9yEBIoFU9WqNg4jYsXaoswwQm6DGSEujlWmfE
sms76+0p85P+jkHyLuLfavalLo99BfLipzzczfGPPPxO67lWDG/uttKLi2sVIj4Uc4SOziqzToKm
1KYRdy/lG4tHW4W2fxB74VaydKGnypOQngrpH8C1M7X9qEXbkb9yH+3Fg+4tux/53eT+djXq1sXe
8FLaK9c/4+XNfWNSPfXLJQ3nVB/jnK7HcJDvxr28j92ocz8od/XtdCw8Y8PihYPAGmGPOzyGwHwI
731z4BSlNJwBrXDE3PNjiR4Y3Skp+nB9WRcCFPosuhCPE99rrTzUmxW8jy7I/FRjPMJyXDLFa7Tn
LniVtmbOXrgsSWtR7tDhn6DztAq4XQ0+x0g5bQXiN+6QhwmSgEl+zGd9uq163pM5HMyHGAbmf9hJ
uFgoq0GM5Km/CikUa1Q153++pfvD8Lv3k+H9ABLoZuDV6fHjlwinnX4sbQjKKgqjyO+7HxUwfNmA
Ctnf5VBXnU152wueQUUW4Aj4N0EvW13PaJi1prTMsb9ElVfUd22IBPa88Zi7cJbJDv8q7wN25Sl7
uiJEPnM1NXT6YfpzvvQ72fhjMmnzP6BHBM/rXzsrt4itiMRQpx1mGS9mYO166XtSvgDq3oiOFzyd
GE/fTYRGfHCVECJcPzXI1sZMBEn2Ng+GXWwotOYVks88/bYMlbK/frYu7uD/WQQzfLqDeqtoFVSA
GJn/zNN5/qvJS4HGqilnG2u76BBvLK3ibpRVSaEUAS3FNgBKNcos0Pw+9dZG+2nLzioGOj3DStnZ
2M8ZHTNrCVPmeUZuCYMIz1plZiQylGd05AQo0K08D/5akBp2AYiiMaajo6Q3g8Y4u+sf57IRkImQ
dUAlrj9OOraGjFJ4Irqwixn+sdL513ULF+Idy/jXwuqjDGGY9pmChVRu95n+HQVfr5GtG0l5QLdg
x9POu27w0pJ4CdOV//vEXwsk9E4CBdjEIK3epwJlBHluXq+bOHcATdy2AJkERIPNO3VpNH+CScmJ
4VJle2WUul33Y9rqjZxvnDCCNBy1ENzpLKFtLSasUyf3yyo4ZI7xmGifY1O/j6bpKco75Fqsm+vL
Oj+pQPu5IOjlEoyIqafLagJJd8Bw5z4kbXfgIpo+hPanYWvA+5aZ1fHReyfrpL7MfRgE6Ctb/eNS
PZpbKLktK6vbIa6CLmqKinvW3GeZEbtxS4UxrzO3cX5f37fzmMq+icYS3TuLNvFqQaojZXYijzmI
oKcgrl47tG2qqWVZYGijrYnSl/wCqQEK6CTSNEBXzhfIvURWSCYdJXT2Y4pj0vRa60zSabo/8J22
izJn7i5OLy0zsllBUlxPtGBoRjfJS9X7epY0uxaI5g6lrvJG66ctraALpsgdUG4At0ACv34mWGCr
yjlSmMQYB/pDPmVfpyRUD4tl9MfrH+0sTNBsBRYhJD4ElWldaWwCU5Xqehh8Wqo7yap2UbZRFhFX
6UkAP7WwxkbkQWa2TcVaOK2S2/dyv8dic1iKtLsBvJd4ktyoB91ond2UTsrn6ws8LzYJ+1zx9E0B
vp7NJ4qYq1aQhA7+8FNXn3XvVrFcxFPAeKKc6TVeu7HeM8f8a4+CCW8umjtrnpOdl2Za26x3ar3y
dwQaCh36frdIG9f82XFb2RE+9OZFMNRBBOVTxc50CI3atdRP4a7RHtXNpvxFb7T+XdHqqGm9nqiB
w4rw+PoVYdnb+Lez79xmH3uf/8i79PA/pH3ZcuQ4suwX0Yz78gpwyY1KLan1haYqlbjvIEHy64+z
jt3bmcy8opVd65np6pG1ggACgUDAw31lzdaGNv/8bGhhGEd1DwDFwZ9+30e2tPtn/NE8d2D/RuUT
r8Y4wi4NIGMPWwif9IfpdxnTiZay7fzsdldxd2FhEQzLChXHfPaCVt9noDUNWg3UpmBI/v2zneub
6MLQIsCje7uTaw3atFH8mLR23NyrKmGbQ9CTKiPQhngdFC/VvtZonlYNz5HlbJEqrQ6nLIRh7Shb
FREpd6OavnJXETfa7r35rMjKnN70w7NVm39+ZnFidSpFElaNiS+p4qvhS6as0L6smVi4ehnE4hgn
KmZTue+HX9z0S+VjZcXmTP8qIJ4NY+HdwC1OeT47XxrlNmi/rIiqb1VLUhuNYYUXyCuB4laIByMi
GtJnRSZE+8tpA0t6ooB7tT+I8UDEAIexUq2YuDVt5yYWQ2ojtFMnYcwP8kD4Vt/H9s9ztjaEOeae
rTzEGArYwBBY8iGzY9I//vz7bzrz+QAW98FIkYS2ViN+CFB9qLZoHKijO+WTn3rfvBP3z/ExodnD
z0ZXJm1J8Z6xENBZI+SHrKjtUqppCXxioa/gtm5aAd8GiA7naos5//xs6qoY3ANZgaUJBioTAAGa
lYvGrfMOJFP/18DCvUCiw7OWpfxQfAG7QRPt1OZe3ztN7KlrTxG31wlZGGif8NgHcpjL0URFFshg
EuKHUfoQZxpyFxUqEpHvjJpU/cAirYzuVvaCO+H/Gpx7pBcG+3RgjTEbpJVCRcgU/2JgaeGQlkGF
bMXNb0/lf8aujqUu5WZSchQyx2+LkOH789+9AURIuOOiHwPp8TJHNzuDo5kNPlc1D0VyyiCFmpx+
dusbg7gwsTiQyrKqjBRkpwdZei+zL2zXujy26P+/l8qVbXvjkL0wNYeNM9+Wuwpdx5B4OeRZi0LH
p2K+D1AQkdbuoLft4LEXT7F/NS4u7czBjfcK9hBcwOImLUwU8qAMo1prHnAj88GI/rO0CHQzA4Y0
GthMrExoCr0etRCcVKFCAAHvldm7EVRBGm2ipIIGaujKy5ejCsVRHs0q48C4d6RQJ8JR/frZF25O
HLR7/l6jwWe4CD6apEwMgpCQmBF3eR26oEwkqr5Rh3zzs6Fb84aCNV6U0QWDd/mFJ5j1oHE16wY0
/XckHrZZ9WoW73N9Ter+Pb9HeRzP87N+xIwDuZy2rEx4HCvQczeO/akVSCE5VU2BN0n/GZoEIr1z
S4tByUkZclFthwMUD8BEpSQR7Zpi7SJ9/Zo8mwHUAP/Fkx4S48sBge4pNLS4Hw5ModVBdILSE4XN
oJMp8+ptudadeys+nJtbuB03c6MUBixVpKR7/UuQQzseX+XQkSQPKOOVBosbx9/F4BarNaIuaQ0p
Bqf1iZ2XIsmDh36N+3B1Chcr1QwDt0aFDSBavENzmU4Ni/Z3Yu5HLRF6R1ipvP69/y9SyItRLfYV
DySdcw1zWDq929LkWD4bd7UdEEYkANkj8gU2Wd9a2WQ3zkJYRfEDqBcEqWWvSiMBANCyZjiM9T4O
GgLmGmLW7w3YP4MvKBio3drT3o1tjfcTvG2AYg4c98tW56lu0qwrOFzTrv2KfO7WjvcbMfDCwCLe
goGzF4R4GA5c8UughZvg3+fswsAiYVFKMxPVDiPQ08HhaULx+hpA0gPk1plskIRU4Vor9Q2XPze5
LLgMvJ7SToBJqcZxpfkR6mOozP8ccK/xjDNz6H9Ls7xCj2EWWJWKjdXYkqu8KS77ddB24xtzAgLW
ydefzV1zcfw1h/I88lg09S8TP9aoLFc5PJ7T6J57/RaZH1GJ5rVg/1Dt2An3rdc45eFuGhDF0BC8
ze3S/fr5M25tdIz6/3zGlQRsAvpps0K975Am2x5Im0nRUXBsnb7TSZrYIk4fY6KAKb78bPhG0Lyw
u4jRYyY2adhj+Nm2OnEneO8O1eOaAPqt7PrCyiI0A66VgJwPB47ZHrLWBp2wzOO5yPlRd29KXDri
oJHS+qWmGhl7k5gy4em/MvGiQnfxEYuIHQBOWGsdhnq6p2vkJytuBEHny7MuKItGNnX88lBW0TJl
+moq23rkMww1AbMLWLgmww7yR2g/KsMJvHdtRYDJzSwqovjVeX3tln2wVdMKmEzPnFxm3bXSsLK7
bsc9oGdnlQboNM951VliC7RePzILW7gTvXawgcRrLTQxOMHaq+SaofnnZ4YaPTEbdEVgF7tcINtd
t9FW0qX/h1P9N5ZFiBUGuQfmF1uG2bgdYtdKLuQV7egT3HvRg42yGP15r9zepGBpAfAE7QnQcLoc
lCmFnYr2/uEQA2E9ZBVpgG3J8NSfa9QYSB/cJczt4n8mvJkd98zsItTj3XDU8ghzOYhPVliS7DVU
A2CEV06U62bDCzu4k14OLwIrktiosKNYn2bmZfdC743PafvXg6P3Pvxo7QoSqBOT8feYrjW23UgD
DDCyIgEADFrCny7ty5UWJpmO6TVjSKjFgsOrb0XR3EloqRz3rjA8C8GaF827fpHxXBhdBMCs46CV
zmAU5YwHUyipBtqWpNyBcEXT9mFPTflFNbKtiP0aFU40lSs51zXdxDztCO8AGRnzK/EidEiTWXN5
khD6tbzwFHbqlNRhQfsh1a4q9k5njNua1yRU7CgFbLGp9qBP7SOBylG5TcN9M30Ylt9lwS4PV46H
6wbNxcctE8ImCQVweiGu6ZqrBbnNrPug85TBDhofDPXRozRuK9SEf95qN48lUC7P8H7MzpIppcjL
PACQF2ahhzKFHm4QWR76jWB9ToPmmKawUr+4PdAziws/UMZIbqYOFrUnYXMKgLcadvI9NFi38UrK
cTtwnZlanoZ5DJL2Aaba3JHcE3pPbM27c3Av8rK7Q+D8PJW3o9aZucW5V9TQA8OL0nAQJHucqDTZ
YIf/FnK7eiho5K1Yu3Ezx3r9t3ILb4ZKcxqDoGA4VIUGErJuE9ZU0WSiHfTEiyK/VSX86EURoXCH
skAokCbd9hOOo+afm9Vm3wUeEl40AzDVxZLqkyGUVSjjUzpP7n1NPlXKittc+yn6A0GwA8APYNO4
SlyGrLKtBiUspfHwlrnMQURcSyyuYyIMoC0AkqT4A0RsLg1MY6vEYwUDEL04CXhUxJtcPoFg06nr
EsWVd7nqV3LRm2MCmSfesWYW6WUbWTCKPZtCZTwob3wgQ0JBE3bfHZO1Gs7fjobL0IshnRlarI8s
MlXEPXqc6wMyZb/CgSib8UWxJRLvDGdw4m3r/mkcQ4eAL2ls657/elorY98eLfh50W2Jw2QJeUc9
Ux+0BhMs60B1NlTdC3awkjhc7wkMdO6lh/wLft+Szt4K6rbQM308QMgmQJEA5H1SYrerpAQ3x3Jm
Z7H3UlDnTo2qjYfkJOqkaDwBvc2vjfgAvreVIf3lR7lavDNbi4NBkLK4YqIxHgY3JabDXGarHiiQ
diYd78hENcea/6KNAyFqmnoV4tuuIDv0BBMkwqsZ+PXl9HKOF5ltnVplKuUmvgdXpSxxA70lxtqo
bxtBszqyFMgCKEsjQ58pIYcRXXWhW1ePE1ZxlTHz+h1vHsp/Vha5szWVdaULsKImrwXoorwid1Xk
QJnywUPHAmWkMmgr6zn/zuVyQlkHzHYo1AEfstiLamSOvRzCppG6ifWbJ57B7iqLWvkaM+ANJwW/
LTYb7kNgEVAXIROS6apStTVIalLSnAIope+DY7Oz7n8+iG4sFahnwQ2MfT0rfy2SSSaZo5W26XQA
pyfmrDuCLH2Ka+dnKzfSBhStAPedz5i5NWcxmq5ibOBTMh2M8lg+NocKo8orQHfAVn0cTMKEHuu2
dircqNPBrD7zJIG5CPDchYsYSBiNtMDoTF8gx2LLXNEpnQmXIMH507nQLRwPkrNW1Lpeukur88/P
LnV6Xk680mC1VcFLXO4LkOYNVFNOIaBSLN6szO2cmFz65KW5xdyCag6vzgzmptQNIl9tMsKbU893
wWMKXlhDcFTFEdRxM0YDaoa//v/MLz0oTHWBFyyfDuy3+cx1XAo2guFu0FPrhS6DMjYS8Gkl773e
hhdDXjLDshpY6xKycYcCgteq+Fbrr+MbANqU8++fh3fbEhCWKtpO8bCxCGVq22U4LQS4SfeUCM9i
8BE130rwB5Xsnw3dKOhhTGgbQn+BBmddAm1Nq+9A0RZN6Bcx7DqJnbSOCQ5cAYXEtneB8a0CiFSg
mVcSHqqPHi2CK18wj+XKkYDQgrvgpQ0cI5d+O2WTXI0smw7RtnRYZEPJq8LzrhM8RY/WLqBP3VPx
EP1JX3+2e527zQMHqSM6h8GZsDwt5FxkohXCf0doS+ukkz1pcmcQDctobezkx5/N3Uj0L+0tgoKc
dyxvTMSiUfSF6an9LCnqp6KtxyYYfLaol6wcGtLNicWEQl5ZhZrWst+yArFUaVTlBBK13tUdvzmm
NJ7/2qokIF8JFckaZcPNGHRmchEUzE4Z2pBX0wHPsXvVNnba1iBrlYi/7cNXHvOfFWVxejRGCBnC
CVY6pzjK9DSRiE6b4+OvnryHtkRxT6cQT7NjW6Er6ffKnC6J6YwRDeCpiBDAJjDMQvoMxG4EUOto
VQ/8+oiEv5wNUr7cFtBhZ5JWwpIqeipey/R8srXJTcVTmb0VwamKNKfpPVkMaVVJW9wU6NhuWffr
Z7+ds9Kf5no+Bs5OlaYtzHaw4ERW8B5bv9JhZV/cjHRnw1xkxeakJCyK6nkt8+rRDADuOsq1napr
d98blRyoVszCaEjzQfGjLya0aLSgzRp4zeACevUybQZSbdgmsw33WBBlJ1EEArfYaQlpX1et3zou
z60v5pGHXdsLCazrO5Bp0ZrmNHJjv9kYgFMOFB9AA9rYkOXxha26R4mdrJSy/gr8LpdSAfcg8khc
WgFquFxKqGpKZdhiqpnbOsJxcE0ndDW7daqtPKI2q3MKkAtKznLmcqhf0NVix63wANZW0AZC/wJ0
T4tJwPPX2PZRD/LVF9bR9LE5Fffyp9HbxR1/lfeMKrTHjaTY8yOjP/uxfnMBzmwvHM3QMrNQRYi8
1k5NRk/2mm1zP2yDb4A1H1B2Ue2KKF5IP98r+gL6HLujXyNJnGfv7vnZJDG16GNGPkP67p1aso0J
3nhJS53PQ0gH53DX3MmuRpn39Mz3+uNaTnkr7pzP3BwtzrZhN2WGXOaYuRy1GrbPD9la99oNxDT2
hwnOPNAqoXtkydxRtUU2Zu2E2B1mvlZGOWVKa24EUcycSp4EP+ddSxSo8NFSr5zMKOtt3nQJnodC
xf15tW5FHTSXzzxm6HNHAn85XCb20ljH8gTtkt9GdCzW0OnXUQeDhOIBOAJnMMcy58iAxQnUSDMh
YUfvQf1zKHbZCqb0xi0ALLgA8gNoM/MxLROMWG7VzOBJcDCf6xfRidyS4pboDlR05e1o68SJSObw
159n7kaYg1kQfMhoWwbca8lso0ViX7RyExzcKnKm17wm2/6XekJKlbXUg2rpVn0FJa0Y2FOC0tGw
crO7cTjDPnTb0LwzKwQu24OEPFR4l7PgsLcyqu/kF+Eu/Si+BiJvrQ/L53Z5qu+Zl2zajUaVe/Fu
TQnkOshA6cBCQ/cMCcK0L8KcGUlBUMl6cAjz1DYF1AHuNeEeBTIUNLm8csX8W6a8DKqX1uavOduY
Eqskq9SMAC/UJRGO8adABtc6yh53NDd+bEnmpp5uDwRlQXJ61O2Q3N+96uT1TqL5Pd8OjmjLbu+J
AAVMjoy487M/XO8kYIlQOgPnNIQlwOJ3+X1WNKVGmYbBISpqorJtN64c4Dcepi4tLIoTsVhBgWoQ
rIPqCa721nrlc+W0z/2r9dzclU+FJ92jSeznUd3Ipi+NLg7zIM+DMh4wrPaR7ScPnu4UFPRGdA1W
cSNSoByCtmjIgcigQFx6E6+ifDBx/xlk0IjWd7mjpA8qpF/W9ONubVxoNKM7WUc/DiBti5gXlIwz
I5KEQz6SwI/u+y2EKZ9KvxKJuhW3wSa6Gw/as7oPj8GdcFhj7l4OFC+K6LgDRTH0Q0HZs+x/k3K9
H+pKEQ4CSnRh/FVUPcnKEfSLaGipvZ/X75YxJAGo0mGsKGUvfCYACFEvpyT0Wbst7nG6bHJwp5pA
REfTCv3VMhzM4zo3tfAUNjaNXGVp6CtBsI0HE5ypteDWLQp1YZiTBFUCEfSBP49veblcGl0kOsMY
Vk2RY3zN6Wgmduzr2xTRFi7662dDV0nd/1pCR9zM04rjcuE1KEUqRRUJ8Ae0fRxkWrmZDWWZPUq6
GZIWnQxOQ0o3P1r37WbF9hw7zmPf0vZib+gtWoS6DrYtZSBdeNInj/NN6MfbofoOJwncD18/m7w5
r0jfZzVH7EptEW3HUg6MVsC8SsyTNbseRCK+ATBJjOBx3Brxv6bMf0eIoIkXb8RQHCuX0bMEKXg2
pXCeKc6esqGcRf2I1IYoq22V5yh/kuPnMADh4x5o52RmtK9o23t9EZFoJH31R55WGT5u7p3/vmlJ
cZ9JQwPNVMyBFREUGI/BrvPT55EjSoB17ZDcZXfdtvJjkawCEG/tJTAO4LnuL1hZWyx4xHjRRWkV
+hqRGj/5Xb0G79Wx8wwKQYPdpLggHBEOyvPoCts1XvMraeZ5Lc6NL9Ze4nUH4DKM1w7uis6wZ8f8
ExRBNPXjgxZRJOfQFnDEpzvhvhcI/1cSF9hHlyuAxgqAs8iPFyl4qSI8dlwN/bDw8u7YRg9DcA/c
9kromDfsYlNdmFlsaKXgo1R3MNN+97uJrkTDZTrwdxAzJRZgzCDo+3tLOktX0L0YF0iQEHjN/j2I
m23YpSsFvb/ll+UIIOypovyN2j54xS83TQS1F9yz+8hPtqZXueZusvNd62sbX3D0r9YvY5LtLHvy
qweopx0DVGk2Gzw34JEq8y286f8cM64S8XnM59+zOAGywqw7Xerwut289OYH3gFJ2dls/N28m/Xz
2NpwnoY7QvPVHlKQXNUkzp811HZ+/o4bm+fiMxZngmnFUAJDG4ufBQGxINVgKQ+qYKfdTkm9RFux
dvV+i1FDFQswKBN0UOCOWfhRk0dGHZZD7EN5mtOUSq8MzB1g8YYOvIpecICGK0c9Dg4KDt/jXrSj
mpT7oKWbn4d99Qjzvx+C8q6K9AKiAYsMlBvZqEQ6j31reJI1Uih3PGyoga60aJMeUfz0tbUrwJWs
3WwTKRTY+vDyDx6pxVxLAxQ6BmuM/bw9GG49lMRwG2OXqG78AM1dxXLV2taDUxZ/hW5OoCCO+1Bp
rqzBVXF9+RnzbjzbbUKWg7ZKn2JfCT85hAsq4EWD9phDRQyv9/uuOsmVXRWOrnZU0F5/nvgbZ+Us
oDHLdKOVHIycl8YHMBQjVBuJn+qvZmSQQKOaFJD0ozQSEkuBU0Ca5WeTfw+Ai60PXAJCCxquQe6D
K/bigEAfS12lWT34OSlRIGmpTiEFSGWnv9fp9Ib/++PX/ftop3DIibw26H6MwPA+OBVwDFD4Jn8E
2pPXCc25ABRvOmLZHBcjaotI7vehDaob/CMna/eJZbEVV2WoRs4gAxSmQDu7+O6pAsd5Bwis31en
WAClfgOk2cpGuAq9sw1k+BDDBJEkOkEv1yOLoh7E8P3gd0ZF+Nw5kqxViaQrDbR5IKjtzRp/IOK4
Yk7rmMAzK4pGf6Qf/r63N/StsaffnRNuUPWU6a+BvMbkI8cMvqkOObqF7elb4Hrp8XS0iETI9uO0
/d2TyH7t0er99PCgEHt36On7d0523FWJTu5RGsIFNqObGVRzJ3n4Y2N/9/Tzu3NSopGMcvqtH1Ui
uwr+8WtWcdlx2rhPJhmoSdJtRu5QZNOOKNF7B8V75fZ7QZ4PGXHWRGuutsFiRhYpnAm2/56PIWbE
m9qTJtji76GAa4pgit1axUo9QJlXcbkDzhZg+S4p9CXvVAPm9v6HL1I7JS8l2fpfH1vv0bf947Zx
8J+Ds9t9eoc/jfe2WdmD6toXLI7fPB6SnEv4Av2D2c1Bp9uPo/vHde8dG937FXlyeuLpxCPOxrk7
0JfNwSHknuyI92mbdM0l553z03wsDl99VEHRO+FrUlI7bwZdoyS8vgBdrq+5CPV9pMeJxWGANVvo
Gmc45L67P8JvvXPKnBRw+u3ktHv1mMUPAhrW7eJtvUF1bZSLQN+aZiyh0230y+peBDgXWGc5JQkj
yNH18RR9CcG+BA1LK+xDYH/wdAwy6K5aS+7WPmORohZ9EISFis9wXwpsav/tWKJDf58S38IOP6G1
lFL4wJvrPjKc/wfPud95h6dXhdL98wN24Nfa8l+fxCDrRucpnhtQWAaBymL9g763Rii9Z34uAx+z
bdvntizs+iMuXiUcEi3as8RDCB2p0ecBqIiBtm8JQ9msta1kjSPrLyvawhvBBwK83ow8hB7aYm8Y
gpFwTZgy/00gvW2zbbgvbOEuOw52YRJtk+Bkqm3JazbmFhPEPDMkAYKl3eCptHa/E589F2uw/xtz
BLpn6Aqj0q0BZPy3pHqeJtRC0UpFBN67ogSIuaxDH4dRagdVIHqWHDBH1sLak8aBOayZ2G+1kK1t
YZX5XWpkmZ2NReQWphxD2GHMPd6Wgg+C4dCZYnGtW+T6pMS3qiBNn8urqFYtPH2Q1cko5aT1q/K9
U1owGTwloDz5OY+4DmGzEawUtDhQIvq7jGcTUhsWmEAsGNHnqu3Jmgg4U/FOrpcrwRL6wXN8uHQJ
vC/AJyBMBPwDvPXyWB5KuayVRhhOyGoilWSA6E2kC2KQxnSh9BmqffJ7ioZMpODd7P1AENifcTT1
zENrUhARPubFoeFQeQELRy59NEUt3Y2jEH+XWaprBH2wFq7GytC5WYV0nFtlcJxQ6ntpCg6OpJRr
qUz6pgeKsm+EPtwoeFTxODokB0/qpuIUdUqi0USPBoXUQQagjSamnTdO8CUC/W5B2mZaD5LPnpuF
nYGpGvoXXGVfNUTlX5qyjpRtVQhKB8KpPk5s2cimF7Fu2zalRp2XY3XQqnaoQ1LEkph8R9CmCtHj
ZwaW0QNi2vLJLVUNOshxZ+WjG6cmlxMCrY/k19gJGpI5RWmYnWj9hEwiHgVQvocMMspkTJW4QR0k
VVsi6REoprM2TrQ7tTTLfNtaBRripCquUhIoXcdtXcumAHQpCdCXad8qotODtAvKeXVq5p486V28
wacAfiOEJftiIbwHKGW1zChedyXA7EVA4sD/WGikT3T2WprBgE2tsVjfq5B99Iu8laJtJBXDY52l
TU66Uqsgl6Cz3gb9X/sw5GL4OiU5+wUqF1kEPUOj+XKSWgwopsl8qg3Zqr1EFEuBZKPKuC2NvWZr
ZdqnNKzapPWGykxDmnS8+TNI0B6wIVPZZLZpijUOKGVMEneMlTTA3U/UthXL5T+1ZgWCV6DvG+/P
hZA6cWkOk1sY83IPSmdoxMxyFtG2E1joQVQ0PwWGiH6kjmmQrdBTUfeMopEsm8VGO6Fsm3KVMqsQ
c2dusfCz1kIw401aHcHcmz3h3yozEqqxErt5A8IwKBBkzQO4UKRkP0Vqg4FVEfNiXgUSLQVRHjdG
bbE9H8RRogP6bf6kehkLW6UMcpRWGya3bon2kwSiuaL2lZSNURLGy8xyZEHJFNIMovLQKDxIaNSD
RW7TNZ0B7aq6FSXbUtPod5mb3W9L6dGVBCE2Vs/CXeipKQuTgYxU6hMy6BMWLQxZJ9JQl5sYxbep
z52sijpg59XeQrlaTZvnNAXNG6nx/jfaQt7Git1YetgT3qNMKEOBYqTj2MeMJJEYfWvolQQTfjNq
XpVEkkQVwShhUgQayoyxJC60nMrc7mITcHllkrpxx+OmE3wDDbKm3wpoXnOkIi5RxtAmFVqCht5/
DlA8Pg0QhXngmMaHTmSWl2GVRlok/fDVgwskIXKMOjmVxAkPcnHJFCiwx8lzjg7t51DToRgqDxYK
Wl0fYvxlAD+DuEunv4o5N7CiklH/QYNEgYtSo0y7MImx/xmOwJQoDI1LgPCzNqNTUJaMoIZlZcQA
jRkahwaevkhdCq0TFKybX0MxDFtJyEeQz+datC+MaFbXMfvQonPD2oYnRQKD6MkJqRUHIm2SCLGr
MyvjTajBbbiRki7rUYxNgsmegjxyxLqZj/lSE0A5IaECkaZ5/VxVWt6BME7OMFtpLCCuWXL+lTFe
x7TrOnxoPOmZSZmWSzEVKggqU7UUrRGQTTM4Ad5R41UkQAcBqMU0XNgMNde+tCbgrV3wyMKgdag1
E+g2SM8GehhHG3UI/VdjMCR/U1umE43EOD0VcT58VrxOI2rGo6Jt1DExITdpxXiYNJKqJTlvImV2
MkQFS2bNTgjQikLSQkfUYnKmFc5kTKKySdCs+asbKgv0zmEgao4i1ZBhBAq23YnpGOABB5dCTrio
pBJV1REL0XOL62iBT0bNBp6U47KsTqyiYpArb7rEShVMvB04yyyomkK3aQjlBoz9rfnQJQUSzSQN
u22hR8lLlNeG4Bldkb9ahSI0W9NqS28Sh67ycq2G4CvWRABjfJlbph9FEOJ7AJlZKNtCm8sdWE0S
vh+6EDLM44h+LtJkeua3U13q3jQI7MmqUuEOdeE0e+Ky0CYHQexKCXBBVfHQPhWi1w6h/w2v0nwk
ijSxX21nWMxBnSD+HIBNfRrLpFWI3JvaQ9cZrKZmYTSniWV4GlGqQdMoWosVNDEZudh7JjLHycms
DmXlOBy6fKuqM53WYIZV4QlxpvckAa3vCTJT4J6S9E7QvVYbg+Mg4bihOkj6ALhVc+PX0BZ1epy0
umc0z9Bo8CRqDZ4sVCWoK39oK9OvwJkJOH4NzVFbKTM5pdysWWfLXAvHvcB4FNkRuMl00o5KUThF
yCy8qAf4eirBPyuqA8aEaUySLLjvhsA4Id3gEskQMKZ9HtUj7DWqOaIBnIUVlWSUkmmkNO070NDG
I5Sno3dc3HiCU1pSYqJZ8dAcWh7U3SbNheEhBVIzcetYRCKUaVaJpx3IQjqi2DGIRs7G7CYyZezx
1NS2csgqThU5Ea0X9IuAh84M5T60taLpemIKbPoINRGTEGCiDQJVN7CT9pWggObEUPyor3LZjQoU
c6ERIoIfSasbq6d4I4xjpOndGD6hFm+ldg6WcU57cEHNmlOlnu1Akh0aD31swYuqXDQY7Suxb0k4
Q7RtxHMNSCfRiAq07MG5aWC11YsZ6mIF7pNBAE46C1niqdAyKhwxbMLvQUuHyskTzTgCVTSXTyDa
lNoZFyDH0uq8xgaNARmzA1REG1vgpdxlpDIEkdFQgRWvC2uAHmQBec3QNBHbYS3EowAd02DfSl0e
bbQOP/WGwOp1r5dKdjJi8M/SPqha0a31PK33YRwLeyEIq68i0bLHUevHwWZRBmyBHlZdDMEOxk2U
Fku13VrQaAR9qTDOFAlhAWoIcAGg/lkqci+54SD1D5nK+vCpVNK6OZpVG4UnjTH5OWelaZEWD2jt
Xmfy2OM0H6Eri1a7WoxfCvBRoqSrBnhrQvqBcMOGeuS2KiBVBaH7xIDuYFX3WnJJ/J76rCroiPYX
vgEUNg4JsndLcgNWZ0j4kIgCzpMr0LIpolLv3S6VYugli4XllEZtVug/ZlzbhLJch49TYcmRbVaQ
kLGLtJOyp2CAgowtjkHyjH6TktuhGGTqweiNKbGntqtCb4qaEjBQFb9yi1sNbsISqDmKTyG0jPAp
wB7KiSAAG2bzzuQi0qwUSRSyBdPg41OZQln8rsBXlXZvDMorg3d8yIEuVW4w4X94xML8oYxxzwQ7
DxPfQOo1RFRBV81jK4TTb42JZuRIgZk/5Hg+3JW9iQtLH2fpUxhoSb1tulx8BFcaXoLnQxe5ZSab
X6gqRB947RrHxzxIzdAt8rBG+gBC4sgVo2KqaNRJUUy1qgwTKLb2dURKZAy+FYrDbzXrTZNw8K5a
dsriAIg7vcEaNjjEFMIFhAKgUcL8KwokdJfnZdd851kZPNdGL7VOjdAICa9YMxlRTDTt4ckJ+sFO
kBtKRPopx1vvWPS5i0AGUY44McK7BJAjJC5iLd/jDNEzkppj8V6OSHOA6utxsxhjjn00pNM0kjzE
LBOTx5GFS0jWj38kZiQPUhpM6Phj+W8LUS1w6rZHYIyTGpwmSDWsV7nQdCQBgl506C9QRt+K2wgX
GFGZcud/KDqP5rpxIAj/IlYxhyv5kiTLkiVZDheW0zICIMEAgL9+P532oFr56RHEzHT3dIc91WBa
2+LLZjPxPtmgvg4yhNbxiuQ6HH7+rfHIddg9uX/xtV/X1RjXQXyOdh38LFof+Kbd5p7Hsebxye+T
eLjlUZvxQNWWttes8ef13M6blffh5k/7uUtM7ZdYtGJDAtkfx6clXrX5zFdEE97lGmx9LLQH5TRP
3n2TMB2fEzvM73W4gYS3Ob0+pjcYjxHPZVmqW9Ywt+fVDkV2HrTCvMjMYmcHLqnj7pRsysfac4gP
Sf9+wBaBqrPKRXjX1FZenxXzP2cyvvNoIQ+RHqkT/XUnYmzl2qL8PDKDKX3VfSLukkZ3ww2Luzg8
hb6eli8ZAk3Bi0nNGnFS8/CvYekbu5dsjMZK+huuL3sMnuI3H51GGI30aL6NMpbcNdN0qYLcdiW1
M/2+SZl8i9aeqWOKTUh8cN7PiGTW3Xz2Nk0au0kJK4cIQG+H6H+3unKqycdSNdNxTripgyrUsO5l
2iYSDN7MpBkSC7c9NAlr1yIR/FVFbNSncOtEQWcV5Pdzt1nkkilq2/LIPSzTBr+wMI5d9r0JMVEq
F+k21LfWiaBKYlk82UjFUznOTQo7tSVDWsZE8g1VPnZ4C0KPuD91k41+SYre2J/aNd0VKx+T/KKG
wfvr43AG0FbswuHmrkdZbWkuCw7liIy16Lr2lTXC+MsymjU/x4vOlnL2GtuUWoTZo9cWSVe5GLak
ZHMbkmReOzpRg5b9Pw1/gxlEvMcPMz87Kn9PxicWzZjdRTSIf3tohs/B0DbynE+aV7JPZd5VI11T
U43dEGWnJswSFil6yWdK4t09+37b64sfctFwo8zZGyevfd0NtrUlP2u8U1CMCn2gDPWTtarRZDmy
lnyyii+A36HMs2hivz8389AxQu15fx8d4TBWfjpJU6Vmk5+3FIahCfrE8EtpYJll7Z6U7W58gkFY
SPi2RmP/ksVBCthEENSbrwZfXXEwTcOynfzZlSFvQ1fWccCXJcJp+NcLHfj49jZcg+2eF+5cpEf7
h5zL42XtTOxOUQ3Owf/S9w98s5pkriBVn4lu8Va+9cx7dSFW6IGKlH/2dZ+ybBkMUXoKER40ZUBg
zju3tRWnoekxC65JB0hPOZPdj3ysY/9s+lQ8ie6w6Rnz6faHY1oFG9qSNSlnok7XcmzHnMzsRWJL
MDpu3VB7XfFiki1S17gb2vHEPgyWxGZLujPZr8F+E9CpyOu1GoOS4PPmRxDHu7xnmFABLeEGeNnl
HuMq6sojZA4bZ3XOXNAE5yZKh9tkepedjRnbP/O4i2cFKN3ewnmI5tsslnl6nYpmpFhv/qIqs0uU
JOMsRPOGU7HuMEk71viUq0Hsd2sg9Hc7qJzKuCTFeyPEdFQfJTQr48OfGIP9iZGlEfEU3I7RzsNV
1ckaXYKWfjfvyFKuFM4xB8WDMLRq8QLSvZuem9tKf3nSYaBorgcv5L0X1NiyVl7YflI60NtDojcG
RvYEIUlQyRb0+qD4N3aP2wOzlGD7uClDVmWnNpY0sauIpjLlCIK3277m6wrjaT8trY3zSnfMAScA
4nd+nb2ycQPs1DbJ9u3IlbLVOmvFMObBVz4Jz1+AYVYwqbKwrHjcR0lgOzqqlbTCAGM2Frs4CWEV
6LgJymVgOaHMCKomTJPxeeaGWkL5kOJc7J+Ub8bPUSGwqWU44rY7fBlHlYmauK+irEH0PiyNyrA+
OwaMVoScEWnWbgu4+rrobIJ+OF6lUfSS8mOzpXRR7WH6NqYQCcDssPc548k//1Dej2NO1uCS0l2v
FM0hjsqas84WeLqtxRPBIEUN4j9kT5NuTAFWaANJdznwZ6ioxZZE6SbMb2OUiJ9FMB/voRc61j52
z/4XisMyy0RbMJzi2OZVXrv6pZg9TrwJB+pfFjWU8Q1ZwTevz3fmC2JWkrIAt5p5k6W7TDlXdFng
gsOtRyQVjjY+Jb5Kx3hJHzdcvurr5sZsLL2w447dBp7oeSTMF6LeZdtSmd76edXXmIBUrU3XH9Ei
LQmSfaPjkvEatKc12/ErN1v0V7ooBb6RSfi6z27BnWyhN6oyGfMyE3WvotKlBKSfhiISf/aBXBFS
xujwQQi14AJfmuhDk6E2Wa1rwErAWIzcY6ZjeKpJsPOYu/aMNZ9wUE+1cflxzn07NaexFxGRtLa2
azVwHfwbp6Hwyz321aPSMgIf7NTyLQySMbpK/1gf83xW3ckpcJqyaxdfPhbDkLa3NNuX4BI6E4WX
3tshhdtBSF4yYqL2C4SPwZAk+TCAG0LtNydvD6L+tnO3PxdJP3qnsEsBmICSsq6aj0R1T4nz+u7B
RL1syiUIsFHRRk1hObi8iys3b+ufqF2D6ZRMviABMEQVWk2B6PLzPsfhb8J/M57NMcx71dHthOcj
ahZd7To03/I92z8Lp3aqQDiprQqbWf/0Nq+ge122ZDvtckxoANp+pLoFU/rdJB84pEUOeacKT5m7
Sfn4OU8uiNTZk1tyK0Bz3EmwGxCUshHBLdsYQM5FMYruKp0QefnhPMpd2nj553n1yPWbW7oqVe6W
q+GUsXbAkqijYHsOfGZr9Pgyi2EENzYqza79GrUFDrIbAozd5VaD+ZMhdWnZfyLbqY/zugpE44Mw
C+jVSzFr4OGZuaw9jU3BWtuceMMJRacA09Nt/LDEc6ZvTfMxWsyD5RXDNT1H8Q6giWguE3qtgtlm
82mTof3Zc8pUtY/jQNM75R3AZ9FOJ7OH/b23pcJDMeNFgDB8icP9MlABabPi6UHtA1COBSz9HPux
0VXB1HbTaRQup0FZn1TqQahPa7v5fIRkQ1WAkwQePYfq/uRtzh3YOP8dUGdwp0C5iIZJsvlJKzMr
opHYuVyrsKZrAyla8/+CrkhJPFD74l/DKaO09g69/wknD1/eaESEqgib5X3icdEVuLjNrhlmiO33
LdL1Lzoy11Ztb7tWlNM8hctN2aDrAHZ94d33gZzN5dj5TwmdBBGXR9tMAAFlAuf3esmBhdzmshMS
/1xfErmkr8McDPemGVN2jad4TkYQaW6vZrfD9MUb9ybwS3P4XVjmfUHepB1QUc/WOgdvtdUP/QGq
UoGvREnpj2o/Tnqo7XTKgIi/u87SISnMN1+aVNTfk/ZI/sx1f8jvg6TNfF4oIclbSNF2d0eNUfgz
n9K2p8NfEkobZnXhg5/UYf3TKH3wwOQ8fQomI/ZKFmOjKt6vHYezKJuHU4NdyA/N9hSHIZb522xy
dgZqfxc0J76t5aubBsO1JsQCxhourslNNa5K4KCQLx/x0TXJAOrJxHZRd024qgC3K5XO8pVw8IBn
Me1p9zT0fe+dEtpcnrRW3cs4qg4pFtPS/pcE7zUHIIcxYMxH6SHSTzqSiWXLmqjJS123XlFR9wwW
I9ueNNv92nsZGZqDbL2TR7dq7vEICb6Cjq+Pc8YAdx3oItpzo/c+eSRqSf9uxlw7tsJlvH6ORh+r
hKh1AgSbaZHRu1A5VD2/SdyJYd/n25paO562JbP7/Q5lxTX9YTJB5xZsj2LRbnpfXDp2IA8qZYcX
BJ71z2WKb6PdfHFbd4VIuUxyu9ZX1L1DcJ77OsfMD8eE9n4aDh7Xtnv+D3rdtCe/ffCx+8hFAimE
n+zHZyLZujKTj8+KUIaPt4k0ewCwW5YznWmyn3K5pUsZBxqJlxcCeVTDuqfTi2ZGGs9dzj16ipqh
ni9JHzT1lSWR6Guc0aXwteWdd+pW8gxbPFPpIbeprvfzgZBsvQZmH/u7tVhi+WCDfEtPbZ/1/Skd
VtF9MwdX4l1f097UYHwOt/qSMrEm/yJCfpHWHUF6tzbxmpID9mFWDAD0XXjL5P52a5PVf0DqbPaF
8hoxhDj5IU/UgiapDeb7I1Yqg8DqRrpYCVJDa996tyWOFUCXbtWnoK+BtmAFUCw6CzimMSi+cVNp
vzoKqdx/eleHePCSVmDWP2XyaemCGW2cd0R0aXo5sBVsdThW3TzJ42WgD3n3ehq8yqXp+AaTDpVT
DZ5y3n3RFXv+bRpD7JDmg17iwB1rvHMHj6eacl9Mp2bxVXZNhVHJU2GCDkORaVh+B12UIst1htDS
KYj99JZv4/qUERaclm5Zg3Pax8djHeJdfp5qWr5zpMTxYJWv07KpCzSSsdT937Ad/OxxV/Pmg0UB
hNGkpjatuHCW9j6Kdq1fEhVaeA4lfLYs+4FmtxlEDCRtcwHCueYto0jIasUuxXEXznn/1sKbIZr3
UjSg2z6uLzNpLC873XV3h64BeEFSG9NymhQTUVv74TtfZv7MhGEfh9WkP/eCh1WquN2vWXfUeZml
YvlxJMUalSIZabnaOY0aTkE2o9SfuhWA1Oj0SwCOKcAL0ozVj3nObQkI4FQZmNR7G4DcvRIpJx7+
vaypBQbU35bF5DL8Xv0uxgq9VqykZNRo3qI5dOeM2/rNuEn+0sB3z/2+0oeRuKKq+DiSu24EezpP
jkmvCoaVz9TFo55PIt79/6QIorWMpzn4Prae+tWEg7eV027FS0yDFZ82hm7CUkOtvxgsSOoSP9Xj
2zZKWrUpl8n5aN1sK/XRYMJfpMN7mx4M5SJtoXrSsK3fh3FJkDt8APUrg/fZonzo6GXn3pxau3fm
tA9jWvA+xPq1gIgGo1o7h5wQIEVWSzsV312LvPJupPn/fLBJ+Np0OxxeHcyeLmuzu6fR00DQgWv3
X02d0e633Yh6IwA5u19kP6QXE8j+rl6Mg1KDE8KoAiiT58ggzxklEeoGBZTQ0PQifXZgAO8Uh+gP
Yh+YoRxKHI6tPuI3r6e6MzFt03vEFzmWvqCml54WngNy78Jf6bbkn5dxnmAwgnkeKi9fdy6xKNTv
a+HXX4IYE4Z8PYo3l9eDD7WzO68MOg3QP24jiJ3tAv2F3baE7LqBeg2E1yTfttC03XXObHtt48Tv
Sg0P9cka8lNLb3DdfWSLFXZGxf2uq5QO8M4WMSnWB+zMX4Jpa4x8eSu+pk0gAcIADV/wgyB/F0+V
pagG5Xy87YJ2iapkpIlmhthrnnTrovsM37e+nG23/2l9yTIlRRmgNkjMbG70kHsMSA+fXbEyLyDN
ptj2l2mp/ee5nv2sNBacq8qV5flusW/Wq54UEMXasRhkTSjgkvfRfh32uv/PTMUsq0auGSxSv6Zv
0pMqwqctUu9Q/ocsC8MMXMllzNWVvzr83LRxd5SL6YprH9ExwEHUbD+LrnvR8xEud/OwcqjizjEC
ixnrN15yp27T3I9QG64eXtt5OcQpaAtLqOiGU1TlRy7/c/QR22ebqM0LKoHhWfAxn7YmMZyI5YPV
YChevytvVZ8ABpq/bm8XRke6tl/rHB2PYgiBcHKX3ovgY4FlX4vkNWrbhLUNOab/SXuExXnvt1S+
2giqjTPoprtt5VhpPw6/MVt8QOZ7htBsb6R6mLcWP/wjDxf6IT+8a0dXZ+clShxytHRofxWjXb8M
E7hCuTItuwv4pK0rwlrtLy+WUl7cpqfvSCXoevIm6dITbaWXIA/YlnsTOnw1jWn2GRiym+e7QTgz
XXpa3tesjY75B7rTzWNjLFFkQUQeQtpKZN588QjAnR+2pYBpTiP3ccr6eT9uqQnb+AZfEbbQ5cRo
323T7uTFpjaKru3qHeGtHwvxredVi0FqdRL9Botdg69s1kb6B71lg8TCYOUD/x21l9DrVVBxcQc/
AOBlel3t0vnnUZmVL1Db1GOM4p8GzM9QmG1bgH0DOug1efbRBdAOdvU03ycHnewp3Kb+Ryqhxk81
d5R/luMQI5mA3kdPzvTR3ZjLalPl1tTF5ThW7JniAXjqWvTBOLNk5mZAisyof3kBAQXy1q/vGUNZ
zmlP+SJ31ItDxQux/hnzXAgU4gc7TcVmPCJl6e31JRIbIHgp+ll+lQ0kzZ+cH2cPU+d7BFlNUUHh
REGwQUc0Ijodupu8rnRQH9lJE1zGQrer4+Jhqpf+67iBn3Of1Nlz4tL4v212fn1e82AKysZ12c9c
BjgAKH/zYYNh4i9p0nvm1rcsi6CJZiBF0eTjg+wWstWhTFcFZJC3g7ecE2O5ZK0HPHlhRzldzhw7
UAG46hgx3eEkW/W7x4sqSZF+jtTQdU9LosBGU9ATlBAxEpt7+tYYl7BOkX6wdzEyopqSK6qRJFJZ
RTp0dK5znrz6QXHskMaOUTJZ5sF7HEU2G4a9ogVKi/xhvCCDYVXexeiOYD0zCVW35cHXIQw+eI4R
o50760ydlSrf04B7u0jWamwLhp+Njj4vvQyI1BRwvBVwfP6b99giGpm2FUbSrktzwsUjd1/DQVPx
c2FW74x+aurvdef3HMyjhRbbkVGk5z1laq24ULONVanGRSfM0zu+INcLdRpEGNmnxiwBDK+GnzvO
Xrj0x3mbyJB9trpJsTZaYKCekwj1X8t9umfbswFNMyeZqKO9V9Muhied+q1/3eMxNHeFNsD1Yul9
7xldlW1vXToWGeOmlY/5opqVJtwr9v4rAN6wM+hMWr1E2pGJBOMTT91bUCdDcZerDNJlG70k4RsG
Zv7WtFMwX2UgwOiLwzdvEeNZWraBdh8OvO0ynqwrjLsWtcrA73qPFXTlTfYvgjHgMD/qs/2C1q/z
rqCVkboMw5Evl9pBtqrYmd975G3bJfBqqU5S5c5W3qHrtjKxQqXn+FwQLEx3z6Ldt4aMUL+gPklT
2wfUd6uoEOqBF7XEAACsA0GBXAoji2qLspREj48053IUIctyYj1AZPNVT9NLI1qQegqtOc7BkLA8
MXfFh7DIN6m7DnO+/mDKab5ktoEPCbOOOO8FHcMM8oEH13kd5P6o4fmPi/DmpsFJgcbie79nK2t6
3ZTXFx4yajg5wv6Wgj2N9TSZSRWoKsKjAPqQ9fyp6NtuKGOCavtzZxWHSayRRVmmZ2W/j+gVyX/T
4bK/H/yV6stSI887b4mI2pd9gz3/3uTeEKNEq3HxTgI10nMTqrk/aXYHHmdPdOu3IDz2CdOldOZt
2ym+VT13OMg2wYKf7dRgUFqUtZv67lUIGJqqjtkxAAaG3AXUao/60UkVQxdl2dCW8BipvEMwaeN7
uaC1PQNYd/YybQULoftU2OBCh5qnZ0AcyZ4Bj7y+c12jnzxILHVz7LT0r1sBmPXu51Mb3ktKT/t3
k1m+PgSO3WUi1fzE3pwZ0k+Bytb22tRWHJVsXYBVaYoQ5bG2I4vaSCsxrNqOA3Su9fKDeRtSofvq
+Vm0ENuQqeLzWnj59iOeop7TFTcmvD/oc3B9rWNNWit/rDgdq+mhIxGMbJhDjQFVa6iz/BMWS1lx
3Sz84m0c12IAK03p5qp14f25wgQvW0mIchxc8LLs3XkmPbXglK0Zgoxkidt7mRtOpUFkZa+z8lP5
L5j9g3i6OkLotk5FIeDEFmW9r3k8iOTcb17dX1Fp2OHkJXswPXErj8+TCCiDKsgm8zzy5xU3qe1Y
v8vNs/uLj8k7H51yVT8Opqa9tWJv/gQey9mfPoK2gOjBqL0H2EOyCkbwXpwapjbo/xqbhiQ/LCrS
58aqGPYUHL6+6zuAARQbh4WR4uK24/mwZgwuPnfz+uZB6awftA18H/1mjiYRkLpu77YmbP6ARBjp
lYhuIneS2tVkrsLhjXcbTABsciEIh/Rk4ZlL4if4sLuwz5v71FNreE2O4HjLyDo+bp7rw5bcKfjv
ctFx/WdIG+Q5G6vnIywJZVuVYDEAu0heGDaYjzd2rTKPbEaYcST53r6mlI+CYo04TYcfUpIlW2+e
2jz9wGuOkCE/RDz8liPzWOnCOUjOptjD9BTvWwJMFIRTinealf1DqrL9oZh7RkC3engzrfFBtPlu
+wDwWsRed/HcgGAkSlQcV+GSIPulSlJW/ckxFuiaXnoeYGGvCgGyLQVNjy79PV+9k5AS5+utDhHg
dYA+0BgItFizKaA+z72c0/7HoFb/p4znfQZz0Ojw0F0UutQmy37AEMfZNSEb85X5CKMjN/cxV1+/
zN1nSBNhrlZC9dz1Mvp4l1ff8u73glSYdUstZVrH6VzNg9bJg3f4/srgxhr4vdd4IYfgSAC3w2To
j3KKP+YrvYWRQ7cig/xOsgXgbt6heihZ0dCQeXESfXQQC7Poh1dwcZI1sgnGwDHHk2g7mrjspmX5
T6jw+K9J+z49C7iVL4dKQWuKTfrsAtfZ8c7NwbrRzBz6JSogQ69zvdivxmvZ8i+UXF4A9KenIp+7
mhFoca8drh7m2s1SH5eR4f5ATThH/ySnKSmBeehsuiByMZTpkUIupiZAXVTk63+Jt7j41qQb6b0W
448BdIjwQMapxPsFibJ2qO6m9GVxMG0VgcxaVLVcUZTpxt8fMcrYsWChQwlugSsKDAtX5+aSwLH2
m98V4Q+ms+nzToCqLjdT+EO1IzkObhrajdicuJ9Qj6dCV75LhuYE77qwWJj18yNOx42tcpL/Gk6p
Wr9mCAHVLXNohH5r4O4NaWDGsUVELrp7YIp4xv5S7H65WZWjKms482c0Y2alAww5cIOefdCFJbX/
sn08Zhbjlsm7rM2OqsK2S3BcUZL5n3benuEki8TQwn6k6JZFEtG86qULr7iAFkgDZC7Cs4zA1k4b
kl3qTBy57lb7Sivgh2GVV6k6DAB5XVmvztK1B9LJW//uiHKPuplF445nQ548+H6BTlFPpJFQCyha
KAxs21zSrSeLbg9pOnjBFjmdVz9EjmhTCFxGrA/9YBqSK10ZhW4JVsEEjviOmgNe746Bh97It7dF
9PvnFrm4BIqjg8ARq8cOQwMtmzOtcX/zSCeeHqHQi7cC/n88Z/HmIZZfRJpUmzce0V2PHNXewxzw
NngHsuqz6Ay9gIlmiY61Bxaq0q6ZBU18Zr/mKfNRBcoZNFeTjnD4w1Lo7qxTEQeVf+w+LJ/Y5hfd
+zQaSUbSlUmTCUmt2+v0Fm45n1mTvBytQ/4vUb33iiQne95rjdZgIus8uufDgH/ZPhzHakrNjuR8
zjF0Ygxwf9ZsTuR3qyd/KjPpQrIp075JniErohY3PeGJEJqliYPwboSj49hBLgdI8dEan7W/JMfX
Nge+LUGgOnyp1wir0yGetvGypEfyOeDpFJVKdDd/+tDS/AISF2Mljrlbqkiq5qXuNR294GTdQ5Rw
9qOEmfIiu2V5bUnqIfrFQSZe17XxQDsXv/7OfX/kF1rQoz6JegKa0wtveJWRNOw/yixyt+hYGrS2
bpW02t0KvMxfPnjfs+zQTJ5Dx+bMbqK4/rnCBN0+kiQShBocYXdNfEHa16gH++p58eqqPQfy+CnX
SDOvTDMufJjZegEW/NzEQBmD+yJqJ9F4pZoQimxiueQSBaG294Ir7g0eJv+jE9SNd2O+bD9nNBTt
aU5i3q4QfbG5dToT7Elni9u/KLKKyJdq3dJ+y2LTmgvfLaHeNILe+77MWXruG+7hah7XxN4b1dQ6
Q9sRR58MKx07YiwdsefYJVlRgiIc+yUb6iK97N2gPmCZofiZTUH+W26hnVABy+jNE3r5Hs+ez54W
xFR/lmm9uWrrjvzLMg099ZabRl/GtA88ttgbjKYQcJApB2s0RPVnBJndclr3HL8y2o5kfoVNSTHa
UzSiVWZSfOX9aQLRXp3wf27x3j73SxuRoRU5oMZxZFz7HBbHpE9T01nUMMabsRiXax6ePtY9ZhAM
q99DI8O5Qh9SvxnSsSYEsF3XUBK4yM5MxuJBZGtOUYsbUGj6KrYwgJPHb9Kf1r/0z4N9VIMGs8nM
vuVnT4eqvet4Cv/WZBqGn7HPTgiYFDfPad8MaEWkNSW0mLzDnpakaddz2i7N8IsH2CLNZkLdTpY9
eCxwqcbilEbx8GuiPD75xrc/0eAOSZUfCfqlOdiTpToWP/212WhOLis3Z8dgmM7e12D4WJWDeqZK
S1UX7nfEDsPTMKE1+611b727BVU0Mcw1XP5Dj7ng8Xo0UJlVl/agCrC84MFnNmnEeAeaXC9/aYNi
/7LmqQ3vB2vl9OQFWnOv2cNE5R4Z+JFE6yhA6RDUQ/SwumSpTwgEtxSTnHWPX5LJxnh79FwCt4O6
QAJHYzq0eFO4t1d9LGa4tPEyj7dkaUR2v1OivTswYgjQQM3w8GkQr8GJ6tj6lyZM4McbhjEwj7xZ
X7qlYFr3k3h+N+2UunJKcxjfAM3Ua1qsXXCiGI44p4bstiOtaKFDV5HPXO5HOn2enIeWPIV72i9I
sAM+de2QxRPFYRHYHRGXBmT4Lq+z9lT8ieOYNWe7MsdXTQAQXhIr6cVX7sFjqwRLtN6t8ANUfCuq
ML7eYdqqxjfeT5wc5tdRr3r7UixjFJ+V8evf6YLipBuTsT4ZWbd/GxvXUdmsUdc92sx5ADLsZbWf
QnyRf4NsFL93lTECD9ZP8peRad9HaoKibbgO0GVIjGEKt9eaJSikGK1YaD+TxPIuHlntX5Zude2d
SZD/ck/5rTn5OprdZTRLXn/y/Tqkcpk8nJ7JSGm706aXD/1en2ZL/jP2mBU4pKP7ZtQ6BNcg0Aje
83oqgk97esD+WHm46LGOEcBcgiw8aDSCINyz6SxZspg3FD4jAjdQMGmn9pp0LpkQNKhgAg+IkwyL
x/5w/EseImMpith7DAJg2Ya3N0jYRYaInt4ElKO8CACBo5qXOuRuKMTwt+O8tVUO2zy96yTrcBFg
EYKxw+9N9CsbImIymyIyLK8loCrYVyztAfJMF2bMrn9PMGD/ChdLdghDfA1fPOtk05aTl48AGJPT
b0O/+gXttxd66mH1h4HLaWymb5qdN2ij3Vc/jsnub9p3W/RS2IYkKDVt8nuoxRZXu1iNXyZSBul3
ggUmNKMdOt4ybK3g6B1mBkTsaaPCytjE5ZcoxweDLZ3sUBfrFvsQxprBB4Ha0T4ZMKqAYbkDm9kw
IVZ/4ukAMl5ztY5EUUH9ifNi8uPdtUX+LFhT0nTKYZ89+gCV4r6O67X5tIdtn5/Rb3XDY+xr2Xyx
kTwiTeNUdAINA42VQzqpbP7FIW7ev0KJBz8WH27ojIWHN57bFZULF3SbUWJBFkzZyA3bEBkk7Rtm
c8N++5+0M1tum9mW9BMhAiiMdUuQFEmJkwbL0g3Clm3M84ynPx/dEX0sSC3G3n2z49+TioWa1sqV
mavT4FdT4BmG9Kh7tBpe9EjuelI/WmWsvEThvfCSIHqjpK4C7EEXaOXJqvCKe0gc/CJd9iAvC8Rq
56Wpo/QxtqnuoKFJUwBZMldtXcfSYh95QSNcKLDNHUVf8tY6N9IDzOeLsnqoRb8Q2mi+VLY6pScq
n8RNAz7L/tLW6vQVxErn/aIKCeunNXM0ExqQe2dFMlqYU2ihlsgu1GY11HrnDiYCRbaktWt4UaRf
ievHYSx5kQuq/p7Jf/sH4Nf3txb4Ub4OLUhKxBtQ7Lm/Gq1covvU0r2nJYG2Col1ob84SQcdMlH1
tD/6xIrhtrejqb1R1ax6jahb47w66WNHxq914cKOgvL3YA7Wa6CWBRdEpkVu1DnxKfd657uGCOTV
VqIKCqKvoS3UbKc2l1mbow6ttDx+rfpW0W5DU0MhAYk97FbCl/U27hvTWXiw5Mw7venD9ntUma23
4PDatPSgjFotbSuE29waCrzfQuoY8kdZolMFLwfnmYA6rxYWcgRMnjwfRRpcf5iQ0hsHVshuveGi
1hiDBZ+eSKuLG7N0UX83KuG5WY3Lok61/qWtdYDBJM0Hf+MYhYFkVF40d5SRCOVdheJRgPxxTAXK
OKc6m1Wn78EpmhZ0NWnessGxUdqYYKAATQhopt9ESsO3gTJbu/aLgkB07dswZzPafib9UlhBgskb
mR1ptxEPLVIvj+4TdZlnYukFFQKLzAjSh1xaQQFpJLUqt+miEtd+rVNymBpedka2yWaTolN3hOie
s1SVMnigwYGh3E4i1aplNLTeeKitICXqrQpp0OOdAJ/gy+Ku4lBA66gqrXmmk1Ztua1Nrc/Dqaaj
NucMz17YBv3zNEzA0JWwwhZS12Wb9n5s/AaoYR0ilJfeRm3bkqibY80qDZMuXMqGJitpdDQVMeBk
Le3SULDa6C/QhjddgqTS1xHq1pJ6JlT6UL0dQ4myXaSh8Vj6ZUn7RkdAwbF8vwZJ8xWlpR9R2z5S
8s1g4ySoD0D+Q89b2qLqb+kOEwGI8iWP5OXx0Wo8xERgUHnqmnnbtytnitRu0dYXkbSpqBRzQ4Se
xoKCprgFFWlfu1jr+sXQReM+Jd2jDXrsecNN1l3ImtSf1fOg8lEOXUOtYktBrSvwCKyzN2jzBQm6
aWYHPmA0gM/BaqUAEurVWpMx3WuzztCQFkFoRB2RT9WpVtoiWfpJTq6vSH7EyjQq54eutwgNAEHh
n6eGaAnCfbxnadw5IfnmOKQlvIQLqbNXUhJH1clU1LvQA10ATfls2dL6malRzr8Hz35uElW9I4EN
Jzen3vTN9wiWXaOfckQDrRefa+Rr2sKBrwi+Cyy3gEgOssKjBNu3AGB+4/alaTIcesSCLMmgr4fQ
G7SFqScj592XOIETJ7X2PpzU5uSHyngKhJapS4rTaXljpXL4k5ZoURaR2VA5pP9v+0QFo3hCfMQz
5ehJbG60Gv79bUXN8i2NPfQKU6x35iqwgvgeV9WOZL/U24NZUKC/EAFayh11mT4YQ5WIFSZpcCb9
aYh2Hm3a0OJlKrYuVmHapP2a7mUZV3BYyD13sALtyzOFA4tAU8Li1YCJhAEO+p46+hHChYSqyI5I
d5qhlP2yMk2JZMSn3cJZVcnAT0aZOdWOu6v7g+kA7YJJsdrgpkzN7HmgCZoJsyvK68eoMHJlHWaJ
cwhBJnlbQ5WFZSLQ6ToVUAQnAR0SQhEZlPJIUBvjVkMNWSJ0SgajX6UZGOa3KTX9Uz9Q0rsD5FTv
Y9VJqttIWuDZjV7o4aG3a7O69TL9QslupRaskoG4HQlSPL0hIKZyRIZDSEMCSMmZErH/4tRETfwv
PPOPboPoLhQ1QWbg8P9JgMGgG26qqXekmyXCO2JxFbarbpD1uVcGTd+a1Im1717l6Y9GE9U/JkPr
SxhKbUF77aQgWYWqIBsb6kQaK8GijSVtCG3bs8ZtpSbqdIsOJnfOKKvHBz2LoUIMUYnq/hKSNbu6
sIOBZUwQ+KHzoI42JJGjLKOiKqFOhr3urYSa8lhAofI2FAm6p0Zk+jOgS0TboLahUzVcYsdx/cCv
XifH0aF3d+qoLpB7hD+qSTYvMosVDuBgIEQZoJ3+EkRIFBBrEBwXYvTQPfdK3FLEa7kV19R8dOOu
1gYyYtREzV2C7BVxnPS5jkjf46Uc88FY+E4KWboDgsh5EyaKg61uqOglMMe01oZKhH+WfS/lyUYv
BL/P7v17BbywOw5WL/Fm0ElqMvB2BaotUk4PVyolg06TIk9tXLXMK31j6AEctJhswl6OlPSkWxp+
/ZjFZodyrkUgRM3X9ladoavGtqzzgmJNYFcvRaXU9U2XJqhYg7ZNlloVWha3t5eV8PJpJ0i4pb4U
3aRSic6KHKg10tONBtJ7EbBV6QpMwqw5P8OUul0kyOBaQwSbPuGy2KGE92C2h7HSfyfaSXFdoswV
HmKoM81vErgMD43EwxtoATqa2LzrwXgo0A9860UDbTZriCUWuhB9+TAa0oDJN8Em5ec6ZvKNmLQN
t1h7db/iAGnSAqpSyf1Q2PqLmSnjIVZHNmEe5kW87sq2eBqiIX2ww2QCjOjL8bXlsf7VQVCxLhKp
9pQFoVIssegeBbx+FT6v7Qzmg+mNsAfNytGfk6C4XAWj7aUucrssYT0I9WAAwqpchGWDkU5jQAhb
Sn6nvRi5i76ZWE3AtapC/1vjBXH4oMPkovLPvZo8lGIInuLUGUZYik17AheuCrbihIym9VWn21AK
AoI3/SY116qGUHdRAD3+tkfizGWtT9GhGT20uWjNarguiOIeEyzoPNi5AucWOo2OyGvGMHltpsJB
atkrEFV5Gn+oHO9qCX00e7VB3jGfQoXYLZFx4GCQ9artUpzunzGIGw1UiFF0xK5f0nvPURX1piHE
3MOKCJ7hIcGlN4spwl0V545nxF1dtcah2C9vPPhOPhTxOi5/TLzjxGBqrD+QYTqBm+oZrH41rKsz
rJMh3MFY8vmPrX7IthbeMvndlKTtppyqil1CMSlk7xoWFGhKAs8Y97MEdt10h3jKjddKQDdd2LQ+
xkO36gG5FYmUByqRBV8KULh+NEjP39B4pM1N6lXaH2w7SrEaaP1EUyCq8zTN7PzLarQihFuPp9nU
UttTJxOZSFFQ2i0LkeuuHRcj7ulMQDnY1ZR/Axqj6ON7ffbMpZsdBmIC1QWhdYiW6rCtFrYRhG/c
AK22QA42yLsRvwpKxSKSO5BidP6QYNP43sAPoGOaOThg1TYOYaKM+71twMviyiswEQ1LQqpFGCdc
OF1i1tZThy1b8APBih/cZFYX3UGc0iXIIsZGbFpYGQVQ5bABVinLTR20GCqYEfRJ1xIRLbVGQ7WF
OxV2jyrAzOSvC7dq31E/UG+m2ulNAvZyrG4vKPKPEKuKGHKCrT/FppCg5kMfOMdc6+vynjoV6rLU
uZgaKGGsVYdEz5p41dqZ+b2J/BHPYaKzo0fNiVgeytP3QhuRs3QimyiXK+GY0eF4JEWWXdyB/ed+
koEZXVgb4O9sBI5CibhR7SrifbsctUNWT/4R457ortUsFNgLLrgqfkgR7MmDZfeZRpTWRGi+XdVQ
FU094MFCGrHOo9L0HEi9rVn/nFLa8VVLcFuIsovUMex+WNPutVPaM0R8rdROztiirLrRAhGmqHlQ
Aqb+vRzxVihvHR1OMJki+Zburyy09KaNNAVdeLilmZ+j0LbZ1BKFOLUKyh9WYU0qGSB8p2UcdgWS
9MyyvXXo0T0nW+aVELiSRg7RNwZQnZr9KWq/hJNJvbrv90ouDfkAO31yViLveyIvNcRAQc8b21u0
ujb+1rFuyXeTR8BBccEossc+9NJiF3ATmsuW5hOvEu8m9VRTyb/otLnknV9Kl/b+SdijpGbjiFhi
UDmESbuNldSebjK9p/3zxUkEyKX3U//HNFpVuh2LPtA3DWinv5c93p87TP+4M0U9BemyVyN7eGg4
0/QhzmzLQpWBF8K3shXRdFs7sent0RahtBIkqOi3qIZCg9A4/Y1YQMVDkLXIOF0mcSvikRXIR6Xc
A54g2hliSrc7BYfNYaHi/sLpmXAnwMYogZbjN3Lkz1JE7xZk3v0F4itph9mnGWQ4qWknPHxjOPXt
oE2IiCUFAhgX0ZPZVdYPgXyG96Lo5b1WTBn9jAVg50hpEZlQkkZENrw7GYm49MxFbHvjyfBMoztS
muIN40QaT7Xu0IHT54wfOqXrsDpgueVOMSv5NgSl/zPmA0yrAEq4CtAAsrNqK6t+S4Oe8LE3QiBQ
O6V+5Ok9fzP0ph7NnCGml2LyFW8j4kKpNpTvhm9dZvfrzLJEfdPU3tAdsqHCdMWBT/DQSSA+aBNo
gDeDV6A3xfynZ6/YMeanHTvwMOW8sLeBDfUH2iS3A35Bkbei0F1tpnRqylXelPn9OP5973RteCp1
inDLSgRUMZHOZJYbMK7tBr3UBjByM0ZlUrbGsPHyOHjGbiQka2hTeYeQFa+T3kjyVWJopr2AaQFL
NTShoS+Abtt8w/VecGcZHb4/UxCcAbu0akHaDlBXq2RgF+BK01c1GswHSviUpvUyUY5jEADZVn6K
aN3rZPun762G9JQDVKwi+BSk6iDFOfAgirSDjzjUw/Ih19rtAIZy60wNpOmBFu30T8W9R9y2euFA
s/ZruBMqpdmSA5UO0SrQi5qp+V4z3QkbGBRZeuV1bl+DSuMrok0kJDXuw6ek0ofwxqmd4CLQKkv1
TnToCigdKOB2RTV0w1JNybhc8l8V7sQYwcWy8xopid9hsUBFLlr4tdDzpYj9/jfUeXI/D8IpHpmB
3Ro3eW37SEh4r29ynEWnFeZg5n1Q4pawxLOjO6u9Q4m79TwSJ/h57LMEvttT45UGxWJZ10vbAGuG
OqdWZ6xfQvAsJAvVnY3P2Lcx7wfvkNN09tlRx2oZC9F2L6NOyRscfZQRcS/1es43dVqEsviBwm+s
OrmgrKNmLi6hWLtoEVDkCs4JHFcdcwEIF6RmGlrNynwuLmnP0jOxCeYXW0W6lcbkPVWqjd6Zwq35
YBfquERU3h3LrkrWE0RXHx691fxCvg93B2UI+Ds2fSQbE7CvuiKLV48YzciLUpk66QIEMkarjnhb
WynomzDtgIcMhxDOBLLSYqLQLtIqeY7TPvFunSRRBjjeibpMIwujAKk5/LMsTEzOerOf9iVJ+1uO
zACRutJH98FUmQIRHbKYBQzkVqdOCbd4HWlU+Nlnsr7NVc0TND6RVXZfGD44SqZm9Z9M64qfOdAw
v6DKHJJ0EIPxZ2emlb1yZDkcU6CtfhFmni5/W6pCCUmnNn/ja7Gke9OoNQ/YR1gFmnEnJStqiiyF
KVDqu8GoqKHUmRn429yqnWkpKUEVK6cVtNVxYN3faheLodWYB92Ri7WLVxSaYKFpXAfKzaVxm34o
0nbsb1ECIJjo8R7RtmWINkySVMMDVOv6p2XbcrhDMSKtE/i1NNDFIumwB4mVVKckHDlUhoESbay0
RQQWGnbwA8VABCO4ln1zDPzBqlmeAapXVLfWuimQ4x7xeRf9Xu28gYIJUpYwXsNjcNi4fYwkUEP9
+xaCAf+QaC5O8IZgexNQdDYGQRKtI/8s8r2NtEHZkrV0Al1wkyerkipUjhcEEhpAiRCO2sIjllJc
SYuxeF0lJE6crJCqoBtWuiKWVuI53o5bDiNPU1cuJCK89fCh6aa+PUHIx8ecjV84mJn4E4y/xjVD
o9WPfq1kUFhQEoc9j1qANqNyNS7r9B4MaEKbSecxc9030s830owRJlJsa/X1hDWncTv2FN0uSLDg
6/D8LklNp8ANE6351belfkoNbK0TV7agPPuRPoOYUGWW6nFl+mNT3kKySY3vGlYSFIFNRenPQFRB
9Q22ZICU2oZFYCwj6C6wYQTlQbBBHFWyb6HdWW8JFw3sD50ahT11BvWe3sL7EUqbnSz7Cho6bHAK
r+u0iBtvm/RWZ9/g0lPVN7InYOFBhMMhXTWq4gKusyUx1ByqqN3lWYoaOegqfT8MvupLUOpA039O
mVHdiQx0/7sNoUs7NVAPMfiaxsa5j4qm9O4kIknQi0JRsEmfGOamRHCrfNeMustp58tfe0hs8P6N
LCuK+ahfBPQ75OGxkS6F55fnRmkysW3BFhzMl4R4iETo4wSvCoLrMu5h9igXKWSp+Y26U+DYxNsB
tba/5kKGGNBUGmmmrBpcBlLbCV7JMIf6BtvM9tQJu6xXYW+1HTzlRvG3iIp91S26fETOhQpBU24d
0Hv8ujwZeGcvLsRbVCh+uS2csnCgpkvSELS91it3SoO1UEO1DiMn3+li0AZbd6ie1XBiyu/5xAtY
IKBLg3gXBJHavDoqATfgABL4VR6OpX4wMaYLNnkEFQFPNIyjFiZIHg2Ck8iPn/Fo6f0LSddU7/Oy
LvKjRsEjX1a6UdenWpbw3SbWTN0iFPIJ2oVi6uWj0RYWNeq2BvXo+igclmkdGOkJ3HwYdroF70fp
dAspgG3kHjq2tjMIFQez32M6Pf0ynM4M4eU20c+vTTu1i/Xn3EkTWjf9EVTB+ytm5qpxl2oO1Kdm
D3G4DR9Ekq5SSHgMCLtJXUyK/+hPybrNta2zaVyXlbrivqx95k7qCPhFKs1B6BIy+wmlldnFIPkJ
dLUbsbv2V3iILCGG7NMtDStcf321u8DFwPbDrHVhXiy9ddSKM0NUhWl1ie23+z4px1VX0QGlgoNF
QbinvSBCAlgVkmstHsp2rVj2S4Zmbat2gTj6aBS8xder8KF9hCYkdFL63dsqFqpzJ3OzxUgnyPN2
T/1j1Y2bKP0t/e84dH09jPbRavgyDmbvfGxsf5zZl556rRWIk9q9cx6ax9wdh629N5VV49raY5jt
q6Xu36Q4Mbg53RyP6bXOLJ+s9LvxZ77CICCBwF4B8ekPUuqioaOpuULPN/4y9/0abvmG0kmgrQN5
5QN/PnNQTEl3bMHc5zO3Q1rxqU1L/5XCndrDhGEG2Y6v3mA+IHkpzQJJwR/yTnDnVXHhHDfbUf8j
emVd5PGVLf/xO4DAqepluS+dpucNSasGhWeHadme8s7RL9fU0PZRef/1an86iEbzBva3bWnzTUWR
Vh8SFAx7zUjPkPlu9fY+Mh7+i0HIVakDEJqJeevxOPP1xjK8bo+Z7Tdpab+RrZ+dQL9ikj2fC8eC
GAQ9oC0BFk1ndl4tRdaqYxbYKIXPlXYv7CenvDLE/GwwhKbCLrE0zSRo1GYdL7Sik3QWF9ERImrR
rCr0pNamSjbQK77+ZPPDPh9othWJoc3GISw7RsW5ie9j74+QP6v2+PUon3yxd9OZHbWQngVTUmnR
sa5+ivCXI4/TtSZd177YxaT5H8NnM4gTipV8scRw6/ao83iNKxjgVnXl3rg2l9nqF8rgBUOoR0c7
fPLMg2f8MvLN15/r2qJcfsI/c8GFbTBkx+fqvZPpH1gUNbof6//wtMyXftbeJeh0VFYqo2Ai6CYa
PhnOd8M6fz2Va1/rsmz/TCVEKEDwZUZHHe1JrPzGPxDl5ZXtdfnk/z6g/2cmRJa6pgpOzmwmEAQK
pVCt6HixIVtQOdupDUrcr2fy6aI4VONNHkULmtv7mZDJQWimIcoxKI4OZrIRbqNa+KvqiysDfXge
LtMRJheMboOk6PrstNhdpqnBGCfHsLkD3gjrO6fFzhkC4VS8jCawHYUuDDLXkzh69vcYg289ddyB
0kwA+VLiA/b11Odm6vMfNDtbQzMZo+Lxg4JJrBL8z0JTUOv1l5VSoKmjmcrz1wN+9q3//QKzM0YL
DM+qQYWOnbwRPzKsJVOHwubVLz1vPzef2OygTXYJalr6yTHGwDSFtIzUDnoQfm/yBj89ifYyHtY2
4oev5/d3R853rKPbvHq6Bs97vmNbJ9ZUhCHJUWbKEeUklLoT7npIAXDuUx7ie/snqWJ3l+6suxS/
JnDwa31GPvvGjuFQlLsEe4Y1+8aRHpjtCHnvWCyDdhUo9FJB2m9m16Z6eUE+TNXULIHEwKSzz+wb
j5rjwTpskmPZ3IP5LrBLS8jStBdvYZ+NNY5acPkS98oHnvdssQWdmwhnLJUAyxLW7EqI4XhVIEzj
SeDkoZLI1thC0KA56u6t/lHLb0EGIxCb1r5xxM+hTE6XtYABM+IPVmyAPdZml175VR/eqNmPml2G
TRiOA55v46lFeTkOjyFOCBJvsRb4QsvXX3+CD5fiZTBiax1nHSnonfH+viqw/zRTjy9g+/dAP4uq
+v2fD2Dx9y+toXBgmmdKYJZwjMxiPPWU8XQdj27l5esR/oY57/YOc/h3iNkclG4wHVLz8UQ8tLCc
u8D4xZwPRrzq8e2mLr7FA6Qr5ZV1+n+MSyZm2yYBmJydDUBfzA+zbjzF2aErXvBDXCoX3Z48Kg4+
SD+HFr/Ja93dPhxIJstntOkQSKMTQtj3C1ajZSkp6k8nBTfpJkUbwZmEurI3gitn8rORaI2tkW3S
IoPGIe9HckrPq3q/VE+Gj/c6nlJetMU4HKbUlQ7W1waaf0eZDbHhJ+qpxV7ggNGvAl6JdS4HN9k2
o3SWX2+YT8ezBQD932TGmb3RI/0RyIgH9STqeJE0D5L4CXv8Mt1+Pc6HB1FYF4zAEAJ81BZitlSm
DzkJ4ouKAt4+NmZ805SPflnhqWRQnxGnLlcfvh5RfLw7GNImtgGVIOmYX2gp4vba6Ef1ZOcYqyaG
8rP2LOcpnaj1pBh+3ZqGnu9q6nY7o560X8B9JVb0lD0xi60PaURNa9IQCC88P0pvhwaaO/Zt5g4r
kUXbFK8Nkhe02Waz6XCmWDTUPlylVw6pY0ZbTD2DFzTmwZWT9tmH1JHB4IjFjhfmbCfCpslRoAj1
pPUP2UsUcw+6U7dsqkNxZSt+cqbJbTGJBGfhOtTmjViB/5S8LiTHC9vwuNDWhWWtwmmnO4NbYK8z
INLpJ4ydpnH19dp9XLrLNUJPc4dL0iawe3/c8joWtO0YppNtKWvsD7D/UNZdugsgsNX669eD/W2G
+P7OfD/a7JOi89d4+brpVL3BTG9epl/ag7qT62jtLY2t2HY+FogL+SO98x/bx2JXrb/+AX/b3Xz4
AYL0m7zVNK2/Deb+CfkNBe8e2KjTqd/599QTbmkWqRzMe2s53RTfDuEppber3NabaA8l68rgH6IN
wewN3TGlNPkXcbkh/hk8xhcJirA9nfwa9ybEVbeBRUuGKP2upRR/MXrGHK75mSOVRjS2bPTp+3/z
CyRAK/ta6IAE73/BIEzo8BiPnOpa4XBV38Btt96w7CNzi1L9FZ00ZHzLiRctce3Xg3+204h4aL1t
ahdb1tm91Ib+FNWU/U96Vj86u9p2ZZY9pNMfp7j5/xrp7y785zsHlN1Rrlh/93S+MBDNU5DfpVOy
VXokTk727evxPt7sF9iInACg0+R5nK1rpsN7krGvnpjhrrW8NS7QmEIU9053ZaRPLwrgXwS/PMY8
/rOhAJ2DyVBT7qRjaeUoP96i+pG+cBFqN8UrFmWirsrcvnY/fTrDf4ad7RvMBfU0rhhWset11d2E
TeUqVrFPIu/R8wSk8lXg13u/qDCJXmLz1Sr9LpTxqgCdr661H79E5fNDzGsDQmmbuLNZs500iLzL
MWhVT1mfhDeyG/7QbqjfDDEOAV+v7Gd7lgzIVKVGIyNzvpNSkZnQWZm3QQEunnBo3sCcLPonE/ny
10P9hTLns/p3rBnaNVVDURpJrJ56s0XwRVMZl/rzxlCyJ1gVh17oihsZw91UVmeqWrfpZDykyXQX
YWflYjEdreoUNrSJv/7Clth1ZZqOmks9+vhEB1Nz9kMNA0OlmpY5CCLmFhRmPO1X4Jg3An6jWwpv
ZXU9rGxRX7n4PxRP6Mhs84hakH0F6KecTc4uoxD+aUVQIkwsjfXm0Mbts2pOkZsmGW2e9OwnXsjb
vDReKQ7uQyfYJVUukBDrG4jZ05W3/WMCwu/ReQEAS2kiLGfBGKEnCLjXqqeGWGLRmyJyIdcaV0b5
5Lg6BAgmjW900j2wyvf3bdFK+m3FinbKF1i67vqbvF9FRwjBUbnG9e7rHfTxkL4fbJbMVoj4FV33
xcmpEFAU4i61DxMt1qBuq5uvh/p8YvQMsKgL6aqQswtBxwVSL1D0nBCG9NY6WtqvwQEnLrTyT8N/
NTFTl0KoBM9SnU0MRvQUtiDSnAzyUewUA6xTYRqgxfl6Wh8vFr4gISw3uaTiNY/4cBVKJmtkoKmt
MWwR5XTT0Njqxs91/0qU/ulQlsomlDimWOISfP7zRinamBYtCdCpogD+B81Y6Pphn71ZofX29aQ+
3mFM6pIOwPUTUnXmS4UjtSl9RspgZMDZcJNuB58ixUQrT66UBrRLAPf+EmMwiU2ztByNRGR2NceJ
Edd0LBGwJgrcgKHd2U/0ldoY9mNjv6awCMLwGwJIvFY3MRJPPbjSnv3jwYYrapGFcF07lAhneyUL
kBCWPT1CnBEuOyFOuqRHnPVfbBSyONsglNEgb85Gwd1MozTdixNBvQo1xoBQKDJX3H+9dJ+d6H+H
mb32RoUWn9bN4pQnXII7JTxj6AoZ7OtRtI9xKd/sEsIwI/b9vMZb1FOheLjRnSL99wg5UokfG7xU
s3QTJ79hLC2MlO7qkLzPXw/82Rn4d9zZVxwL8HfdHsXJp4BrpMat3W+0oll/PYomPtmT/w4z+4q6
Vej9lGrilOWYGjievsxpQ7aqK9D/Cy2UZh5NtyULqg74eIc7vCfTfWzH4d2IO8GVX3MZbHZAaFkv
DYO3h2dh3kLcaDIU/71vn0aoO2ANZL4Y7Cz8ytZXuA+3q68nfzlvs+GkTW4ueX5Y2flwHmUUKzbw
/+uiVx1DcbAy1x/OomDHNkh7/PY2KOsrZ/DjoFJFa28ajgW8R5rBj/rnbkNL06Fji+1TWGobJVtM
D4l+6kftLo7uHWsnrSvjfbLCmFUYklBQJ5HlXX8/oO5FA6TKXp6E1q5KzD/q8FzGWzzccaOrFmUH
7aR9MnTNtRH9cnlc+cqf5LWwlB00mZebj7j0sgX/mbFEQ+NExhic0/aHKY9oVhdGdKPBiYsHt+02
wYABI5+cBgdKeobAOI17G9kUXlAlvmGtldKT8pc0yyuY02dfxnbISqROI1Fy3tnez5FOQ+XRvFOM
5gYulVoTP+5gpncw4wM6qwIMoTb+bq3Da+2aP7BVLg8BfuDaJdMmnrJnT1w36Q3UW98/9634VlTb
Inabdg3AiAH+3m6HlcSbtVLwn5LTTZ7uzfCkKRs/rK8cuU8eJQgcBPEkZ4QsRKLvVwf5DSopLfbP
iCaXuvlNnUBVqof8TcDd2MPgVXPfxWZn2Rcvtn/l+b3M8v0JfD/47CsUmdl02Gb45zhz1uWIwzl+
C9J4xe/dLaD9ad61rr+X3T4fkfK8rvM+qZiNz05DSB8T9GS6f8a9CeVhCK0NJ0m5wS/lWp3mk5N+
CS44dlALDXtep6F11zTao+2frT2+kka4zYaD3ctFYsWrvHxRnCsH7dp4s6kZEW1U6NLmn4v2UozC
WCa7a+nRh5x/iYvo13fnR1hTh3gC1wiwhnybKPf9voHMJywsUKLzNB78TWJsR39vRH86FjCOHluD
KjuW+MV6tPxD0gMhu9rwFi2xZVJcodxI5bbGD9nDQrUsFLfsb5AKBpiZJ1F4LdH4sObvf6o+y2fo
pog1f9xG5/xb8MKCO6fyd/k0rNptsoON9uTBVb/yeT5EWrMhZ7d8T99YGhf20bnuX3Raere/v/78
H17K2d+f3an4ytm15fH3jQ6/Ead0UQqX4Y+uffnPx3GEBcpr8T7q85DV6aomG6cxOjf9s1HVB6fg
Skqt8Rz6vXJlnT7E4szJMTgvBI68y+psmbLS7Bsl9piTnWY36pAnuI+W5MBTkW/qse22CD+vRFkf
czUdOhDRBtcBtzEQ/fttrI4kpnjHTfvWpY3Jqr9hd24RP4RXaWsfjicjAa7ql4QagGYeFqcmSsWw
89U9iPVy2CoH1L9rdRNeedU+7oz3w8wetVHaQRopdLtud8My3kBeFZuv98RHvOLvTCRFDVgVl/jp
/TeToZ2qihGq+2YLOr1EvbSol2/+yd3hNnX36+vRPp/P/x1sXhkCr6Rl3sRnizfBUrriTtt+PcDH
bXf5YP87wOyoJpf4aFT/rku/wnXmDvrAlTURH2+g92PMjmupStyR+kDd2w8IQ1JULQhw7oc7Pt+z
dwxdj5n1y/AE6H3o3+TZW/RbRChr+669csg+vLjv187R369dQ9ffMu0jdV+vJHUF6cpduLSvzPdj
0jQbxXg/So+8psZjlB2y7FcY1q2dpfG2EAuwrCvz+fxU/e/qzR49PM/StouYDwK022ipuPZZbJTl
tWE+vSf+3SWzY4V7MXLjjBWsV7B5lgCC3BPZj+7m2nbUrq3Q7EbCGAMb4Y6RvLPctKvLIUZgco6f
ilt5EFvdLdfimbZfcqlfebSunYRZNEYDeyzUBCMLN3CLW33lX/+O12Y3uzumsotLBF3qflrLdTps
9J+E3252ayw0F6dS1zrIE16tsl36V+f3+bYE0SQgg8xK1PJ+W5ZZZIRmkFy2ZbvydslSbMslPJI1
bZ+u3Cofk4vLEfhnrNm1IoRHD0J6Newviziu4o298ZbZJtjoq3yZrL6+wz69X/4ZbHa/ZKajTxfl
1H57v7n2Ql7+v+8i5tlEZjdGBWhV6lAB9h07MVyl7Pt+Oaxc8vJl+Pz1PD4/ZpZlwx4BBKAS9n6F
MMRJFSUrVTjk8QbLllVxG5+KvedGV+6NqyPNrihDwYw+0BnpcsDqhbfEAGyX7Tz32qm6OtLsitLw
OVbLy5z6VbetF+GKeHBp3FU3+RWC66d34T8fb3ZHFbSlSfz/Ie26diPHge0XCVAOr1TorG5nz7wI
tsdWzllff4/6Xux2s4Xm3V0MBoOBAZdIFquKFc4Zi9lGDZZszu5S22K4679uHW2hsnbMdQULAjDi
ZthEVkOEHxOIXo//URsogwRAEEOIJCyocgDkQGpiuLEpmCCWYiyJtXOUVWrBd595MVbUwismGBpB
DGg2DzxjQYvG7+8DogsrXsG1kmpgPYM1O19xgyK+ybI8C1YcXYEI2AUYOdSyqdNBqz7Ko5hwhpDA
jCBk3Kf/4ppeyaAOZopkcI/pZ5UG0JBFGkLyDbdhed2F/boSQx1LYYD7CoMm87GAtNfk4fxAR8E4
+6Vw9lKKSnkFHyAI4RSCvLskmN83mz0oRq0ItjoE8jiGSRJTZ4mUbm3qlUjKOYCfSwbeFBYmHdWH
2a5yZgYQedJavLX9YdmFJb+HcrCB1w1yHugao/ZRADhglHfa7PeGTfGr2A24RdpHaIGwj7G022wf
2hYvZNHd1j1oR7WiOctK3Q6gzY89rFGNdARoxPbik3cUzPyPSJItv/MemcZ2NtuUt7oST+0s2Pkq
DEeexc9mPbHQPnq+zaUDWgYzwDuPYaTm33gjEc2O6NTE/qI1GD+/SG+KgiokwOjD5oYEA+a7wpbJ
YILt3QS8McPCL+oqXqvoC0UCUZEVytE3NdLvTR0LhzTFlHWAsr76oOAJ9j71D4q/rdMHER1K0jPY
cUmPmW+NU1nrXXiQzQ/mvz5h1u2L9QpBGcaAmRXgzkQzsQw3+8SEdf/LW6Ouauout/fM/JPnGXLP
I4T0Pl/KpRz2NCgcMDEgt7a5I0DFKyu0dHPa9y786l58Dc0U6NngrbO8Y/MBUCqrZhXwFtwECmeG
incvSqE32RCAv2Dv0euJt7UCWl8reA4fw8fZyoJsyUn3oG0D6VjwmLkViS2WoVq8WhfiaffB1QkS
bmAdPQR75dhYh2ovb5t9uHYcwV2Bl/cDhG4/E1QvWzF0fOlWKYYqY8QTww34lzpzpc9Ffqxx5g+t
razrQwCf761nMyISccd+J5xzcjenfSGRMlm82o2+FDbCAeB6oCi2e1N76ldzSJOta3O08bBEwgaw
Vbth06/mh6y3nkwDWO5fIFVMSOmw30fiQiiMVpe/tkGhPEXEhRgunrANxlo56g+o7j+028kBAQyC
LTDUZ5/1F1joV4UJSgs86Es8LBgnsRDpX30CZd96L4wAjoZPGKzEAi2BlR+8k7iZzGidHcBJbXLP
rIBi6SlzJZMyOniu1SoHamwcQ1GQeC2dH9oYmrfQrtI/GWvGGudtvHP2dKeBVklKL+mVcPgt7QLE
5QOUrDANiymIdZ6USWlAE58mPBYm4Trlbm1yJkBhTaCj9BZotDeMdTFukUI9BCqgsXjTvK7ent/1
HoKMdNtheenJg73w/9Uj9OrkqBcB3llalUbzyeGyzM/QYV+b2mO2Hi30prOiaKaiUKHnTA0jcx6U
M9h3VuqCy+h8er0FMKJtwXIIrO2kjNLQzIDxGkxEC0fUbTCmBiI2q7EAVmWLG2/twQhwDwpC7MLU
oDygB0eui3mqi07hwihQlkr3gWNQqThVkPGe80KAmTK742ysZAuo12Z9mu2AYXHMZJ40+9o7N4UO
XVWQFoL2CeerP3jb0oUptEGy6fpvjYU2aez6EWm+I1re1gYoZUm3TV7VyppM0NR3RNu2VuImLrhb
/2UO8FL3VMpSgSFdN5QOypDbr7VdI8d5WikPPGG5xcXoFl3DhqBi3gNhNaXkmLKPozbuhYN6mL60
s8UAUbENepA1M5G7FOxdyqI0vOLaXq0Bf3JOAwpPg9Ovug2IdGH/s7V/aoi2StzZLUa40MCMIfdN
yKzSt+f991IplQd4eAuSA4hvtwDCNJE4htOLWA2trEVSGh2pkhcC5R12ykTkbmbH8GE2i2AwOP6r
l9DFhtIuFbZeANQ8ZKHqjrxq9+xZ3ew9cXwikf/dYw9tlhhZQIssmssorUykBAmmUfjf2xrt9QNw
42EvcHibDvdBdwL7/pEtRm0IGVXgMcgAtVSpM0t7zU8zcDoewJv4M1jiq9RsnktLWJV7brSBt7Qu
DrkTHHI8NLmVwopZlw4T1gnQEJoIZD56g9sROEgpqNQOBm6GDg1F36sJsCwLUTrrdbLkuC9lUZtb
tjqfNACfOowrvNgPhjk8NiTb/j/eQfM9oy/CpSQqJAEq4FDLEValHYEW/9E9a+sIDlXfNz/VR+aW
jowigGeOj/cP87ZtYx7Ku9hN6vEDOwPU3A4rBC/oQ+52iEmVnWdVP9rWN6VvnjRAGmHIXDxB9NHN
XVFg9KSNvOd5QlwprQg/x5HumG99G6e4wpw0v/s3Bsa4kEWdoAAImbCcGmjLei6Ght/1Bg3tjCB2
yWNeCqEOr1OUSoiBSHi+87PpRFi/UhDg3d84lhjqrJSq7mcymHnfYuTeuy3g4Am6uBkXfNH/XC5n
jlMuHsTVWIgoWHciCrvdsX6Qdr6dI1PVreS3kDEvz1oSFUE2Yi9qE/i7zzVksGrXFqiSoe2sE2Ku
ifKpIXycjnK8CJ86x/u+PZvlwfSIcCjf7h/TUn4cM1Z/6zflU2PQZOaCj0VVFoZt3NAOUF4I1gje
/qNCUJY4zyYgLc3KDbz+/ZyTmu0+FsUyg/Mp3BiniwVR/jPPhVqdySThpWefFq/lj9GdH6lAU7QA
rW9N+cr48992UaPeplLnCU0dQOhccuWRmEnNaQsIP9Nj2KPzGBi1PEC18BJS1Tp4AeieaS0FBHIi
jyLKhL0br9HMsJesrwZdAL2F2fCPF1w0u3x68q2HB9bWLgRAV7KpI6yBrJliMEI87N6Lk2jHu4kA
lNvsTAhWTMDX2qmTrFh7O1uKeyumDrTRSqkQB6x42qPsC8BcJO/BgLNPT4OrIsiUnhmHuZBju1wm
nempgWwnKgmWqZGDYPm7wjluTnbh1qeX9R/Gni7YlCtZlMmPJvQ/yxEW19qgi8WDLd5HpF0rjMu3
FAddyaGsvjEMIQB5saZ3oIf/4k0ObQHTZvONRl/y65foAG4TvH5QV1armrxwesK5yUfV0OlPt3nW
YdyIxlBiM+XWTcvqJU7iFePAFny0KKB7Sca0Aqbd5PkbLnxAiL4fQRrr+cr/b9klPhS7xp2r9Mzm
iuX1/C2LcgKA+JaAszzLMs8p2IAA+3qO7ObUE2qylsExH1lLCole1blR2kC/H0+trw3Hqm2FSjxE
ao0RSJvjf2npj6oxQSeWBIk8WmPRNSnNsGrXG9mmbZwKkSwe5FWHlzyqmEiubR7RHWuLDnKNFg8X
zji8JaNyKZNanBLLoIBJIFM4eg/pY/uabXhbsp7BmGRWdvaauOlz40p2v74veOkgL+VSB4mnSM6B
akg8AGYUjA1OrXzfF7AUrmIu6O/dpNw4KGN8TY4hgQMY4wyIrFleseM9cLPkdta5dbeqis824zaF
8qaXVgX2X1b/+ZJ9ufwGyr0DQVPIGkwYHHjT28a7z9j2bf4w+yegd8KM9hbKGGDcRLcJ6+Yv9dJc
rZ9yF53Ygk+uk8QDuGLt2O020l7ASHNHOpIQgAiPlupIdmXC3D0ztp6lVJTPkIVCxBDB7Kk+D59A
piXPj6vVCYWBYfXUE1YVaqk6crnSs/W9MEBpDkUCuQyeXqa6mqzPkhx/J9YGmChwjio8czW/p3c9
+fNfN/n8aReigwbQ1MKITQabE+q0HJk2x+fVac6CfIBACcnbB1bagKFT50T9hUi5ErUB5dPZ3PYQ
GTlAFkW2nfWCuAV0AhAp0DZmDACMGkk00qFWcSGIopRZf0AlEe075+gcQ/L9XdmVDa6mD9/8YejN
7AbpWONSJOUmpQZA6KGP3UStFu0V+bZEmqfZVo/qujCZFa1FE3SxQMrcghGtaYMSCwwCZKSdw7N/
vhriO/+lbDmrsO6vjiVu/vnFuYkyp4VpCHFKnJOJd+U8Ykg4e/N7+0cZVaOLQDvh/Z82yqZsh3Zu
4rzmG5CsK/MHREQMmYtXHVOsBvjWZAwXUBaOQ4oFuAGqeMjefRATdlbxhrbbUrLBHnx//xb1/kIS
Zc/iNu8NqYQkCeQ0k6kqyHmE8Ilf7Z+Q5YoXPfGFLMqA8WpVVUAFhncC/Pv+sQdeM+M1y9g3+slS
1/4kY6RTPIBZE8M+Y0yAEmQQH5ieLCPF2DgauFMJ/UTRAm1+z4YpqQ9ghChGIvnmuAYl5f1DWnrQ
wmzoqmEAmFO4GWyWEgAT50okHdLIc7pgj4kio8scb8rBCvfHCF2dbyypSB2G3KVnyqVcSvXVus+M
VIfcukRdXAV8t2+WmGp3dPxByvoIkhmG6i+VfET0xfIYL8MEHZD8rm+0AnKdQogD6dCPdrru4Wlk
RE31F6itZUAfHIxfLJGLRwl02/PgFEaWKL2so7KS2yiWDkCw1xMCKO1MIeGf8TkC8xDrKJfieuDO
oFdUQQSPKeHr5eVhrSdtVkiH9sd/TNfdmnMld3iNn2NH1hjCFhf2lywMQ1zLAgvxpIBKE1upAOef
CM8q+GOf/T+5pX/e15TZIN3YyAtJ1JOP82XgOPWQBL4upXPqr+GnAM2oyFLIWeHuyRGvVxTLFWDA
ZzngdT2Ev/FMAUsQ2Ps6Mz6N6+ql/tRAiEnUl/vLY20kpZN1xXv6JKXg1UnNKMxAgvAN2rxG35TB
not2Zf723+RRXi0QZb7wEiwTHJkAgecLR0P/xyl6rLbc6b+Joq44HxpJOUTQxxlqMEYm2ANN/TNG
p3L7vwmavcOFp/a4jgcQe35ek/4qvKGXCFB03IPgm8I/TzrjYY5eReCVIK+EWcRrWUE/xcmMQ3EY
Gt2MYhBkJYUtFsckBGVzCTbgkqWYt5YSuSsZPXYYUUdX3Dn9ebG6uIwKXQBW5UEBmyhXoRzq6ZtM
0Eg/tlaGe6dlW5DdEC6KiVABBI0Du6scMi787fW4/grqemCUqvXzKfUOmvg9xqs8O5ba6v4xskRQ
V4ETNVA7jYl3AGGcEyUbo9/2MuvxsSgE7aYAWOUBEEEjnGHMeQQ2Recdar8mXXFqyn1r/OMslSbA
qYrKPDstACv2WkdkZeSEZJoCV4+3yrtwLCSbj/7UxjHJVFJXjEfrfGOvDde1NMpAjnk1obYtBK4v
+YbZpmDt5GqQSNw/nIXn6TwDjHIScqlYEp3mC3qMahVaCGq5Kduk+RPwthKU5RIyliO4F1/Tyieg
5LRB4FdNm14qwbdVzHxkR1Bs2ZGKKunIelrNF/t66dffRC29FAuuiXs/ciPZ2JbZk9QbGz956DKW
9t9OHmMefYYt4WUNuR7MZFwfadJiuEzu48jVw8Yqtbciy80AQaaPchD6BAJXDMnwbSgME7rQWqYL
aNScxzMwT20o1Aol9Po2YBZNXDTErEYztQk6YqzI8Ve+LVicXVu6hSYgUq3ADmMFJFypTmw1zovw
R3fva4C0sNtX30KZgMmImkjvOrRhiKCSOU1oIETzmioBVL7ddcKnEGdm9kdSVpEOmkCkazAhyyVr
sLGL3DsaTuPfIK3S2x3H2T3mrKK3BKhhAch/MD12rEBBXh5BS5j8lipAmJk6/2aADvn+Gm5rReA5
xjtBwYiziqCMvpqSIQ2AxoxLt+l/0HXj/YA7C9SWkwTexMlRtNd8ehVKg+Ggbq8oEHBnvBuJB2ok
RlSvtScCGoVYVmrilkn+RwcIqwzis/sru7Vr1yIoRQkKDJA3iYYOGUDd5hh1UK2xYtXnb13RtRBK
A2St80HYASH8SvlqV1NDQEkJ6FvpMNmg/AN9iVjYIyvWZC2N8gtSFyqjOEKqwlkxv6tDWxQZr7tb
vZBg2yS0HeBRjIcxrRd87/uKV9e5y1WlU2tAQ3qSMXMPplJw91mJsgGvEOnreBWwUOtv49trydTB
ef3QSlPe5IDAfPot5cBdQ2sFbk0vsnR/1jLKWl6tkTq9GjiGWeG3uQvyUw2VGt0uIxICj1JfNYeR
9AEjcllcGbr4UXgDODIs2LXWF1KaRgZI09xU/sU1Fek0DvrxqwQ3WSiy4rIF4yQjMvtLGGWg+UFO
wWhfYHHg1QGVpNR+aPkKLCf//BGJ80JvCvCs8ZK8wXzWIhCPxi3OK+hLoLVt1GCLt4LWAFE7Ogje
06CeqhgQ6biEDAO88FaHaMBvoK8DaTBRpzIqxpS1Qo4CtOtNmyrgrPQFfbxVDla/F40/Vd5+iBj+
ZyGpiGfyzBABOETUUGmYQq2Oi14P1MINPyYnO31yZn+SwQ9k63A34g7J6ORFs1gB/VKwcSV2Vq2L
mJevQx04sFrhju2H/J12GPL0EoQ1ds3tp3yt9rb3JUYrWT/0xzE2XjoA0w+/tM5WVZ9huxdKyNdb
QO16MwAVqlClwuXWvCkB4TR+ETfhatgZdpyYTYSU54Rmg8CuCHjHwO9LME+g2/mbXLNu8O1j8fpT
qBf+NBb+yBc4jWgzOaULhCek1tBk3pn8u3Eo99H6Z52Z3Em3WZ2jt+kvSBZVYI2KCGkxTH99IJEI
Di0tywo3L8Cho+BRPPomUOsjETmpgvjSyFjrokAVGUo0XgLTSqEE9mPjBwAkQhlZeQebjMn3h8jz
rUh167wHij5D3IL5AOkCnljAdACmK10XKLWJA1O7WLhAtgUVRrbiAGmT40ne/nPYb2ALAb0BONzA
djZuBjMmiU8xJxaW7u95kjNeISdEXvyjyOiMXAodL+XQAbuvgjBtiiCnc5Ln5nlCKVsg0ZGzS6vb
odvXRgx5CDDt7jmD+TES/ymw9XXqZKv2038yNizI3oUgCN8DkDwZ0ygIv+g7rWbANi3T0gWPqpnn
kdnXjDfKkgS8twCUAxMJGKn55xdWQyxacNhKWenWYSrsBhCv2eDwZrm1c8GG8qMKqiwSoMgA/IHB
pmsxRl50QlU2pVtsAL5JJCde87ZsK7uB7H1TXQOn8bEwX3pMa78kJiuluLzIv6VTji43uLzIxBbS
9bqy06wQTiBaZaFJL1RjgYJ1sUjqtGSlT6u2wiLFbfbMvYeY6+fQD22tMNK6xxB6RPJfjGfz4soA
Kzxfd1wLiTo+4EmnyTyyBOLuwqrSnREzAfJYIqijU3yl1BswnLnGWtxGXyPIMH6pVmXXe8H2duqn
b6Wf9+PyRQ8KCMq/VkWdFyZw5DCvsapgo3xJ79jQ18iqPrNduAHftrEFkhr6eDEw8swQvBDuAa4L
cGFIO6N5mKdOMPSjsA4M3H8lA+sOgP6PiWfxzcpYZf5BwCtBj0rGBVyKUCBzhq1X4COApHx9NZSs
DvQYWW+3wUy3aDunBEXkbcsw1st7CnIcXD4Js3085QeTofU4aexLFwMEK8zeO5yNSCjwzHovoZu9
3Ul/ehKQn4gFYLqUB0Bn61+SzxtwYWKqNBtTYYJk5ThYFUrWymOyk4+T+WFY7U5jnOG8XVeW5uq1
irQjtZ0FYN/qDCYT7G65WWlBu1aVMbErvMSs++oi3rztKFmUww08wYgyHy/jdHhOoz/f4+8ARJYW
1+xGA6g58rFGhaZ48DIrbYjSHKPf+Hf8rIZt9+Jv6tFJfJGlTqz1U+fcV60vlDq+SZXeB4wcaZtA
eOKCXyUoTvmAxKDOXIFt209NblxNGLsTnPu7Mm/w1QHMWRcFKo08k4hQhDoAjPM3Yae2rav3qV1g
/FnYilpmJkMOOpk/92XdLBbIhxr8I2DHAYKIIv71YYea1JalqlZumSbvRew7WYFhvbZ9vS9mtjfU
ksB8d0Y4RxkMGexrMRkINtGtBzH1iN5f6SlUilWfoySWM05vaT2XgijDF9fY2rSFIIAyP0c5xm1T
4zDJOWPbFtYDRzUnx0DwiBw19X7WZECzpVWI9RRuMaC/LHjRCicHK8H9fVtQBSgCHD6iTaSPaXMq
hHIcgRqjcsdXOUGvV3UqZbs1nPtSFjbtSgp1Cwu17/RcnipXA7ZkHZ1Ce0LO+L6M22SHAp1GEIp0
IqZLAOV/rQJNlBSSIoCvQ8Co5CHvSgnQnkKF/t+xsPJIUc249mKzAPyNaYh+ObNWgPi5iVlV4KU9
Bbwh6iWAajZQhL7+ED4FDWkBsliX19DkpMgrPvxCg5vpaaElG6wk7q2Jw7phu+WZghKlFDrIj7Ko
FxPdBzps8Wvyv/IS6FmBJYkotKEGLfX5mitOSR68DIVj/O4bf9Wk1ii4Ab9WxM5ELULVWgJOoKQ7
GoPGoua57To9fx/yhDP9CoA2KVWOq7jLeADkuW1lrJssM9WvQErAevRb2Ea1GT8XGgmkNcdvkzh0
dGlTDIc6ACaQZ4/yoTJIkLzeVxX51liANxU5SxlI2gDWozSlbUFVPegags2xfAONmQmOZEbUt6Dx
4NIBN6gKXw6cAEoHQF0WDFlfNm4hTJYYbgdfJbHKMBILijZzdYEaRcJA/M3lBQuxVk5x3bh5vBWm
n9IwrCgCQFsAnm6JhZ29YJGuhFF3OMl9Qc3UqnGVSjfFFlR+X13xHaq/75/N/GsoQ44zgVuSwN9n
wENdXx5UWIauCvLWVZtPToqJDgI5wRcJOpZE/gVUlfZ9ebfvHkTlYCVEik1CRQIKcS1Q6v1CktW+
dQN9JTUR6g9+ain1e9OIRDLcepMBKE6zx6/8md/Fm/zZ6F6MeAtNddVdLa/vf86t3syAtIgAwfcK
5G5lVt2LSCxJk5FL5BBd0tmpUb/1dB9pOcNSLslAng/N0iDqQC2PUv9AzhMulbLWrSIUO/xjliPh
0zFyz7e6iYE3JB5wiCjTIYd5vZAi49U6agsQ9DrA24Mp9tEHholC1rv1Vl+u5cyLvdgwQReUWm4g
B4R0ksPberSK0lU3EZ1FXnprNWZJuNN4P6IN5axIF5ICqZcLFItaFwhCgdkIw1HMcpY1X1gOcsog
fAVMDF43NBFFXfr+BC7Azs0sZx6qAIE3I9866/P1BZOvJFCn36qlEQUKJKDFxSnN3Aw3uvPASlyf
yYJoMcjp6vDDBvAqaAMYakZetVLUuYmcHvpntUcoDbDKqjSD8CUNHqa2eOeHdDPWQIGb7NE7eIPs
YGoHXBu2/xwUdi+FJDnkmSmVT3mY71Wwlxs54VgYVwvnKmqACUaMChoCULpda5CO4W28EsrO9fSa
2zRJF9pdPX7fv9e3TZHwN5dSKC9YVNVQFWPduSlwQX0zk80kgH+WP4KTnA6mcvT7rCRGfhr47LX4
UQMnmmxfTBj2ZWGxIAzDvZ8L3uCSpj6jy1WvAPj56EaiSoyuJayG93O4QR08JMCmIqLkQVRC2dMO
CDF8kXYjMgMZLOh7/Ags4tdh35xqM12pVkL8U3jSMXIIjPuNSP6wpgEXzJvCI2jmQfwBEkXavHFB
3MdcLY5unaF2nwYmGCuTurHuH+itO5Th3PG4wUAxXO85KruwBmqSp/k0eKMrZMNajVA86DUzy95E
VmbstmowgwxhLXNbBxr96MGWvslUvqmryR3NCeBR0q54mtEVBqCbZPa4G0l4Qg90tJqe7q9waR8v
5VKWFV3CbcZz5eS+WyfGI2ohVr9e07y7F7snixHopiv8boPIq89uB9BpDI89xA6r63QhOr6WNPup
C0ljpXHgO4Ck0fxMVxHAWvSNvMnW06p+r62Pej2uOEd1kR4mvYmRYptFSL1wIRCWg6seaX9Q58HA
XH/BpE9aVgK9xx3GHjibWkg87i3iAVX1rfB22pqoIpqa15PkMRdfq9rJq8CJs/4YeoCNQLawUKd1
l+/BrSeyCKRu3c08xDTzdcmgRwS90/W3VUGK5l9fkN2JSyYznwTZmkQ1WCdD0ZFKTlWHU3nAl0eS
urqvXcuSESNjtA1z+XQOQtNzpEqRRXQr9Jj06L3I9JTww8rf5PV7qAsMjbu1e2hwkYCjjV4fxP60
VdI1PuKmKJLdsAIWPFc4DceaDF6IJAGZCRR/EAMjSlAkStWEUUtR3DNktwns4hSBo7fZTDrRV+k3
5pf2hStyJBZJvwfpiyQ7wJEiICiakU/NjpnSu7VP1x9DaV3kGVkae7rsjg98aZbqTpBNzIqBxycc
NnW71p20fJ5eQfQ3NmvRMdrN/fO9zWbOAKLwA+CwAlU0gutr1cr1sh/BdyC7pcyh4dOUhIdw52nZ
SxGJRG23SXAQ222sbxWBaJNu6okTKZ9R+9h/3v+S25LR+Uvg4EUe7Ia4iddfwimlVqpTpLjal56g
65vIzWPsHzkzPCkAGVfsllul5aHcidtgK7vRg3qstsnj9A3aOJGIb4K2RuuVAWY+wNjkE8OR3MZj
QK4DBdcMiCtImHC5/rq4qsW8iPB1Y/PVFmCdNB5S6edH7qyq5PAsf7u/G7f4dTMt8IU8yj9zMoyR
mkLe0K20bb93ja1HXj7cpz+MhZ1Zkq8jAUia2QB1uEjk6ynj4oNaVcziWHGlI8C2wTnSnIbJ8R9D
O1YcFbMgqx4Dy8Mj+vuqnPi78tUQHPHQ/Zp+a92BcybZFhtn0h4UdZ1x4MTwJxsj6atQZpHb3bq6
6y+lYuImrppOU1MF3SodUcueTNNWkVldB/N6b/YDRSBUEmAmQHtyfdJiIAy+VveK641mXE3EkPGK
eAxFhQxBRYAGJcsNMeLYYUVEtyMC85kj+tQxzimj1E1JNpQ6H1OuU9yw/FJ2HFCQBSurrS4l0rhu
wuOIpvCWf5xCxpIX9/VCLmUDlNETWqVuFFi+1yp8znDixb86Ox0zYljeHHRS4XvV9NwY55PitmHj
Tlq87vRmJSkDI6EzG++bw7sQQykzqnaBigFqxVUSZaX0iWpqY/FVISmbGF1qh0nLQtda8JCzo0LO
HGcnyhJltoS09BI06yhuUvyKq13YOHWsPFbwKz0XgrKHs+9bhqUVAiQHnAIq8iEAmLxWz1yNNWny
VcXthwzMS2+K2K8i7ynLYzJULDr3+eTp7ZwbbpGCQ/B8S8kcVkMIpEPFxUyXSrjJ0Ow8A73r/SUt
RH9oakXSEU9pWFi8wK7XFLSc0maghnHVJESE0ZtK/Jgmr7KCmRzZVqEooPnhyWD3nZ1pEyo/ceaU
xqZpTT10DOlXhK6nhldIm9rMhMJiwHBm2cKDfJ6moXZcacOpFWNVdrMo2TalTjxginI4XwxoBKpI
tAAPQ48zgT+Tm9NHAjKutl6lgilJz76xxsCwIRPvyYhI1+6TkJUau62Ww2yAfENDFUKDD6dbAqpx
aiRAiMmuAJYqRTJFUFFWNYBc2oJ8AHLHJ63yGJ56TrdG/qVmTXEtKuSFeGp7BhkJO6g7gtMhLUkT
jL0dRmVp1T4GyLCbaFIwRolxC5YUE53nGvBF0cWCvuhrjeEBnNtrI5yWJ9b1CgmuyJJHI3HuK6Y2
fzut/xjihx/GKxJt9ZQ50QqQBMa9hFjxGRG+DcDaR8PcP/rE+W0Q52sVEgxrb/BfzeUs07b32zf7
m3zsP16e2p05kj8B2a6f7NX+13r9sF6/P/88PL3mxNpZvvu+A4b67oHVu7R0HJefTDlJEJh1TT1C
W5upMYfoRRt3vQZMX+EooG/i/v4sRimXwiiP5aX+VOujLLsSWuyLaovOQ1F7kTNH+OQALSXb6Yu0
1fdRsfN0ViF+yWtdyqa8Fio7Uh1lOBsp+SUjedlXVsuK+s4EmvcUgLLuvscXRTNosrt7z8ngoAke
0NegviXiKtlogFoHtIo9EB2YzSefiM223uN5rFkKc0R/KQDVNTDrzXi6PKh/rjU+lltJAq+v4vrj
73xYd7Of9kkzHcN6xytOlaWMw126YqiJYKgP1n+mrroWWDZ6yVUhet5KcGgoGKEKGDWE89uC3lwk
aWG7BLww8Aa5loDSfoZ+qkR1nc2GMzfPE/lWLZl8abZmfnvW9yk0S0sldoR2iqe1tkneX1OC2fnH
P6xBuKV7fvkllA3Tx0EWp25eq7IbXU/q8QL7jY4EhqM7H9K9FVOOrgYR2JhpWHFKxm1K3t8N8nn8
BFw/qfbvn87zRre+U9NHa55hnr7694x4pCBIMAPZ1fkISGPGzsMut9vdK6iZGV+3dKGAvwfCJQMo
MDcE5FMZ6FlYtKrbeRJpx20nrfO0Y2jV4k5fCKF2gFOaygjEWnUH2AodrY6CTtqQaPnHfdO0qL0X
cigHUWvIFjcNFtP6Q2a2Wo1BkTIeGfmK5S3T5sEcZW7dn7/iIm3FV3pmTN2gupIi4qGw78a1ILGS
BEsRJpAsUWlAjKRiFu9aSJ/mnR9kmeqOOnoXXzEcULxooEfmkZzIP+9v2+LxXMiiDLoInnK5ilIg
oxq76YsHDR2oHYWaFTQvGTMQCZ9LzvDeNMCv0LV9pQal6hYARI+kTV3z4GEurWF4QDA1oJhoGI/3
V7bgF3FOeN7CjYNamAY/1Yss8otEAm2OMo47HejsdhMKq6lQDzWyRCAyDxkSF1QQSJLAs5R5zG2h
sff63IwR9Gw+B6MiVcKbECHD09XP9xe1cFxXIqgsgRbmYsaDlMMVYplI6K+VkTaZnDT9x2yQCkov
qEXyWBD+0t2tyRT6TSxAUFn+QWcIoO3JODBmCRcu05UMyh1MDa/5WgUZTfwba2m1tTAw+pIX9wvJ
TBno8DhUug3YUMcuaUao95CoGemm8VlV8cSXgRhPYsxT3D+dJZXD1BXmvRRV4/F0uFYA0c/SvJ56
1eXEPLC7IAdn6aTHxKsDzDClYbBq84Bxgc+0EZSLQZpY00DAjFlJHNe10LYAM6iQ8liikxLAomnk
NVq9AoHdnplhgLZhHn3yrdmrx9Pp10m3HsnoZGQPfHrL7IlI1j89WOb/xUZcfBO1ESmH7j5gPUB7
jOa5CQfdjPU2A+1m9iYbI+mUgkUruaRLl7sgXu9CVIH1BWNpqqtjMLN6jMRNEjIqtIsiYE5Aw4h7
gTO+FtFnQ6pyqKm78nTs/acJ80y9zrjfSyYEDWZ/yZj1+cK/GH4NYJ1Ghp2c+q9BaL64vLbvn406
b8WNwlzIoDxyI/FVi0w+Zhu24xYA1HhTmw10B69p/IlJ9b7TzXb7LpHKQRD8/J0DkQ6KFUO1MEWQ
m4/fm0dcn42KyZzQlAGkpJleABxkmVR2vIleVcQwb51ZO4QngMt7+DfqpQJ2CEkRBc0o9K3uankc
xlzDYSu+7Ih+oq78NH8vRnUjtmJ6VDG8ZDF2bWHTkDPV524plGdlatMQp4N9Tks0V9FexmSDF1Ae
RaaYx/88wMC4PxhF9XmuX6MLIoAsH/tKCDWEMZgl4DMJlGgdqu99rff/4pL+LQrF0mtdSzKlKhWF
gz7X1VMkd6/yIL5podAQ1R8VM2iHzrm/iee8Dq16KG8Lc4fXOed5LdJPdMgMU819nzGcKjyoXpHO
AdkOuEzJzK2XAJIdUL5OY+kgtngXbYEgJb1GMeD+lyzdZQRX4N1G1vd2wihTlHJI5EpzDW7LqQ88
/20g9rkvY8kbAPcFFQRk2lU0214vltNiZez8XHPLYIpM1MBOdY4bpijIKUunKVrdF7e4JBD4oeYN
bitkXK/FoblgEkOv0Vw5jYiCwbBc/2iml/tCxCWHiqop8uSYSEGDI2XZtTGQuXBsNbfyRhL0u77B
pOVaAH53c+IT0umOoWNKkT+VKjJ08qpszcTbAV/2f0g7z93IsWRbPxEBevOXTCuTKamkKqn+EKUy
9N7z6c/HuvfMpCgiie6DnunGTAMVyW1ih1mxlo1qlPDUt5FNn8PuBc8e3O7e8yFPQoqoeRDXoMef
xwMIYYDoEtzKAP4+6cl3fV1WZT0YJ9dPwGwrO7++7Uj0vKNcbzTJ0ZmTcCrZ+hf7YLAJ6jR0Rb9x
5sJLBDpg7VCMk9S15DlG/YhuX7J3KTauYLn+dibm1+nS1MwplR2AfSHEVOO0u56/NJrlg5PZlCuY
FQJF9pQe+01CugnrHWFAb0eOd9duR4YIY/vB2//2tvZdwCrYPjoIN4+PiIz/iygP6i84HCSwNuL8
2aSAnmoxDCKnYNSfCYKe9dIoHLeXxZX79je8+rQcBPs6QC06W3OksT/GeTwkFj6alyo+RnaL1sNE
vHemjXWQNhM/XWv/jO277JhDyjtR6XfM4uDrbD78+k35m19c+zXz+1ikuZ97/JpYH2y12VivQ/ZL
gBW93rvprZ6cQr9yFJ2ancWgzLuAHEaT2WV1HLKt2qHbMfY7SJZsqQCWLdxayhHc8ibXb4fqoIS3
Zkg6DflnHdkKtB/+TdIHUGWeq2ZXCU7ekf06ummLp0Cng5VUm053ofU6ajk8iO3ax+Jbrn3rFNZc
hC1C2Nf92Bt4hZapvwBeoTWgwJLfoVVMv3rK6ajPfrRQRVHOHffMk9E/1CMiacGzqaRO1qw8UUsV
G6anFNot3GEAGLM7RdPCC/yUbSu5N5n9CifTxiA2oidn8ypBi2ExhKc7HKYn987b/v5p2j9/qrZu
F1yseuuIP6fwZ7DN7WO0oRJhI3e11kBZqBAYoFZ4umgf6spcOaEt5NpQ/NA8Kd4PcfiR9hWMZj+K
9IelFVvVTFZey89kHLjSS3uzpyws+kKpc+wZ5rvo3btIqscHWNVOhs+rnRc2WIaks1VEz26DsHOs
fuemR5+gEEH0Wo7goemdWNoqg8IBvCU3d1yqpsmXqtjE0tsgOaPrOYlg58VT3H412y8RrNUjIt3C
2mTF4rMwrds0xAEmZA7l7Jsu8wotMU/x0ezfXDj1fJpNR/XQwpmtnvqVXutSydy4tDfLTHwj0i2/
wF5b186YJd8065vYoN111jLHsx5zE08NS8EYbPXoEfpCV1slIpn2Z34/L3/D3Bf5MAZM0win3j2L
vuOmXwwZgFppw8xgWXumP2T1kQjGUYzdmDh+128N8YcYlE+lf8h9yO1Xx2cXf9I0D0LjnZn/v52Y
C5dRi75YBhFHqmP/T0pBBSj7maMPpt/E3gFx++vueAHaNvXZaaESvSMyL8+OcFHlqZB5uXlKNOYT
t9qDBvbs5PVvhVMnlT1CxJEdr9tcaiRe2pz3wKmy567uZSw7CGgofHa+0x+ELeQ99oNpf0vxE5Mc
3mC7JyaiN6uaiNO2ftr2/37zvB4x6EXlV5N9rd/VlX7b5j3Iy9aBf0av9v5QOXV1VmCGR2Va3lTZ
2oTm5Cuv2Z8d/ab3whqBPJMyQH6jCK+m4hjiUVQYZERz6fpiL54nIl8V1gCTaezZEQ9VXxtMt+Ra
D5INe5RjVQjPxXZo3Ar6g6wUTrTWLFp2JRc2Z89erORKqQDcPSnKVt13RuIYLC6NYJAPtl5/y18k
98/1z1yK8um9kx5C7cNcxOwzTS0sFMHszFOgiZs6fRVB42TR83Uji/tGrVYmdiYVlWffBaO5pGal
aZzCMHEC+eB28cZwtzXy44K3QvPzN3P+dEi4l8CfqdCR9XKILhyBLrTg1SscAWPYm/AYHkWHSUR7
tD1bpUvk2c8W77APCxRduHEj2O90wQ763UN291dV4eWHayfHuxcInGMnJZSDpYQuirx7+XV9VRZP
GLkchQcW5lO+7MNjW6Udjlzz05PpcoKH6DZCGcmABWvov0dlYXvp63WjSy+9yRYAoJmA0/NwRJSy
hn44Rs1KsdOIaOQu2TcW1GsZMYm0kt4tnq4La7O9KOoSFR+NA63jEnP5XZV/DWRr1z9pMYcknmC8
0QL0xEjRxx0frCRKZcHH9QtfkwYpWv29rY5N9+x5r3F9iGu7AdgnBrxG92F6SqRDrxmwcEDMbryH
1v0wTew38EEN+bZU8m+1V+/LYJ+b+3yNiH7xik8wOXi0JOpN4rRiF6fTk8a6yIXWPEne1te2WbaH
Br90NHJsH5Sw9FStvVRLO35pcZY/GonqhaE/3fCAtNUbhTcvjbaZWzPu9LOMuteO1/n6jqyZnMW8
jZs1YTxgcoii7agS4tbPfXzOGNj14m6rCmvaW2sGZ+cs4fPGqu0ngzfuTVIFd5H7q/CejEDfpEF7
uP55SxeX5hOZA230id3y4x5qjaxUJcWMU6JTByhvJfPQCbYOoA8uWfO1EZzr9hbLXAwjT8xe0/za
35Dw4tB0ZZcCJACyNVH7m+heGOSf+YOyg0TP/q5uC1uHnR3j9nMEoU9rP1fOaJAFbtN4ZWsX8iaT
ao3FZzPqCYnIx2+XvHawZIlSKQd5a3jvcl4dasO0s26NL2jh0fhgabansZDH8D9gKXa/12JpT2mB
ZCKkGFEoEla2dPGzVInBcijo4R+ebanX+l4Rtr5xog9DMBHuVNmzKz1zJHGtTPoX8zN7oMzJT1FB
mkg2rZkLiPJ29IoiMCYgRhAewcSPxlHPfqLJJ7xF/Tby80300gh2/T5Id0E1OHATgAxpjkr/POh7
OVprzi15JX4SKDDKKmQwc5hSEVllKiTUUZMuof/3UkpPqrn19e+5kByN7EHxsq+K8u36sV7c4Auj
s2guosyu9ylG2wj+1/43IL5Nnf1uGJmglbfySEwb+GnReRvoPfL4UUT9eG5FQdHToMGYGCSIaceA
6YS4WOOhWDxGF1Zmt6MZg1hsx5zalHQzJDSlaIy0DIR3kR0Ma9iBpRQErhKq+nA/Qc04r9B2CgR1
vGJUhF5rcfM+erbiQgSD1uKT9zVeAdssfhpLxx0h2TX+osAvfNAoFWGchhUV7vDNrHHi6ntVfZOF
NXzH0kbpBCdgSKax4E+xohHESpsMxqk3n4PxZNa//vmpm8Cmf0NDU50PhZdG69YMChgnaIltrXjr
4UOw0q+F6tmd9uO6rclFzQ8dIyfTcjGV8mk6vEBEPQyZ+GI4cjvKpZ3JX+KRdsRjRSV3zTMvVZpA
Uf7H2pynk9ZALAMlNk5pZR6V7F7MYDsK30rhKKU/fIieXKfU8Gx+fBvG/iYvJXhnxps+LreWbNhj
9K2vOkesjqb/1egT27XObvfoZ9vWdQSI33vqvcFtVNxI4nGaiB2rGygYjtB+my0X94lpWYgy7FRg
iCK9g8+5GWwheTK8wJaHzfWVXXiCP3zrrHwHC7IbwANhnCrZf+rqvakLDuhwhopumX7pjrW01n1Z
OpcmN20i6wBlMO9udVZcKhENxFNihE6YivemkB+vf9TSFUPDgNkxbjU1hemjL66Y5TYNeqmacYoy
VbXbWLYcQ2EmXkworuSeZ6w8ep9FjWkomBY9SEj3IZ+cA4MM0Y+SpnaN0/2rZm+AfYBK/DoVu1+/
37+Hm/eMOuUrf/dsurPOVOJW+Wuvx077cv3TF6Yf+SWMD5GX0IOF4vrjt/swNCudzE9R+63S2Imx
SfTbyD/ozVEcj20fOd2priC9vhHBfY0IGQFZBLIy2PUak8XSu4SP44mmYovA2KyPGanK6HcDKZJX
Dbbev6nuE+wedtQ9lOEaO+zf75q7CAv3wAAN8Z0172ZEljFkHC3KDBTjqR0WB9/fj8Zh4OPC3meO
kMcw2kQ00lu7H/k/ZWQ7nrXueWUDpqjj2g+ZbYBlBoonmYV5EoqDXgcHodjqfPjwlEGzau2pd6Th
H1dxSvKr35CJDGud6s/sVJzGy6WYPZ6F1PexMrAUfvw9M3ZV1RzbAOI2bWdodts9TrMf4+88juwk
O/ZraIylLHIaH2A+kvIht3AWlplN3ApZW5uQYTPPXMq7Jhm/qOBu6vhLqJxl9172tl74s07+aMpz
2B2HnyMs7BrdxvBNDAanz21JqexS1mhJVrYk/6rfki+9sV3ZqQU3Qe+LljetKRFh+ZmbaFTBa72i
Mk+u9Uoe6yUohjJqaKblvTYkjqkimxjeJrXjPyhW6uTuYRg3zM9spLU1W/CJKDwT7fM3BnP0WeLd
elIS5J1E4j1CRYL88Jrew1KIgwX+ZMgQJg3M2an0PSXL9UozT7W5byZpeaF+lLT7iU+meMx11S6q
22CNAWLhKnwwOjuIXRNUhZuq5slKnzXrfWp01cpuZRentZndN2sqhinTAAJDw9PaXjh7Tkmbm5mA
lxFDQMoJzPNqohagE7KXFJ/stH4f7npAx/R8+/AAX2J5L4aN+agbgm5LufUvqqt4YOC7bKgBB8Ys
4arkIk2kmt2shXup2LsPgnYbU8JPnq5/+kJURB0QSKNBCQQ6o9nyVnURqkXE8kYUhUSSHTm6baoD
LQuPENZf82xLu3lpbvZZg5QNblUqVLyC+1r+kQf3GrzY/7dPml1JS4jyZhz4pLCh+p/ZZr6TSsWW
i61xF/6LJIMBc7ZJQuec13t2cky5jqNGzaxTwjhxJD0rDQ1C4bWR1w7E0jzhB0szl6hCb5VFaQo7
jpx/i5kBGmI7LdV95e6MrrrNLNsoflQN+eumXgMtL72MvMJAl5gehvRenYV4UqZUVhMU1kneq+M+
ih5ixAPcxlHkcyRZdPaOWvNUWze58ixArRu+KAxaNysh0pKvnRwcdWuUFRnS+3hL1UFVgkqrrFPL
TH8Noceo0SYvPacyV+rWC1EHQAPAnkiPK1DrziylmRzU4ShYDCSlG827G5LGrsOjFDya3dfrp3Xp
RvzX1CcZgRQlhN5qPfeUiDeVC0EBI+MAA64bWYjo8GsyEQ3zmsyGz0F1mRuEgxByeIL4S6Ft0tjR
mlepIgsK7r3uGINECI5d8t0QgOwUWwtBg2YP/q0WDmvKmJ93kbqORGjJP3hI5tWdGKBd3ercmDgX
3zKpeAXkghqN0e1ipVqrNCwUU5jwZv53kqeFa0Ge+TexkEBcdhI7KWkO7FJ5OQV0GnmJGeTOEO9E
W82311f785Zik1Eb0mZrMit/PKddRK2/r0P3VBMOe/WukX2nW4EHLX/YhZHZc1/V8iAGpu+eqvhP
GD5ZuzS1Ya7Uj+X4U1DETTquFQM+PxWIGqBqA3METQtzvpQM0g+iSwvl5CtAcN23LNBPpYdgrf8r
Tu/ApfzzVZx2Dfon4ISfKFhaNfchfQitk8ic5jDeFEexCFcGjBdX8dLIzKlWCiwIpeJbJ1VrtpJy
lyGXYFiMfsn7NHzsrW+6+2sQ8pU7vxBJsZS8F7oFvAPmzNnmpbzHVTRyB7r0lMnhDUqKG8Qp7PLY
TDAhY9f5SNR6wWYVg7wwX/rR9OzBspKstkyhtE4lbcw+enns0atDzRxFKDfcpxvzl1VDHNDujGwr
rMrDTu/Ex0Brsk7tHGAA3z33Q4YKG3/sT+stpY2ddr9DEE33inxIR16zkQqvo3jeSzWqK6dpgRiB
0pwEJFSFGZCXenYpdS2vyyDl8UA+5ukZgiKwzj8NR0f1RnB6OpKI3G09+/to8z+p2+/Lp81wa23A
WqGWCMR9d/14L92my98zOwJhkSitN/0e/UXroP/0HFnftlR8JflNXeXDmb5uvu6IgAPVY6gd5zs7
514A/Ew3ay6TieBBQEIUaPtCfO1ca1eWvmOWO1fFWUmmU7rkuoPdK/dGP5LeaZUzBBux+SWWOyOm
YAbdZbU31mgLPqcv7A9XkUQKUhxyqY9O05SUyNP90Tqluv7gC75nl6X3dH3NPz/r2FDwvpDmAw02
Z2c/k+K66gYeAwuO5wqmj7B/qjL0mMltVxmHFzeYqsXUmGIa0piFTAz8ZyZSMFy0SnEi6UhG6AGo
Nc3MrpB8D5nnVoSzGO0DobcFuXdMfZ/lIyNT0bYyDVs1n71hbZ544fFl6kyxoEViGBQY68dVVuPS
V43A5TkE5qbdulQTJSQoqnrluq3ZmT27jVxWYyESQAmNel8F6YExwRuV1C1cmdtYMzTtwkXmFpQ+
9LMlhoZ+q1l2nex931nD2iyezYtVm4WDgZQluVXx1upt9MP0UbntEUq5fjYXn6KLrdFmlS6VlAW2
er5kdB0XlJ269zg3Lz+NcOM1D4Oxu25vgaaBy2AyhMA/CAnn+CHNCMVYGhL3FNnCFxHgo//cbyZw
xjNc5LWt2sZehyHszrg5tRDVXLe+dBNhrJummlTYUf6Cqy62LVZ7dcLpuSdD8+2U2I+pUSX9JlZg
lduVMbGlcOzS1szTMj8vCW2SEo51e0P9XiSPhbZiYumuT/x3BvEetco5cD6o3Nil/eOe/B7w3cYK
Jbvpb13lKCk3+trOTadt7ssZVsES7SaRMZKPR14vUoahxgpYWSLeEZw4TK5sBF/4rVP9L035Tu5+
lt1KRrRidE7YWAd1kOtD7p6aIQW1TC3Yui1FMj/YsesxZgLaAGMu+2tB56JdhA8pikNnzjzQx491
uRJZVJYuACL1ps654PY4OK60qW60tfxy8aBc2Jo9ko2a5kkosrBe+iePnk31VyH8m4CTpvZ/vmfm
gBO38gQ15Hs0HVjvjXwst4gg9cP3MLqHfDLzNPv6TVuoG5D2XVicuWJFqaEFlbGou/25re9V6uai
6dFCuveyp5yaMhS7unTXd8mulP3Divnpdn06rfDdy/CATxib2WnNEj0fhwTzJu03W9K3Q/KeSz8U
79HKv0jJwaoVW1TsOLqJBmWT/osXX/uv9b9O98LPjOMEfclrFzSSZBeAjLTeOBjdJkEDWF9585Ze
Cdj2+Q9kFcRZs6MalmoaSR5pH/08pAT8/fWVXLwJzMBPWio6hHqz92HAEWiNhhsLiOYco642faAZ
Tta6+7bd9q915qC3tGJ0ofDD6Zn+aEY8WJJ5wFB1hWXmicTpCWong0uU3otw6MdNjHqTWrzW5i73
ncD7HjBZtgszpyi+NdKqZOji2l78jNkhFmmsR3rHz4gaBTElu9G/jPnW2w47bd9vYLpzAdxA9Vew
KsLKGVpy7gYqQxQrVHOK5D66oMoMvD4LcO5DeKijN0SmwBjbeVzaleRk2hpTx0LrBeYfEIiwdBAL
U/P7aC/0DdjlRTYavIrT68lLqx4Ly1Fd3cnSu7oOHBGW3lKMtjm9GBFizeZfPGfTkLvM+CWky3No
c5oPoSiMOHuGJh0p3Fn5ntEUt9jI8p2Zr7wsS1730tgsTjbltuk0aTI2vkwTXOU9el3/xgleGpE/
rqkZj4OXCLh2wg23LDeR/D1WIOOWvgVu4kidd0gYMLabbtzl6Sbt47V7tOQGOTysp2gQ9cwfbbdR
qthPDPcUUruMVQfU0YYZCKBaFNyS27rdNfG7md+nAXpCwc4Qvv5z73Fhf/5+wyXKpGSsu6hSbuOK
ZLOPnwpnEHe51n4RSf6D1VmMpTsLpoOrA0ANzPZsYwcxDIVWtrg3nb5PopMm/xzLb6V7K2bx3lU7
XJexQfdOqt8LL9xCzXmvW6uV66WKAzEuoQPUFFQAZg+uXIt1Due1gNtkEmT44jdHs4B0DNJBr4Za
sm9tA76AQglPWSZ9ub7qS0E99R2GYimXwbc611kcrW7o3SQVTlVy64bRpvqj6o5Wa2d4pw0tsgkC
xNWa58JLQSMCFh6kFmEX0mcPkWx2RcVDIpzCu0lrsd9B4E2Nh11HhOMU7c1jsBWSrdztUqc4rCVL
i99MfEPVnBkIku3ZvvtNV5WRrArTXdPjaOMHu0R9arfR2WJqb+vKa0M408s3CzFMeBl4dqntILs3
c9C9ayRxFMsssiE6dSFsARM1w31LR8t090b+R7Q6R1m90gsn64PZWeopJZKac2SEUxZ/6aUHuYFJ
2TDBoNpQa+zgziRYrjalv0ZXv7zAQAQBREiQn8wr6JIf+MqYNwQa0PhKgc1wVjJuaxPIul3fNipU
r2vUgdMt+bTEDFRPQLBJ72TmPwPud2+WmBwECNNRxvIRE/G0WygvjtevzMJraxIowsAAgz0SpTNL
ddZ0eijw0reZeTQpjZjBbZKYB1MPHEn5ZkBfet3gXyTP/NsmPh4IUZhSUOat1jzsq2JQZd4Ggd4L
3Sw475iK6vVjYCbMrj0i8u6gELGVMsj3DHijQRCqlI0I5Teh/Jp6X2TvRVkLO5YCd5hDJxZf4PQT
a93HN8v3tEBW0lA4tTE6VcJWS/nvXajgLUk0pdSuhmbvVXs56bZF9s+BN6jGXFif7YMmeV5TNb5w
MtwxsasKIJd20nO7aDXY2dZAr4u7Dm0FFUDQgIgCfPzWIC5l1GpyrCEE6occ66Q5DEpAbMNYRJwj
xiStFv8XHijm5mAroJ0xVelm+V5aN0LDfgqATNDPk+Vmk56tepe559TNbWYz4M+lWOdD25rdysU5
TW6zfuVdXvxwfWLk1Jk6QUbr44crURc3QsAD0et7s6h3RhFsDPrU3OZS+YVC2MppX4i2YP9A1BL+
T5SB1Fk6VumQjveUmVBu1sWNldM1CgQp3bRGtsbasuinJBYXqXLuMbWtj99W96LrRV6FLQokDmf5
IPhif2wBum3MOLv3LIgCojjTbrrMHxxf0tde/8XVnR5gEheu+LwGKwx+PDS+KJxcTq4VU6rw6ZPd
NtDUhPWbH3+77kqmh2buSS5f+9niRtBHNYrEZialrY+5nW8bcGLxu+tct7P0WWg2T4TSNIzVeVTR
lW1bC5olnErdfUuLbJfHUGZCfRR/Z2JFrb2VKf8lezTD6byTe/LuzFLPLJLkJolYxsZwwjrYC+dq
LzWyIxbPfXK4/m1Ll/LS1szrRUEgutm0ZV0/2kHDmMGaZ1t6yy4tzK5ckdZGWueDcPrq1/JWd6pA
2AogZK9/x1IQBlgCx02Bk0rd7PDrpV5LiUUUpBf6fW8evP7ZdI95Af+8VODLt/7jdYOLnwUKbeJ/
p8H2F196UerQ1CysJtDCKR2RpBIsp3YRglHEvbgm/7PkQ2ioM29CmUNBAe3jvS4aKZfThHgr1752
+l1qvPprk5CLj9+ljdlVKmJOY0nh9uTCX+1uq6+jeTAihyVMbWMTKL+t3+ZaS27lu4zZMe/NOnbH
FpuW/Cdu/pjWOW/frm/Sok+8+K65R9IVgUKKzvFWiP7F+FaCAFk5ie6BenH52/s2lmvMqksXipFZ
0NLgyZgpnUXHVtHVQWOK3tmIO3EzKtpgj2m6xoix1FcmFAXIr1EwQLR19pgmgSt7ZZ4DztkUtu/Q
YYSezNjm27eXHJ5L8bBmcem8Xxqc/v3FeS8qN3clBUhLkVrwM29b670tJdjdrZWLtfhp8L0Ahqbq
DiZotoJm7temGei0aq1mEzFaFow/ihtGPdKOyYH8JirvfWs3kt4NEhV4904P35LxaeXkLD0ul79i
duu0zLdGwTeAYCW/G2gaburX0nohEwDo39vQoYvohmz67NQHjivf8UuE5m6M1hCvS8s+kSCi8qPL
ABRnFzMW4RXv5N49wSJk5xEw0PC+GC27jeoVD7pUCKMI9R9T82dH90Yzic0RiAv6oiZUZOASblI9
PDDGeu6slnLUU5TCJG5K95r6VDYrGJulm4NAxMT1M+k2zfPKKswrLU1JRSrxfhB8qCRWvMHClnIx
J5TZhDHjgf14hFvdyAxzTL1zZUE3Fng4BN686LtfkF1Vq/HYwtZZZFQA6eGAJ8aemYtzqfIaJfbP
yR/1hmHrMyQZN8k2uu+fmCBxv3gQ1oZMBu+un9zpRHyIipA4nXQ2AA6JUGXNOwDeEIdK0Rr+GTr4
XtlMqAO1Qg/E1oK73NgV3Uq0smLvrwu+dAzDmHZ1hj0pSJGy/O7LsS0MZ6v6igLipkxvynClAvFp
HycRV4p7fJ+lAVefXc1Gqr2sc1Xv3FbxtkjVQ9nt4+ixsNQXV9hcX81PmzjZAjcEKmpiA5uPZCVF
/v9tgcICKrMvoB2rDWG/ihlZMzRz6GafNF4Ymd65cR+KToHnEqXiRLaLNUKCRUNkPhzICYc8J442
KRaVBO/euW+VTchglKk+hKN1zOT360v32aFMa8cVUHmfkPnTpgt/cTLiUIR6t/P9MwRNZYfsZDhs
qDds1CS76ZXgNo7BtsFFwPwSZ0TMvq9+69LZvPwFs0WdWACypo/8M/iL3o2OQntT6YgBqskmqtAe
jJON5P2+/tlL6zupTkpke3Qv5o0jQ8mrWLES/yyS58EqoXaQR7nH1d7msh0Dcn0Ae9yF6d9frG5b
MWmu9bl/VuOD6P2eiFcgr/D/MfUvm0im/B8zMy8WFswH6zVmWm/Y5gFqehHMaFHlVAU8LGuH83PA
Npmb4MZAFShlz+9bXqAJTRaGuXpwJHzYWxh0tuufPLPdai+D8BqF0sod/4wPnIyiojdJki4gSNNh
KOp4wFPDFrYXDt1jeOcf/eqk7PW11trkm+be2dRNSvSTMAgV8o+7VuR12/tS58M2zJDKncdFuHeD
F0He+2sH0Zpynk+2prMBx8kEyZ1tnSdoZjvUrX++ff1u2NX2fJbss2X/2u3Oxx0Db+fd2X7aPiHB
YD89hZvd72eIDh3Cyc3z7+3D8/eH07ffUBLadzDq3Jyct9P2YXRO/vbXn8ev1vHxdnAOht3YN/Df
vh2+PP6CZf7R+fLobG9WNmjJ4U8ljf/9kJnDjzOmHY3pQ7yT+lDb5UG1x7XaxbTw1xZrciUX1ylS
xkBpsx4bXkjsozc6gZ63FhT8DaI+m+FpJm4HID6fW4YiUS8j6EjPkhbaevajVQPbj0DfDT9Rhx7V
wJGTft/mW0pkRXeox9KBQdQRo+dSf0oR4OmEjIEwZQPma3/dcU3O8NpPmx1NRmDAWwkljusG6aQf
K1CMxfWFu5N0WcUzzitvutDHQSiN/jmCsC+KoTRYidiXDDCri6jsFODxYn/cwKaL1LbLLG5WrOHa
C1yVP5TF5voiLXjdSfKTSADRHWLUWdKqZxHwdtckqHuyHzRHXgnCl87Hhz9/Xo9xA0pr9fTnM2o7
+gk0/9LWqM/U7m3j8Ds3nk1powdfhSSG6tvu1U0+2FF+FKU/fhwTNfwLqCjNq8tPlj8ubFs3WmEO
LGzbJurZzDXpqLjdyoj9kuOnHUBTgO+DGMGaWfHbtA3oN/FURz7DQ1AEHhCPDZVHBLIjm6xrjULg
M0R5+q4Li7OSUWcoRiy5WBx/Ake2n83N8/v5IXIip3JeBQZ/SfPs+ubb3du2d7a/TOfG/nFQ+pVb
93n2cvYzZtcO9pY68hXXPyvRnWiiVcEI5kghc2r9FLEONvxeHcJNbDS20Zi3kuLve6QspFvB/FVL
maMN77n85nvPXc+g5r4NN40GVZcfOHgJPNBK8L3wgH1Ytdk1C5Ouaz1d4IAWcA+KmxAoYQNFiRV/
y+KCwflse/3GLTj/DwZncU6UeJWYqKwP3bYH33I3lXhruf5GyFaO4EKwiCH0yGn+QAcyZ7VTukoO
/CZCKk58K1ogmelGkeCTqzaJghSa9qaNr9c/7W/rcOZyp4iDyRxSXkafZt5E1cs0LLM4OCvlq2Ti
2aUaPWxf3ssCROGudYSebGsJ/VEPXlRBcJr6YZQBBnVr3EwLzpMxL4lBr6k/A/Do4x2vglKsMo9v
7w3Jh0ZygDIyyf8xrc101C+szM5OnYpDWiNtdW7D7+o+1PaN/7VOt1BmX1/XpZ2EPwNrzLHA1TOL
F4KGnKRuhvBcj0x5nTLvxm1TiDPb9zTxbYt5U4e857rNpXtxaXMWP7i6GwiJgE2L+JGh16269Zr7
zNccRBn+uSkQtszmIQjIKPR0Yy5CFb0YAjLELDxLtdNOmuNbkJqF+uDW98JqWWjRTWoydQwm9GlR
6rMPa9tWgp2hxloibgUkHNtwatN1z0K+dz3pPmjRXkVJV38U/F0B3KFkMsoKnvuQJe+6U9H+7gTl
Z/Ku3lWVU/Y/UPgtgm8NPb+e4Cesjr5+MCD7qY+h/D1U1ziHlvwHIEHWi6ib1GHmPwJ9bEYhLMJz
MNZ7elIA2fTkLpHgqlxrpi/dIniEJI4cc/Qgjz5ujFsHUSxYcXiWg18UmMO1Mv3SudbpnoIQ/Fsm
m/35VREMmhWxFRaBqdCOx3C8L+I7tIdsMIldjQRF/Y+1J7lFlJMYtqdVTMAze5dDo4LSDHmnc6oz
MqS0dhjeUBhduT2LK3dhZfYWq2RE9IQ6Vk4PLTupzV9U6tfE/haX78LIzMmxaKkuWU14FrM/fXKv
WRsp/SqaB1+PbDN7C9emr5diRaiP/yIrgP3/zc8u7qnUKQPhHEsneRs/uovF0DZU6J7SNU7apSN+
aWj2YXWvVQhNYkg2vohatZUM3v9zYFS7VN1c9z2LpmhDETdNJdQ5VpEp4T4QxorbVJcbuX2yGiBW
gmOVX0Ph93VTS2k5dGuA95RJU5zy98frJEIQgmInuZLsaQ/JkB7MUrQnLSA3GraRO24UDWJjxxRe
gmANx72wd9g2yNGICSaK0I+21VjtYkHGdqs85fkhRWgAl76mEL6wmh+szHyT7vWCRSXfPzemlNk5
yFM9vFMQrO5H/SlSjysLOv3oWbgBew+ofnrZDKdZM3ODHKgxlfXg3ISyeOtGcbERYwOS+zxttp4Y
x1ut68Z9LxWQ6eaGe2tUQXjv64a7Y7Qqpc2ZZV+HjsyzNppg5WQt3E5Ekij+46On/GrmaJB3k1xC
YcIvy9tXEF1QVv9Vq4ndJ4yCK+5GqurvyKn/uL4oS2vyl5+Kx3uCkc/WRBfQM1d7HtOuz5+jKPmS
woKnKGtR7FJ+AxH6RLM3oayUeZlckyuvDo0oPsNINOyh1i/sZgzRHPVOAiACufYI+DIb1aOGyDNf
U75d+ExkD7lD/49fbP4KtoqsJEXSxucSrvuod/S3EcHq60v5uYusT9qK/zUye5+i0TCE2mriczfY
xQDNuyrYcI4Wdvgj20CYtvO31y0u3B8MMuPKrCVkRfNqSiimgesyD3MuSzPacljE+8qULNBrqf9q
SFXx4KnJGm/R3CjlSYCAE9U24BMex5lb8nXRTQJoL86d3ILj3RveSQMPVujGPlRWqiafauiTMcZX
YKlimH5CeX70Q4rg62OtYMwT3/IG7mtJsOUcRXvYbcyzZWxa6a1BoCoRbdeQnEhfacrNz81kX0P5
Q4cUSJUp3ny03+uu1aelG58VN7apZvfARCLt3xiZ2FfYRsjk5+CNhOaHFYEYP5daZevat76sbWFV
cHXxUy6szF5Jb0TOQoyC5DzQv+lYv2zi7oC4+/qZ/JTUTUvGf4GeT8kH2zdbMrWrwq6W4nMUSbvK
RGzQT18YcFLdg3TzP6R9WW/cuNbtLxKgeXjVUJNtOS4ncZIXIYkTaqAkaqSkX/8t+pyLrmIJJfS5
L0GjA2QXqU1yD2uv5Wh71aqOWunuTKWHUkgHmj9IUW8dRTkd+fgRoHoExE/QpspocE1rlXFwsaUA
E7phn4SgFgv6AOh3Xzm9vr//LZ85kB33l752MoSSAsJTQTkhd5DRViWlS+EsdZ+eQa+HQif8M9lp
NKrVLcTP6tEQ6jnIm1G8x3N2vc9Ooaeq0YolLlDqYOGI8ApFP9EkpyhKdMV0zLzJb5CTLJBYYOnf
EjzH/8OKdaTNgrkEUC3pN0CMJWlaaOI8q3hDApfjWSUIj6LZwexxwrrEp/WUHe4bvZkSwseFmgYS
P1T1MVksN0nABLEk3IVVC2wsSvKjXg76VH+neuBxcHuA9Z+HoDE1vF+qVYb+3EM1Ay1uw9qomNx8
b9FGB/hJSEK6yLHE318EuOpQJzQFbPTFNRQ1UhM1sKEYGizzQlCgssD+WZfd/v7ixSm9jGFAFIeQ
DEBSvNYo1XzM2V7YVKxUmQrDy17qfk7DLtU1QNz1ZeNhuXUuYQaEg3gvDdB+yDAesxWEXCbMgLil
53961gTGrO2qPtvZDDQF/K3pH9JsBCVonDVxT/uNO/GmEvyx0ItfIN+8QLRZvHezF5uCqYaGyvww
Fo+Wyb6jGzaMmo/2Ip1K6A39njBfgLne08BAdmb7vf6kJAeM1xhbv0mkYVeb/1F2wEuL+MwBUFpy
d7aAYL4c8MF5qdXHrM75vqCadjISDGg3pDX8Je804Eu1HpyBlv1UsLoP+y7TdyqUUT+ZqStmdfue
n5ZeW3yvSGigMIhiqni8Q1b2X1PL/KUMUIdvvCyP0hTFsPsOJEf2gqAGvx/9RVwaYCKWnBZisA2d
bdo/DVoyRJWp2uGIF2ifTzlkI6Ahe7xv7+a0fhgEIAzXMEaR4DfXp8Ra0lRR+qZ/StG+qsqz2591
REdjex7byXfGHy3XjkrF98lbd+Tpw2D9wvW1pM7Gw/RRF7r8euKHgAcEZBwaemm4O65/CPHGyuV1
1z9B5uJItFPP3yD7A+XvJg0IySKzAaVf8uCN0OZWoK8yfiJplHyiwy9ijTtGnirTPtTtd8wepvgf
BHM8Y/c8f7UVbc+3WE5vBuY/fi20P/FjkKmAS+j6104ZanY9nfonlHROU+17gwm+aMefKUQW+8+k
GKCt+8fG/AfKwyejWqKut0Job5T2kbNT2Qpm+TjtrKACla7lvVrzJIhcN+AvHxmvvKsA7n8AtBDY
yxo4atv2oLmlwxN1Srb4LbfYS6UJUV59SQdgqIiamSFtber5A3HSB32mWeI3E0Td1Qydbhcjs6At
NFs9+9wwDDD59mC6p7xJpioaylaL82LAjGeT5BVQUYpb/l5yAiQ5I0P+u2ksTkAO3rKnCQnFj7Ro
VRRv9TafQrPq3WVXGYUBhMBSbpGxyTGG+EIm6l147TEegxnK6y9kmhlopyxUHTtQtrIkC63xb6X9
6NMZZCKP7tbQgjiYNxsNLhUTM5qYy/24si9ufm2ZB5s4MAe4VtLAU8Odj299/7TerAnE7ngIMZ4H
VC8uCilItLUJ/NtprTyRLHkqaQLva0+OtTwUypNZ9MidEu3tvsmbCwkm0VHUEH2CFgJCWdfbmC7E
aNHRVZ7s/IRe75H3TxNSxMz8ct+O/HLirTbwQcTKHCAdZDE9bSDjWMBz4iLw3Y275XYNqAdhPAvx
GC5VZPDXaxgmr3HsGZmQsrQ+ddtD25ygCxWNbN4IfuQoXjzLl5akBmnJeNV21Cbx4i6Briyqr/D+
XendjT7XjbdJdqTrh3bNSNApgh1zeESgGbKKPFikxChw/pu2W+0D8XJeOTcuOASRguwP0R1Im643
cGZm4RCGDWSPCGaepiQEt4r1BbnBqO3u+8Gti1+bEn9/cY5GozaGdICplCYnfjaaKBmeivIHIjxE
DxvOvWVMihgUrXZMtC2xjVV2ciE2AgEAn5UWhqqBBesWHySm95e38uEud1KuUNpkWEDGBotm+ZoV
6JC4SbiA/gDDtyn5e9/Wittf2ZKccbQHxSyYR2IVwIyMB+b4WCHTmO2NxGrF6a/sSM44ZZ0zmhR2
lvo70AGg+9Z3Gtvwi5vyDY7WlRXpIkIsPYFTAVa48pbZ7tuYlF+rRH/QP9OXxgwVkp31CuNo1jJA
AXFjLv32dro2Ll28S808o9USeKXzxeN/5vJf5iofixPAX0zZIXL9oGy88Hq7ThJeLgqJqQfqhkmz
stfB1nlAtJbtxobVcTNMW1Xkte8GUgGgGgC3BG+pdC2OpbLMPOvTmFOV+zmQ7afSmSs8yeqWqbUL
BOUTEdyhgoJu1/Wptu02Q1LQpXFvNrkSgZsC0WzdlcD9Ipn6RLuStOCXbOpp3yzNECUqGbc4BFeO
g8iWIOCMGTQTo/fXv6GkuFrInBUx4Tz7ZmQe8PpDwiNt6pVgZm230Qi9Kario0Ke1wN8D1M/6D1I
i64d6i2T1xfxNEJ2T0/A/YjSJvQRScujYin2eZIEg53FOkjX7h/9ddsA1WHKA5ECUEfXi2262bQW
Syti8BvTr7lXq/vZaKD+5hlFMAH9Da4ITYkaT/nWa5yHTVOTjbdw5XJFGI9qJKrmkG+Re3O9w3Jd
mYwirr2xKXfTsliv3dgCB+R6ad3sUttUaWBUTZWFSVakWxM8a/bxTEI4BT8DQ47S9+6dpFLsaslj
dTag2ZY3dG8N3fhF1QmGUJCfP6ip0u8du9S3xmxWXA3DL+jpiogbhFrSyWoWddaKYShBjK+R5xoM
bnuvb5Owqt3d2Dbm/v7XXjOHrBeHC9wGICCXHG3OB71z2qaKyVKBjQzpbF0OQYOrGPNFW/qsNxVE
uDXYC6BFiu8jiAzEvl/cVdWoui1PlzrWezd0yOBzah+TLDsU+lNJlgC0Qlxx/UGzg1JTnk30mrvS
eBicrSdh5QNDLwTTRULXBTmStMtFl/apaTcsblBhYg7m+9N67xXuibXTEOT5cNaVLLq/1TdtP6z+
g8UC7C+C4l2uIuaiMtDpQxO3tXsYyU+leWnKNyd59iDrC8SAlfeHbH4l+hYL/8ptDTy8g3q3ji8N
FtTrbXfnGhPgWtXEmln97R0S5RbHZGlONx7aNTtAUoiOBbiSALi5tsOLpBgT12NxUeCGNGlp+/bX
hFr2hh3x70gxJaoNghMER8QAKca1nRwNZ2jN1k08d1lUthjqRl3O4tnOpJ8NayNeXnm/IagBikPI
gqFh4IgTdOGzJBsSBaPNKIWRsn7RlKraEzBgbgRCa0tC+c8TJx8TkXIOUwPlnjhe1sbMCMDAfHBn
bd/k5GnsvnB1CyG4cg7hgUJmG8+peMalNcFRFY97kM2DDvvQ+Qom1E/zgBywf7b2ZWSzH8nyWEH6
tXR+5N6WO96uFdkg+AjQYhJHQR6fUFVez7aRs5iOYC8hP1SDoAZ5xGMQepnh3z91t5/v2pj0mg1F
rcwFK1hc9ZC7aQHx3yIeupnrw0CS4ELFiwkSXnxByYTSZn3pjG4RQxNvV5+0B/As/bEOXVADcgnk
+ehDebvZ6taJb3R9CIRV9CNMTNAh95Vu7sK1OQQtYFVTaTSBQqrA0FfeJY+lw17u7+Htub42JcXP
A0QthcpJAfK8Ls9C1zkXdAvNtGVDCpOVNldaUIpSDENWYLMZWUbB6V+6oV33/df761lxwKutkz4Y
Wjm8ZKpXxCVp/KU+NhQO6D6oRh0s7gYH1pYt6aih3G5VmYPPpL7U9s6avva/ILYb0HJroHIly7n+
SuKXXFxUFqAVLC9hCZON9RJMoFbxKOqLs5G+pmkbMuW1zB85mtgEEDWubQVNqyvFqwqIKcCWhiF9
Qa9PhhTNBzgkr4KKtG95x3fqnPqUIOmvv9z/hrdpAcpZeM3gdygvYEj0erW9My/2pBY0pg30P58G
tjeLsLcOSvGUdC+m+n7f3OruXtqT8n2H6vVcWrAHmlNfjarw+fyb+UtUgvxow5RIruWTfWHKlIIT
femo1xYYIutJpNYPZfp36iHnOgcgucZsNEY6e99DeZhN44bptU+IIiFwceIDYrrtelOLdnaNxQAC
v52UMPOJGbsuap7V72Jr9n/10rw0JZ2LtGgcs61halreFkwEaFDj1cddUkMb/lAX895wQrJwMBoz
kOQ0QZbs7G7yO6g139/uG+lGcX1f/hLp3KSJuQyWXePmOTYxj8YQFI99yKPhXD0DovWdPPFPfQRe
cWgYFswPqikAiv/+j1j15ouNl7wZ8j4NgYIvjU3yDe/H8g0Mb2B+Gj6Xv9VqoyCxZUvy5IQiOuMu
o7FD9lXKMEwCOMuuafzyHRyz1rjJI7b2UkGzGYGGDgE0FISvvUqQmiWaM9B4UXbLrsP8gfKrBFaw
XA7aclaGd+M0Lk+ZDZ3fMlzaaB529lYZciWrxY2EXBJgKEsUpaUf0UFIfs5t7HDZgEJmPz2U3zCE
WqJf8b5MPtmq6a/bw/UE5SncUjhN14tuFaUonZ6WkKdoDc1Hsj8Rv8ohIxGQfNREoclpenTJhvpv
ia4HFLhUFSjepnWa/+G5w+QJwkaRUt8MVHb5NPVqAwe3zG6nlgcdZ3qmD2X9PNFpw5HXnvFLW9Jh
atQcrQzcdjGaRaT7QpVPirfRmBJnQb4eUWsAOkBEHfik1ztbGDYbhg43sVfwENrjKD+EqQvWMpCk
Td/dfKsAtWYPZKnYP7DhgcZSCrTsXjWXamxonCxPRGiN/rHtIxkfZvsH9w7374HVZwZyHw6o1Q1A
0+XENEszt55VBca6r3Pul9DyBpNYPk6gtdZ8FbAzYgdKY0X68nveKlWurRQkiwZ6fuDzRln8emdr
o62ydCzKWFFBfl6mTwrZlQ40NIciUNwIStr3V7tmTySLgDwgbLBkLE9LDCObtAlD1Jl6spQHYHuC
JDkTM3Qq8M4MYO25b3Dt6gP7kDgH2Froj1wv0KSj2gylWeIRZ3bu98nLnznFf38l3WdibGFo1pbn
CmEO+A7yR3kkdnKGBXwpXol7L/EJCHtsApqPKrAyVDqq1zpNNlLVG2gFvh3qn9CeB0clRjHlIT6H
EuCjOqWKlwXwChQoh9qI5+aLMTz0xufR4y/UTZ644TPLiDCzEuiPBM1woAvZMmLw2QqX7LeSnYa3
+/v+AVmSzizmOTB/BASs4HCQzqxH2JKQhNaxW+XHbLQe2r75ZXjs3QL4GfyOHA5nYZbd7NR9o+hB
i0Q09UmK8FUz613S2oHaLp+UfI8a98ZvWwl6TAdYKxSCwIGFg37tFIbdcsOelDp27D9TMj8veu67
0Keol5Ao5wp0LO2LvRThMKb+lBxMdwgUVJ+V8bgkEPxA/fv+D1p5LsHJgDoZMmMBvZJ+T162ZqJw
UsaJmwSWidFY06meMp7rISOv922trv3ClnRdt2Ol2sliilggVIY9GqFBg43vaFg6W7zWW+uSDl9J
MuqinImnwUgjA4PA+qui9ruKb2Sra08v3B8Db4AHoogqD/bkqBm5tYdrrOWQ3ylMBiBFDb1L8OoU
ajAUaphSY7dg1M4pt+b8V94/2IbmJQCSaBfInQKwJ8x5OWZlTIY2qDPnWMztF2+TFewGxiVOuqui
K436jQcOLemq1opRcbqkK2MDQPa2myI1448DeR2cX5R4YW/7i22GPMkOpOM/TfML3ZQWFGdWPtNg
jlMF9htjyY6ULDRDayxLUuF6s00a6G4NxUPP/nPfQdceRDSOBYM0sD024CjXpxNAmSK1Wiw0q/66
lBzLtIysyX6fq+lkAevqZE5gkerR4taTq4bdMIX3f8Ga2+JBxKMIOKB5wwqrs9EyG9qUmLaDtR5Y
HQgsEcwMdWTeuL/XnAc+C7oGMSyMVtP1WvXKwMfivQD3qJrvDp4CjmVPj7Rk3irFr5r6eCUgmo3y
kRwOYzrFxlCoMFVFEzEQEXbdY4aiwcb1um5IfEHoKIPwVVoTMtmmzxyO72eYYEr+knFgk4uNftma
EQztALCJAXywUkoZs4HpvbL2EEgooP+MRkd/522t+nZvb6G31pwe3WQdZW5goIFev/5ESVkzlSWI
IFqFo1j0UmfTxoatxCiWONUYxFehhSbrN1vj6HpTU1dxu4x1ciqnHn2YBM2bPVPmPjmmioFcWUlm
Lw8VdBD3eKjUMrrv9Csbiko02hUQuhJNQOnUgcV6btN+rIDQOpsuqpqD70Gf+b6RtagARJBoW2vA
7nkoHV1vZlnT1LXRPoyzMnzzotH/AxLt4FP85S3C7L//dfBBJbHxuq7Vvi+NytUVj7mlmZcwWnRt
CD58aJBM0Eea6y5q82PvBdMILrIoMQ+s+NpmJwXcwffXvRIXgpJFRxYKeLGuyps71hSTTEZRxUC0
2TsnS5OoxagO+JcxieUabNfakG5bDLZVeF97NQCQwhCnGAgCzFo6jGU21XqKP2K8XOxno/b8aNeT
GUAXgR+z3hUepeV7NmcTxqQbO+AekASZlpcvmDBUAmpU3e7fbwb6rNBygwg7MGJStDNBtZEyKIvE
jVK4D23taVGHuOiks0Y9kcYjUcvZHFpmqp7vW17zcQwNGUK5CH1mXfz9Rb1UTecRhNAVixVr2SVs
PFR5MDfq/r6VlQgLXSOBucKGI3uUribVS5epX+o6HpKoaX7q4+GNW383y6FrZjApABQhLloUWaQv
i67t1NVqi21kBb4izRE6TuqRL8ZzPS5WiCLE1tD7ykWFHhKiHJHe4KqQTu9SplNZFTWDHpJx0iqM
UYPYizpPtaGFFj2MexWaPvc3c+3wXtqUkZkVM3oQDaFv2/NXlzxl6o/RPQ9UPZaoylHj2YSIdKd/
WgBMLavPLan3bKvOvvICiNaZmBty0cSyJbfxtERpMTfMkFctgTL96Oqt+FWH40mBFURCQCiABjXi
DfmNUQGpKaqGozldHLQ8UoHKZ0gao3H8yulXbR58Qj/TItrSAl2JdAAdRyyAqhXufnmKcpztKUkM
ZI8D1buoNPufBmRSgsLJVL9kLgvvf8w1/wGrjRg5Q6UZUY90/pSiHsp5rhFYDUvj25nKfALO3hdt
RP9n9I5NYUPXaMwbCCIr6kastXIJI2hFXAccPEi75fmzGoVtJ88UNCE9gMO7NIBuUkF3rXHgSiWu
4o0RgxW3wSQz4iBMlEBvVMZ1GMlcjAZr0Ycc3rSh9/MtZa2VBaG6qokpfQx3AAh2vZ05BRhlBNos
zg2zPZAZXOe1Nc2fOoMWsVfrQE0pOgE5OHE2WlwrF6moVEEI0UUn8mYOgBsT79x2YTGo8lCv8vrH
cZgP+fI/tHJx12AKE3gVYM7kAQeg6QeNzwXa/ssUpMT2iRHdd8m1bAMwCcBV0VIS3WnpNQKZRlnr
HiAapFJOLi6ZcemDxgndpPXJWJ9TpwNrjzOGvHH9pKe7vtwSql9zFB3ZHZTANSCP5Lnd2TYJJLIB
1kiKDG20z93w5/4itwxIOf/YuQtmsGgTd9XDpL5NdbJ1SwtXky4wAL4FxAf7iCBHSk4tpqRGmeBD
VXRXQYD2CHIbM6y7g77D2JbW+O5W/2Tl+YPqJzIAzL+gzC0zElRpU+bZTJq4FGTVqfrkQCfFjGoD
RLYbAcva9mFsSgxpwVGQdVyfs3Jhqsvqrolrp9WiulvUgNBso0ezth7EJhpABSbSe9kJbLXQ646Z
TWyyNhgWPVShGWF3uQ+CqhdkxBs5x8rNjxQe8HMTorq4iaUgBRyWkzuPdQsRaDS/yHRyBnNvqErh
pxsLW7srsHdInESZ+aYNg6KyiqymaOMid5vI9JpnXgz1oco2nHxtA4XamEDtiNEg8cZeBHcL+Pqn
bjBbBHd0x5U01tges4to87PzJpH5iktA9QgpDBBWABZo0omyWZsWuU07SOPVXxdvCqq82Wh6rJlA
lAXIDjiVUCuXgq2i5DNHjxDYsW4EXYmT5NE40K1Wx4ofuAhrsAoUlhB5SNefl+D+oxqAVXrrPoxO
7isLKJrsMhyz/f1LaMUSglWgZTBu99HsuP4+Cvqt1MAMXQxKlNDM3vv6qwp6wk0y0dt9AxZNiHIA
KoYylQwV05WSVeYIELS9qO7zZLn8B2lQ3ry/mttQBlbQ3gQeB0U53AvXq1EzPecaQShTpeOjyasK
DCLQljRI7x2THAwI0+QyqAR3SuT2sxfdt367l7hqEZMCoIwLA6Dsa+sYKmc1Xsw67jiDmgvNrRcz
cWiY1BNqZJOTbqx2Bcgo7naUV4H0QEVTDhQnHeToqclYbHACOPCi9Npjp+auTzXFeZy6Kn9eOoQC
blsCpmx3if3NHhnUlCrMkO3uL/72oOPj4sbHL4Ij4TNcLz6zS57aCbK4TJu/gj/x0VC/QzZp6JrA
cbau5ZUEGtbAVASCYXQxECZfW+u7IuWQmBEIR70uw65jzXfcMBb3zZHqL1Ndo7atVA0oeColM7+B
5srUHznmp9OAFy0YLo1RaaAWtjhs49Vd8wIxsQxYK65wlJ+vf1rnjaWTNSqLQfozk5c+f2mzoOUb
sd7adkP8DLAz4LORzUrbnbfEyscyQazXdfZhJnWyt5JMi2iRW6GSZK9gpNI3bK6uDPVQHGFA7105
6RtntcrNHOFE36Y7VVFKoZZ4cpqcBY3d/bzvT7dhtCi+omOP+AuBuiF9Ya3srbrSYayrZ1/0QzwQ
NEIqdk4Kfyi8CBXvjcd37fJAuA72FGReuHilD1cjfEYMgEu3K1519QfTotQ5GQQMjZ35nttbd/zt
C4wFXpiTviAfOk8F8xWgLnn/CapFh8n+DlTRlrrYmqOAdEpQ27qYmpBr2WZOWONUyHfw13tOya6b
5qdpRH6gU8Dq8w3vXzWH915QHWO6Ua6pDZOSDWyG97uFts9SYMkXb/izGO4vdf6dglfkvpesXoFI
t3ALANmCWrkU4grCwdY0NRa3j0Xxdwj1XeuGxe9ugMBUoH35ct/c2jdDU1e0WdDUBcD6+mwXxaB0
Y2cyYD0xWN0BHQ9iDW/eIvFdO2ggYAOlFl4xfDrJ91OSNJ4zzEg9oCxZdSoLZ4t8nxbzVTHtr/eX
dDs9jisbCAdUuVFCwtUtDuJFhKZ1TpIqhQ5jqMNCoOqQ8no36QEGHzMjWCykeGynz18d71UtTKiG
IXjjz6rzNGe7+z9lzXdwq2AkWwhM3hS7q36qDdq4TdzMkW7HXfbQtZ8dcrDUDUOrz8elJclrCosm
dZI6DSq/vu0EQ1T79LeV+Rh/PtZgA4d8ZhcuWyxqKw1RbDXoLFDrRF4GFYXrrc76pWAIH5p4gRKs
hqIvGB2PtOVHNbF86mnohU5fcka/LGyrKrGC8xPc4wgmRQMP1Q/pumlLcNPRfGniEQA/JBeY2Gmb
p779XjqmX+dPVDtb+k8VA+Z98lDUIHktlU8Q29rIO1a+sZhWQ3yGwjc8T/oZekYb9Iiw8yVmGLVd
GegcJ9UIN0KjlYOKSxxIAsEoKDAY1zsNHY6FponSxIPuxD0Ag5n+AL3Wz/cdVnyv6/wal9yFFek6
mOtm0TOMvcU5pSfbDsAY6qP2EvXVhsOuLgdlCHFUPwKe6+VwUmeWlTVt7I5DpLoURBz6sTem9/vr
kR0UDwRg7JgJQEyFvBp8ltd2QP7omF3mjudSYem70dA0qHirfao50R6XjiVFiCMqlJJLPu0ytvQn
bXa13/d/hrTaj1+B2SsQzyA5BYeGdEwGwxm7Oaf8bBbGMQP0qk3Jse+3pOjF17n4ev8xg7dDpMBC
W1VyRSWdScr0gZ9RjKXfMEtiTwGreU7295cjecl/7SCdc4QkjC1ziKGQWxA+t/zcoB8UUqP8W42Y
5QBTnuUn2RbgcXXz8Bj+P2uST+o5cO6kKrEqr0oCz6YKILNVGQCOtHWNrpsSXCcwhltF2sCqaNop
aTp+pi7xGz05UTBAONny71Lu/+7fP2ak17AB821uKD0/p671WVWT5KSPINW+/5FW1wJBZQTtGMyC
Uva152fqwBkwd9i2vN1X2hTZTXvirhbdN7PqC/+YkZODwTMLd+xhptf/9OOJA0w+5q+NPm3Y2ViO
jOhzioVZioVP49aG78wocyMisvstNnkpSBefBirqaFKi2odHW+ajZV6hZ0Uy8bOaN+n32gHZDknb
ZASOzB5RVQJFSJLpc2hSKBDc38mVFQreOiiHQPkFQDYpbKEs5w10gqczQrLApdCJsNtIgwDlfTNr
KwRuEGkWioDIbMXPuIiOUi3Drmn1dE7ciJlnvZshWzVpQZtiaQPQrk25lYes+AhQB7gnMBAp+qHi
Cb0wqbOu7y19mc6kNMBS1A6176j5nyytEaxM/RbfxZY5aSPd1jDG3ObTmXO+85ylQ/OwmEG3Uk6h
lWyN4axcusCewGEwgQm2Z1Wy1vd6WxlQDT1XtDyY6gguUHeDn2F1QRcmpKNsDjq3zVyfzjZ9Mzse
dspTYf5MwH153zVWPfAfOx+P6cV3qtrBabhuTBjCektUqFQXTVB487+/mHC/onSmgbkQGb+0YWAT
dp2ud+CApA+M/l3rviRbWnRrK7m0Ie0YG9KJV7UynacOsq1NEQBSFozJ1/v7JYV+H5cFYIAoBGNC
DwUEya8rhRU0adP5DEJN9TXtFSW0ajU/NEwrIwzv6SjbzluyD2vnF5kvKtyIfcEcI53fxgN6GQzK
0zltTZuHXqKUOLNpM887NKfb35aTmW91PbEdCKKT7nh/yWsBlY4gF5YFhQDK0tdnuVGWBaTt2FmO
MUt3OSjGo0VVjCIex3HxuZ6fB+sANfP7Ztd2GpEiIAhocgpMx7VV22oxM8/z+WwOZxNC1wPEDIYf
YNTg6ef7ltbOGkyA7h4pG6i0pO3NCs82Uy+dzo6HWBHdOQwOFbbv1KUaGIm51Xlc+5qQ6bHFSD6S
CFNyIcBEZ14pxnyeidGdvY5PYlq7tcedl86YDBpb15hQdZsrCEXYNaoP95e7trFCqwrlDXQFb1Bn
Jl0KrRr15byw9pFD2tktvcPUl3+oMn3HPbp1xdzYQ+kCfLeYekY6bMN/rj/kqJqg1G3G4QzmFH9G
dZPTMWjHX0r6u6p+3l/bzacUtlB1sNDbEIA66RLQjKWlneIOZzvjuwqqgekEpsWRHHV9YxdvTwVM
Abj30QcATlBW0qkLPjqd0Y5n2x4imz/BXfdmMu2G5J2iHksG5g9p9nnY1I8Wa7gK+U1MHKE1iZIi
thR1vuv9dEq8dgWqwGfK0AvIfrnpKUtVDIFWwfcxgVzEv473gE7EEwHWJSgDiNmVa4O0yb2lrjL1
3GqPrAJfZcpe9Cnf1XTcwFGsfD5YQtsBiOSPrvW1JTfN2hZpu3rWszcGVb95nxPdZ5sB0coWAv4L
oBbAKcAKymx0RMumKV089Vy0Tsz0HloH+SNBnOK0fp/nj2zKf9Xlv6s8i+r8lVEpBdBIamUD9NbP
pMuCLj2q5B3nfzZ+/esjAHFQMH6gwof6r6zDnVd9OjQz1pa+q+rg6/lXW2+C2dh4FW5uMcFhgNAV
Ka7g0ZEHHVgPdLFWdNqZpel3HdXDvgYvpBabaFoVejCkdnR/XXKVFPsHpg+REQqWBsQR0oNARo2o
xmSaZ5zG3QLhO6O29i71ggpamrmiP0zQBVIH9tqoxcOU/d4wf+ubjqg52QLehxxYTq7GNlFqy17c
c98Ne5AVVXWxr1rPX0rQ9r562V82fc+Xl2rfGIc8KyLb/qF8crcY0sVleX34wbgBJl9EHkJbSz6L
3lwZVULt5EyhQeZXdqU8cHRXsBfaFo/p7b2Nni36JKiqiohHHh3J3Jlq1NbT11I1fePRU56bDs8S
C5Liy8beihtEWpVQSxAOiwf4JgnnREE5bR6yV6Oj1omQ5huokbS4mCuAPCqlfPMoVFJn1aBBR9Xl
2Gj2c1fw7lRU/YNhK/qP+z/oZpchxYlqgJibE8hWmbXIYkbmMA2/Z3Sfu/Ezr8CT5Bi7+0Y+2sVX
q4YVlAUREeP4iD+ub7tCw3lJP1YNONVf53kMf02H/C8kqb7XeTSxAD3QSGgZ+9On5N/WcYHGFtZx
rQPqBFkluRHGdC1B3D9mr5OLZtTy2Slf0+EFVLpRof+tWRthghrj/hun+CZ1Elahn4QCLmCJN/4L
ziOn1kE8/Qr8QWTNZtBDMWFjX8W+3ezrhQ3xGy5yGqyqGudUfL1vCK30IA+9KEO39C/z2Rdno7Bz
GwdIKxK+dGFNyWilj2oPorSI8yhXAjscQhJgKNfJQ/f/c/vEJXVhzLSAc1QGGFOm3E+M9yz1NhJC
ucb+H7/A64FJQ7gFTuS1CSPxoLHL4Redz47FAzgBo/E05P4YqWH7xA/K5z60tvrNN3eN2ES0ozB1
IYAAMt1DVveOXehYF6aq80BjQ5g6FO9x7547aE+X+hYh7c1tLhmUvhqlKUZMCHyEVMQvPXLK9V8t
kAVs3PAP8Q/dOCOCNQ8JGuBXcuEUmmG00K0pe800Mw9HO1F8iogx4O4mE8+WKcnvnZQCoQIi9deZ
vs5gvlK9xEe2seUgq8cLqQOA6OIJkuNPuyTFtOjozo/qH1JrezvtX0Cs9ZRNJ0rZ0fjJ9eaoUCUu
nC2UuNzz+o9zXtiWYiiaGK3eg9ro1XSChQaZG7KdNgRt8qtRnhrddwoMU/tgKERac/9WWXEYMCqB
FRa5KJoK8owcaa3M1kYcC9Wpj0Uznz1z8nxaaS8GZL829njlS6InAw0UXMugxJaN0bpXCp7hS7YG
2GSQLZ6BC6n2o2tsrGrl3KFZAkwbyp/o07rSE1RxF8Tk4ltqz9bw2pgRKJOyNiqXDTurCwISAheK
A7yeTBpGLSc1qkzJXhGRHxTvCwbuc1fbqDLdRPVITjBCiMBe6BxgHOb65howJZkOLc1fTUhh5pBK
a8G+cc61fY0XbmJ9aCgbQbA8QiD88cqkWPfFfVwYqY48Pc1f67+A1ae1/60K3e9/9HfNCWxf93z7
0G3BU2Vc8X+Nio4gElwhbXdtVKsWhIhpmb8uRlD+rePyhxnx/XK0A1YcyzHYqkWu7+s/9qT8r8ut
BhR0sDcOJ++N0ZcUXfUqMJtIt/bK+/1ztmVM+ohVOyt9brD8NU+9iCXI/ogbOFPogHDIO/LJRWpB
gvs2b1OLj8/4zwqlzzhabT7QHCskCfcH83Oj+lMRMoNjDGSCiNYfwnctajUW33gdNr+l9KBTmxrq
NMNntd/1kB9HzT0o0AiYX3MA3yeCB8MJ3DEFcCgeunHDfcVeSm8TvPefZYvb4cJ7wWDQqGWLvZ5N
pYooGxfESU0VbeyuiBhuzIgOB0jJ0QqVI822ZHM95tX/kXalvXHjyvYPPQHal6/aenO3F3kZ54tg
J452iZSo9de/Iw/epJut28KdhxlMMgjiEskiWaw6dU4alHfgH7NlY5NDFkG2m9irBbufDmtN74s+
dGaQO9UK8KMAl4Tl1J1pm6J1AXsxg97i24qv8mw/f+/EM0PcTqQhWkhlCYaS1/E3CYyD+VV8tOC4
8HJ0MNk/ISeyf7+TKxs9BuXTjOVZmdrZwK2p5bcmBFXSkcF9gC+LnkDdrxxBk+WDR/UZjKI7d8Xc
vA9umeM3Z69NUzfA3ODGqvND/npQ74mnxM6wubMe3PRLW7G4tpLcxgQVsFZkAlynDo+dClqHoEeq
QUJSr4+fquc0XYPvLF3z4OsHexKapRTwCV5uCUFCQ6WgYkUByxx6Xyp/5z/qNdT/8jT+McJteqpE
KcCOTRqEVC78dtI/Y7mWnGQc1jhKlgImJEtQpUL26VvP4nI8ZZaWDcXxFjAoqUvGfvTDnXLXNi+a
vo+gi1Bvx+c6SwEnFlcO1f+wOf6Y5kZpNLJWKoSlgTnch/lXox8UBloQp6CRPYqHRgZ256f+3H6k
raM2rxFEU8OfOYS6G/qoWW+q6adAIN/24OXl/fNN3IlXFD1lIMbEQZ8KoavRrPULoALQqQpY2tR7
t62tTgGXskKOuEgqo8Jl1sR+rfaIS/IOIKlZKuSBsQQX217PHUL2w+84lXa9uR0kP822U+uTCir3
Ey7aR0XZtfka7np5Z/2ZifnPz87+Bto9tTavjlgc5L3uDMWus62X6EFco+yaD4XrQ+MfS3yPtIa6
HxjR5knQaskexzpxGyi8rLjb8k36x9NV7tCvVCs2SY8BWdaLbHjZXVfbmWIXrvmW7uOv2yu7lLsB
1RgSgnjaQYmR71cV4lZgEQPsQS/QU3kKx3xTdc8gPbJH2afWS75L65e+cQ7kl9kcQEKWC7sGakTv
t79j2cP+fAd/t+pWNrSiiqOkhOjM5Gh+W27U6ZjrI3b7faGDv9FlpLFlzUXvvz1UzVwO8VTjLmse
oX/UCh86FAifVj7rKjs8B1Rnn8UtRtpNRMl1TE/Xxe+C6ZfNdoy3Ob3HY63Jq0e1pQ4YJvc12WbW
Tzl9LyASKD0h4T8qqVe2qh2HUAjwS+rmWgJFmyP4ckHnZhyUHsoZo1ckwsrRsHxUnn3zfNee7Yg+
B8CjRF0jUF+qH3mQPdJjsRm8/ll9ix+zQFirAy7eAmf2uLs7V9CdByAPkDNhNPkjNPBslYagnzf6
aHd7PXhyhO9AZYbxI1bBPXDF2pYXNQAgBjYHWEHstCocIP52YvekWC4RtyyekDh/ViZfh6CR2dlh
8TxCLgdcflDOQrBvMLuIVlx3KXE230j/fBN3FpNE1gTCKObbFDbN9K4Ci5+AEbYSJl9hP7PctEn3
AzUMf2Uy5onlD6Rzw9yp3CvypFKGPRNHh6oMoBFuK8m9Qe1yuq8SH9VJKH4Qlxh3yRpz4NJ7+9w0
d+qSnipGCmHggIjCG5ZCSKO7Al0v8V+mnK3ETkvn7pmt7/k/82c0klkpwz9BXUm2CvgoNBZvz+TS
bXpugdvlqppCSqHFChbyuM1HeVfQZjtVsiMaa5DbxSfazHyIlg1QFAPLdLk7o0QfATvGaEAxg1vR
Ez4Mh2yIMxy747gyrmXXPDPGHQXTZLCadj2MiR5qDj0EGg1yINDQw53SboXpr1FfZXRfXK8zo9x5
IOgoXjeAMQUyGhtGNOmzbQ3ysmcL2lf7KoIIvLQBXRitHg3htSlWdsXSaXQ+v/PXnXlLOTS5ITc4
/UJqVpsIOSHXGlTcWz3C+9tus3hVn9uav+XMVkzKuqziOQqrDvrkgDFOEms7Lo4Q+xKGu65PIE1x
X/nmWigyb6+rnX82xbNDnxmWBmOYwKGFnW9sB+U3RQoDFC1gKg83ifHLeL49zqVL8HyY3AGXCZZW
E7x8gwT8O2LppS2EVJQfYYdMUTQhGnZv21seHfiXkDHEMa9zXtsNgixEbMQhv9Pobur9TnVIvymY
awZKvZqLnXfc9WT+Mcf5a6RkAFCbGJ6V3xHiRUfpCexZo414wlJdZKHX3maLGwQZRJQI0d6EXPrl
6tV1CZ230ITBGCTzSp9M9gSyBe/2LC4VQCSUPP8xw10PclICLoomzCDN72PFlibfoPdtu8cGtUGs
02tfaugrgqeXdgVCakV2DH0tLbR4sp59A3dPDMTKJy3FN/SiV2yUgyTZ4ldVOqR5q38pD8TVs1Mu
PZtkD4JGlN7XcozfTFpXi/vPB2h8H1kUd4mQtxIuZxFF1n300pWQyHlpM6CFNpT4arZl2VPW34G1
6i0jG0vYJzmoDsfU6eR0g+5BG9QpCX3vzae0GDf/rzUCrPXSFcocdJ4h2IVQm97kqd+1pxis1uxz
yvwytWsTTSiPQnbHxG4nCpObTp1t0jXas8X9fTZH3H5Dn4va9bKO9NnGit0id7rHIF8BjSzeeyDE
AVMFPFJFZvtypLkMjQ8xkpPAOmQpKh7y6KHDuTDuSvYjrVu7JZJbm57Wva9M8fz1vAecG+a2wdRn
6LPqxyQIs9cWqsDPJ0G39yKzo/GXkNrt5+Ntg0surwANjaZTEC/gor8cKIEQTkHLBueGlm5Gdi8W
L02kOSRdi7uXjpFzQ9zAknxiQPZS1BqH3ibQI9PM19tDWXKMcwvc7g07qhmswVAyjTgyJDin/g6a
9n36SUtf69Z6QBbNQU8EfULIWIEX+3LmCilRBW1eKSZRh5LSDbPcLprRDQ0tdapWRfN4Wvu3x8i3
3H0/KWZxdxgW8djj8TApurOJIKEUB+nan0JQzUBr9wHKf92WutkvxXPkztlOKwixxdDszCzffJAN
ZBInqN4GLXLzdn0f/VCeRH/6Ib4J/ya8PTfFHTJSUpS9DtZLXARoPO8OIJFn0aNurYQJ/2FIIHwA
TFIGFxQXDgH5onajMqers1bEC0QY3EROqpc6qe9kvawf6xFY9oJS606RcvagZlq6u72as4vwmx1E
pv98wrw5zwIjq4E2ddGmaWBIrlpDubbddeVol+ZBWOsLXdp+QDB+w17mln9utK3IhhIE4gj+TGru
C1JrNlJfgnt7QIsJGnSCgoIXKBOwUHC73Gi6Chc53ibGGHTRvqev2HfK9Jt+lYBsqo9Sm9nJr0nz
089QdMG9HRJwYJmftz9jabDnX8GdBNUoobOjwXsvikR9o1cEqFQxX+vvWAyowUcBqNZM5QqSnMvl
m1q9C8HMngY5yHANAayDsgcKbKF6CJFV0EyHmkfxrmO/htXs3vc+513n3DbnOmwaeqO2EAbqw32Z
JPuQCfu2KnbF8CKL+w5NoiCRc4bmXSY/ky53oA+edXejgDrzrms+Rw2S9FtN2jWVD/93o/BDIOku
k9KtmhROVAi7dMi8pNvcXpn/MGd4DICbDJhvfs50PS9rNiJa7gsvYp+VeIQw3FawVSO0p9c4A7O0
bUH10Fi5HOa1uJ4vdI6o1kzLxGNP2WRZjYgYKWhiFRCb3FIOphLTzSgoa9JWi94HKoD/M8UFKHre
I93cTyjXoIPAixmZtkSSnm9P5OzCt8bDPQMgHArMJhPxbCXSNtvH9ejo4CdH/3cQRh8hKFSNaA0G
tRgVGWcjm0d+dl516KeTxQKLZ0rRLgo1RwPfoqHgudombqRUbgx0pD6BPsQW09G9PeKlFQR574xT
Ah4a/ciXxnMd8Pm+xztEHYbWkyut9IUsFlzQ9pT/4lxG1AeSMlAf4HLnximgn6uymDWnqgqbof6e
dC742j2x072oXInAFsc1kwTiBAFfOH9kIsNK9TGNs0AJ48YGrGd0kr5J3Lac1h6Pa6a4c1EtRwBa
iiILKMv1TYbnsJdlUQJBCchJ3F6txQMKYJD/G5bOAdrENhNCGYxKgUjqXPGYWbPcjqzGaP066SZ6
DCepL8a9oCGX5Yi9Ao5vyNSG900/oQ86Q6kw8YguJ8pWScNM2hUT1AYPzJIH2ZWTFL+PlFKhTtsb
QvFooM+5/i2JMUUeUZeHzRhqKeRgy1ofD+BuaSwQPg8N3dYiaWqn60Qo8ExjDB0nbCM0Tq+Mfwmj
gi68WdAaROJoceHm2hqLPKGykiFiot4ntITdr8ZJ7J+RU9ups5Z1XLp4ERXiSQbwOeDaPHUgnbIc
G57lQW3+knTIguNOCtUQdPeZGAjVV0NSyLMj9ZxPd+1YHvvEU7Pnsg/9XvkahCDUfllJ8+u2EyyE
yApSMeiABNIVLftcKFdafc4GEhWBGtdgDhDtUix9PR89i/jQk7BJ/37b4NIJBYvf/RJzlpunNULg
SJpRSIqA+QxEBS5kZO0v5WN6aYMiXlvi+fO5MxjACsTiaHqR0QHDncFpWxhVb8EYrtSg2EDqonvN
905xn+7pSmPiws69MMWdSBVovg0ZnPQBy3E9x6bxFZP4Q5OKtaNv0ZHOBzV/ydkZr/VhCH1DWBr3
fbZtqw0qEeH4olSVGwpbiM+XnoDHsOaFhZ28muKb1m/Tzk3Jy8pSLjkPTkN06M58F6DfvfyQmdbX
IAUtgqE+DrKXgRxWHDwLEpEv8l/1E6Ve+RiVLqhFC3G08+SplO142GjV0+0PWQjSZ/jMP98hX35H
bdAppUJVBAUUI6wR3IcHFIgBLYmq7W1L8yJe+9MfS5w/6aTU+96CpdJPHqu1IvxSNepiIJwPGVEy
jmWICU1Gx6hcNKun2XOa2+Oh/KKfVWx3XxMgCY74Nm7LF/PUY+HXYualyunccTDTRICk4apVjOVq
rHQ6g3uFD/VON0+kdQZXbGyrtev3unOk/id7BX1hCaYIxavaBwrtxY1R47EJTrbbE76UdMTXWAhH
0a2B3Ca3tlCwAuUXxde0e6giO1P43gmHwkQhaiRbJhyACYi1d1W/H1rmF+C0zaGsosUr1PdLNVCw
LoC6cSYHhMwr5+rgdhkESemK4FVSP6aysk2zhqyUB3LAIgUP3TaUAlV4Rytyr6xdVIsrAl5/RFWz
+CVuqkv/HmhIoXA4wL+f0PLp7dTd9Ek3yabYGY+d92JtmCN+Wq54qrbNoV0515Zc/o/xq4SnGHd1
SdSpCIiZAanQHApxFVo/LyK/rea3qI7gCgxkPD25lo+NkWQiXG7a68TJVb9BseMu1h3ttX6xYpsZ
Xq05t13rOyNyyyqXHtLQpFjX4jwyF1SzEBtMMhtcs/eqE472YLdu9iDsFe99B5mcu+F5Uz51p+EU
b7XflYsK8FPyefuDvvMZtz6Ie5pDb1tvzAofpNnyvvkg/mfsNE7660jRcdC5racF1rZ3wi+6fawO
Fr6xPghPPxvX8KKN9WK6wArs2DY65vY74rmNhL832camfU7tNcWJ73aHWx/LOSWrKItAhVwEOVpJ
kFZ7THQnD5gjuPKbB7ohr92GJ/Gt3TFn5RC+vnZmZkB0swKZjaInn+OWG2qkqjrWQS4wWxEz24p9
lIxbHE/IsoVI+t5el3kklyNFyxO8E4jiGSzGl1cIRAQ6WhMWmC8YaLf7CYhm/Vq4a/nXhXwX9IhQ
xwU/P9LaKCBd7nOtV00Q7GYwlOxiAAzaJwu0hr1qGwNxhWxHW7QJr2DD5ywEPziQeyD+RWSK3mfu
RgOhYUSrqmKBmmoHKUXHrhX/qjvF72Ty+/Y8Xp8kYG8VwXoK4nwLXV2ce4dDoSYmoFVB1Ih3UG7A
S2qN8PQ6Erg0wTmlmfYl0UfKAgMMRnlDUOPbUuompgSMzMqdsDIcvh+oHDO9BW0TCwamPkV55oM1
eKXctWaCcwgR8mmV1M7DGWtbizQ7jd5ur8n1XsLizwS+yDuKIL7jLMQNOAo7LceakBHUYWjOamIT
+mQVxAUqL6X9b0usV0o3aza5Kx14GxU8PwULijB1FJ3uRjAMlcUDzhO77YC1Ube3B7k0jSBLAJEB
KDtBTMZl4lIlNUq1xDRq06h7YKTX7FoX/7ptZCFvNk/lHyvcddJHtZpTCe5N7eZlsmM3u3sD19y0
h6qAO6yk+5fn8I+x+c/P3gAJK6sJwkwsAGcmSGs+rB9stDXnv07JXQ6J206FVYMzLISVwY+f49e1
G3hpt/6ZMXBoXA5C6rEKEcPZozWqJ0yBZnUI8AJ0arTqymW/dMydm+L8vM8IAGfTfIY3P4lcgL/X
fxEY+VdWDOAewR6NY447TCWVxk2SwMoEZd+CbBJJ8Wsl/WStad/2tuXx/LE0u/zZ+ltWnEJlhrGg
KqH/EcrRUyKVB+COXgVarUSA1y9beAGazBH8AvqN7t9LWxpjA3hnR/gajdwyBhpP+pwQlN0e0fL+
QWQNulsgslHVvTTTA0NPpAlm4voYgYRdkmtPsModMRPbiD3ZiE5xqDhVpPylkQlyWsP77S9YHOcc
XqPZGhQ2JreBk6gASUcpsiDP3qFzZav5XRSvwYvXjHAbV28rvS5iCaO0BD/u40Mu9A+FkKycsQtP
SRMUlN88BPBD1HouZzOMLKE11BAOUnyFyCyBUMYBYktEU2cNTc6ssPPpS+4r1H4K9A144BuGjiXq
EVV6r2WVI+MJSpNnsqpHtRA4Xn4ZNwNAq9CkrQ1cOXhEukLthk81gO6/Q8h8n4xtLwEV7Bovxknr
fP2XGZghpEPUYO1dc3344DNQU8cbF7p3KNVeTlDL1NIMhw7NfZnlxPLDIEuHvNiPha3pq0W3+Uq7
jLLmTDVe0wBFz9VEbsyCIGgjmGXbGY08JfZY7Orso7I8DTzpH7NKM5CeQvEFNqGVvXt99QH1BE4d
UL4g7rJ4lUaTDCAJMdDCGBs/NP1QZ5+398xCzAoDMz8B6EkMtCnPIz87iOpWnapcTbuANX0HgkyS
idKxy1Dpvyta00o2+L31KQlmq7hqAVEMW8+osZUF4LTc299yvbXQQI9a3/wmQHcoXwEXsynKzDAe
AiSppcQFC4e4TUcdBLuyqa7xTVwfwDAmg8BtfhTMrDOX426FQopkWg6BkOc7tRgbh0g4M4Z0wNux
XAudF4cGXlnwA6DwjtP40lo4TFVrNmQIAHMR96Me6qcBHOo7SIGnK5HFoqlZYQanxiz9zN35YQJZ
DJD5Y2AjqKvQm5pvZa1SDkqIZsPbC7Y4h2DSABEeXnGQMbkcVW0mHY1DeQjSKmnsSN7GGdHQCDF4
rTZO3m1jC+n+mVcKWUpAQeamC24OUXnvEU2TMRAHwXqwIr3poN0TgdkKhELW5ETGSLIH7OPcyaKo
9o2CGfU+oUb+SdoObz6jCqHkXRpS98z6Ii9eb3/g9VbF9yG/g7emLM75cW422raaSrQEBiHAwwcQ
95ZzZ5e8Mg3Xc47+fahBw3nNmQ6Hu8yNKTIEqghjQNHQdUAX/rjXBSHesapJnkW1/y8lNYCGgT0k
LsBdhGILLveLUd2eoWvXvPxZ3AwhQSSHeqSOgf6ofGY7/e32j18oTVz+fO4sA6VLFEJPYAygI5D9
yA5xsINsFZrAyEuRz7+u2Lu+gi7tcWuhFanSZgrsWfFdzg55s5HeUv3HUG8GYEVN9WkA7yCzxR1J
YwdFOrsfHuv4F1XXevgX0puXX8KdZhPRtYgMCrprIw8y1vqHTo4y0nH0I/Vp6YglGKw3Vnv/sTID
8+pf3ouXdrkTwJJVYULtZgxa6y9C3TrbNpNfhD5q1W/Rz3xz29yS76NzcYbJgjMf1+GFL/6P0kmW
XDTlFCSZjOp7lYzAVof3VkJDu5Or2rltbtGfQD4MTD7aS8Bywa1v0rB8xPU4Ba0iu3rylSU2fQ53
75O0bTvTyb3E9G+bXDhDAB0CxxX6NHHhW1ycMVpSkyi9OOFZoDd+KqbEHw22lqiafwq/audWuHmk
uRWDFrabArOunFoKNxXZtEf0/NvhwbTSlVB2aZdAKkyC7hT4pbBEl6uWs7xMJWJNgWVCrlvEO8HO
mUF3ktAom0atgi5Nq92/mMczm9zKdVLd9zikYVPsUoCEyLCBmKm5/TdWUIJHQgxI1qseNcTazGAJ
qr+yyo65Of0Fiah0xciS08/kghZyH4j/+AN/yCAN0YooMctsiI6RZPhyqDzlhlm6Y6KpKxO3dETj
tAfeCi84cAfPi3kWDiJ9KVQhKcQAJPia3Zst+4lpLk9a2dKVm4wzhTfpLEIBWgvki757Xy5NCW1E
h3ACP3suoFurBquSk9GcbWLAwFZO6tmhzxz+yhQ3KkEkWhdlSX0Ch7RtZkctjZw4FYKECZVNwUOV
4ZCswjWR4uURolUenGZIB/OE7UlnhLUCBsyTBdGdfJv8DOOV84Jzjr8HZkIID6Q1kKjm+VS0sIKM
EI1nAS88EfvKq6Dmo6aWl1Ur0gBLlsANDFpNKJJBBGIe65ljtLRpgCmr61MEFEmS666S7acy8Sn7
ur2p+BfJ95hkYP500NLgZcI/A6xGkoUh6uuThNzpY1aNtY+ob/osNZlt0HeC61xSD11iTP4kynuW
VNJKXMudWH9/AUb5LdhuQujmcqypPrW11OMLjCx3dRANVcNzJPiJoPp0rWlvyUdAaviPLc41daEI
24J1EA/YdPqXeW90n7fnc2nhoN+LcxdoK9ws3PErVMQIwwzZ8zJ7ifKNWv0QrLtwjbCBu7i+p+xb
NEMFjZ+KWsvllEW5RvpGkerTxObbRFHeb4+Cu7L+/vka3qgzgZdyVTPSrUbQWQbRFQWMevcxxvle
CNVeTPF/1ExMD9eMaFMAvVZ8YWl9UDkGtTMQKFA0nwd+5vdR1wiD3kv0lLcesd61+NFsVl5sS6fT
uQlua9Vd3paxJkLvJAfUojRyQPs2pARBsMU8UXzIRU+mm9vzueTis7QgHtwgQsQRfDmstkEBC39G
T9hBnda5nfqDgvKxQyKnjlZyGIs7embTNJDBR46BJ1wUuyiROlOvTzWRP4RElPzOMIHSUjUA6gH+
9yUlY05VAGvSRKnstnlvrUSqS+PVwHIFJDro2CBlfTleq+iiIY2gdMiaPUmAN1esIEqSjRRJ92yt
y2nJZ/BARdJmJtYCH+ClsRQUdHWXJOwUS7mH2wa4qDyUVu60pX19boQLcaKmlGpBjtmJJaXdp5vJ
ehDQ9jH9i3MfD01wykItFwkTzowQmggWWwIBImsQj+CEcYrR2DcpOuHiSklXdtvSoIDV1xFLoREO
CanLmQtZqVYUGMIT3IDaddoxmyGWQ6883YY6W2ssXFiomSgX4CfIDeO/3M4TUwPa3HnYnGrG4Hu6
CY74osrcHqJLKyPjn2jzCQbiMzBuI2uJW5RPIUpKmFlx3bKTERPiU/q7TEVgxSNVccdhsk5s0gff
nAR1m7ei4jdyUd73sVH6cRGbjliTbmVlFwYPQAqeNXjjY6p5nDgFD2pjDGmDW06yzci0la51dWVz
+6BZ2vzIKn7nD5Cbh27C5ZICTEpbgJbbk76x6B5CDQk9MBDoRd0OdWtfNhLs/JUodsGNYBO5r1lq
Bbce57SNYaRKRfP2lNiTCc3sU159rKznwuyhW1tEonJO0mOHXA6rhAADjpmm+w4pW+2JSIqdtmtc
M0sDObfC7Ycmj6hST3V36iebjK8tcyvpoQdK6vYiLQ1mhkhAqxAqY1ily8GAGyLMWZn0J7361cf7
WIKWwc/bJhZGgp4Y9AHN3gYyXO5MxCuzEqGV2p+K6ZgmL6TDYzOTPatsvduGvjcSF+zjxT6TOKLb
FRWv+bo9u7GbURygFtD0pzYFXH+MyV1N3yD0Ocau0qOFNwfGDLKbirWtCukJzBuq9d5FTis/le1n
r/+Y9PsKvZYUC1qr0F17yMt7vXvRgY9J+s61WLbVU/p4+6uXpgfiC0iiogYNelLuo5MCGLoplPqT
kaRuabkUcPFGe0n0tVTRsiE4LTAxszIll4Mbx5zkutH2p4YUm1A+dFR5ipLqYQQCYmWLzF5ztRBg
kJEAvJtp+WevO1uIYRKHIcuU/jRuonTX69oGqpAQM7FrkDHenr7r8BD9CtiHmj4DfMD+e2kK7TfD
IKYWZD271o5wX7BD6ibxTyr9JsLv27bUq2FpM1gV8Mr5SMcj+dKW0hnVBC1b6IppqBfgDB+0lYDw
ejtqiFUA6AayA8IcvDPUE9WjppjVNfNadiEKaPdqktuSuoZPuY48YQhcp6gOK8gn89dt2kw6gr8U
em+5jjwlmiPM1tyICSh3sgI8pOKpv++yfCUeXJhA6FFpswgrejoRF15OYDgYeYO+ADzwVHrMa/2H
ZK1S881ufOl7kKfH8xEYd8wiFOIvbQxiY+pZgpCzHabJzSfQVlZGca+zOHctytDMrSa1m9VQ3pVj
s3GHqXBCc1zT+1oaKoBSYNNEtmkmlr38jJbkxKxESMNVmeSB781Tw8/b3riwhGAVRhVLRJYeCSJu
MoFGC7u4gWQfIcQuEhSD26yDcB945YgqMTcyUZmVdacXqXPb8vX2RiiPItU8MCQ39HnsZ9tb6DQN
uoVGfUqifKshsaLHx4hmWymL7hQ1uG3s+thC/yhq3IoBVVYU0rj1lNViYIpZdKexn5QdUUoVRcE4
dWPGxp2hVKJ7297C4DCdOjIqUIdA9nI+cM4GJ7dxJRVdBXsV2wJx9AbGTnB4oN5iq2O3VzPVv23w
+gTDAM8Mcp5SZ2MREZl2p9JCddXqH2PqGhM5TfDQLJQ3kxBublvkphSXPfAFeNDiQY3c5dUrRVIj
BayjTXWkqWTYoz6AXaPPTUeV0umQM21NgJs71b7tAY6OnCJypbibOX+Jpd7UQrEiRwNtHCrkUhII
llJjheH+CoYyDwuNZai/zRKWV+z+htqYOYSQYSatMIXYOXspbHPIXxDAz41e+cnGPHvq+mjcSeNo
HEJJHVy57Pv9mITFCgKQ86N50KgcoCaIkgWiHl7q0iLQX05kuTkK6tj40pS8lEb6rGvg+bCiQt0J
Yb1Gzrcwz7huoXKOqgXmmc9YlEUTTYmiNEcFHmyXqRDvWR/3CHOmeMWFrlAq8/BwA6J5S1MAUuCR
eWpVKC2ZZHYUYikzfEhUhhtitFCFtLJEQJCfAC1ga01dv8VV1pmeIJGytStFiH6GWqb9Be5X4TFr
x9q0i3aqQ1s3pxKieEle1V5d5yjYRmUpxnaqR2Tlmr3q9J+/HqgodCag2R+PTj4mBWGWYVCzOdZS
Tno7i1K6jYypcKvKYJnddL0AvdWo9JtWrzaZMIgfDZrs0ATTUsEXaFqi6Vlo92liNa9qSCa3I2Ht
3d6m/APq24VmXVjIc0CX9SoDlWVTPMal0RyNfKhOEK2pHxshkl1xyFH0NnPqC02bO5oeW5CthSpP
ZJbSykJ/p2jO7lN8xPxIRj5DRqCA6sDs52fnYTWGxIiQDDtOYQYwLgq5WuTKwySY3ghgAd5ZgAC8
Yn+HrR93jYkWxBpwPbsch+iz70JFQljGKCIzqaP3ZjFqTq1p6d7Me/DUJ7I5ErxBh7K0zTjWy09Q
hnbMKfMS/XVhFynPoOBFqCUq4TR5+dACU9RKg/h8e66vtw5EI9C5D5oMDa3TGvdurJNp1LN+ZMcK
qoJeWTfSU6Ti6dBp1mqam4tQvmcU9wriY5zAYP7iZrSl8yNVFGFL6Aw3jHJZccDdBjEwKzTdKgrD
lwGIBVeFFOq2VlpsBHl6zxUrXXGw2RC/tDgtwMQCBTY81LkPiao6IYIG/6qMAYimPnkO9TzbliCr
QiOynehp899drt9DR0IacBgg9XCXzzfTmTMZjarVmTqxoz6RyrYMhF1sUtHn3OqRBz/rN2h1ZLvb
a8sFSn8bNUA8j5oTasd8HiLpInO0Uokdyy6pHyUJCKMmLSvXoO3oIRpsNq0Uq5t4HGMnnFYbnhfN
Wxqi0jmogNbP5ZjFJk0KiN1hzESvHVUr+nd0ioEgz1J/ZUVT7HQVUplZB2Y05GbXVCuv2rCwf1FO
QayGGxGoJ75PVAM5RWWGQnfURdC35HpD8LgV0TNrDvomoWXiKUMyekNbtU6E6N1vGBUchDlPaJoK
HUZl6lZlH70ZHVurznGhz7wy80sdXP0icC3Iz3JT0w5qWkg9OUYRMg8mU92igwwCXieSTZG4ezRR
SHuYCQVWItiF7Y7a4/yWQ7kdgQDn+aglkQ6lwfoIEu8MzThRE5WOJeituAlVbPwVD7wOuCQo0pgK
4EhIamMpLsc5GW3cp6FQHysIuj/mqgK2KR2ajuipGFsb0Knk7bbLzz+Q29kSXA7k5PMDxOLfkUmU
xumUWPVRkNPJF2bHQ+57rVq2OKw5eYRcC/K2IjeLKNr0cxdKc2yHUC8cJnVKnTlIWxHhIQlB99Xb
QqiADf324BbMQtwbOh3Ij6GQzIc5ejIVfTwPTh5/SJrmCkZxKITOBVPcyhNrwT8RRmmzdwIEipTp
5boZAAbWeE02RwrhBZZroEWDsNoIEXZ0LRED/btlv5LPWIhiEZQgw4AizCwy+x0UnB2RpK/LrGvb
DhCyxHqLtPxt0NHQQfJCc2MtQ3/3ADRwh7AVuCahcpAPQ2E0UTViD1343/JtYIdq0OnEuYVfwLrB
zcCQViQE7qY7JoqqPsUDaF3zrlnLxi8ckUgNajKEO2ZWb5MLxwgKDDRJ5A6CsMV9a4V+ZojuKBi+
Nu2qGox0hvLcq/FKhL7gR8gaAUMMGjLMNn8wD9JUlkZfd8c6ajs7rnpbYsUPsYm3dK2PZSFcRp8+
uiSxH+c6GC/kUVR4hTeh1h1FCZJASii0+rYQ0s5yUham93ralk9ZaBLLjhWc0y6IFATqgLKz+KVE
aub3YmXYGa6x+4gkwwOS3+8UUnVbxLgNEMmC9NAp8VqXx9IEAQU4CyogVwTw5aX7R1FIW1AM9Ec2
MadHj4dtSd2HMlDigHdic3tXL+w1ZDp1JIYQk8/pvEtjRO+Voi7ne2pAp/JYA2+c5/kvtBb9iDvm
NmQaHZWtxX1LVk2sCshPsCp48V9aTVu9NVowph1rXQua4m6iP7t8k4WIQ5iniWty5guOjjNrTrnh
fTZfy5fmTMjNCgOr+mPT6dshMjaR+VqmuU8yz1LKTfkr7NfIQvjy03zJolCBN+GsWIrrYP6mswPF
HIcqzMS8PxoTRGNIMZq7DkTWfoSbY8NmredGTaotOtgzt9DMvxBnMk9CrhMiUvFGG814e3ulF9xq
vgRxzM3/qrz2rxQZYZQWTX/skcc5QPiFbUZkpjfy/5L2ZT1y8lq0vwgJM/Nqhhq6qzudqgydF5SR
GQwYDPz6u9zn6qSL4hbKuYp0zidFyi4be3sPa68FxwCVpXlLm2DNHhj4ALSQ3FzGElo39yNRejzz
J2LMfh3VI8XN+w5Kna+IRflGZLFiDHB6RDNyLtNFkex6t0vucmvO2vHUx9lrgxKOO/9h5vQptpoN
dJ0mveLikUftTap9ooWJeufixmR4hDLVTfvTZGnTJVPaT32XvarNwHw1m+eHWCtcsAbp9sWK6tor
RAduOWXOA1tN04S6qZlJVt7qt9Vj8tIbR5edOywsjFDBBYMZlGqyOh93SaFroUDVYePGL/s1OJkS
y4zaniy0Afq/iB+6WrGdFqKHp8yws55i7qU4IHVwQC2mg1ELJFpxyduXInXifWIraUC0zPQFFCJR
XijtkCVSVRg9FZ+ja7Jroeoa9i5IhmvJ9MZywkNDsSKqFs5HiAspfuL2yHOIoXolvJCfswLsQ4Pu
zQPfnLK+/TqYrECvxUH0BbyFvfg6oKVnbltycYIiA8hNZwizZUMXX1L03CCrN7QlTTr9Uz0Pk8dn
HSxqNuDzGqh8/aEXc9BPGEEcu4EfW5FERwcOymvR4Nq5ZmztqsmMwPiSFkGtNyp4eOutubvbEBK/
H61/NK2RYMM9Xh/kVgXLY2SaAlxCLKKZUJjXcnuLvvj2usAKAkg8+nCLQPhfW3GSscTQAnyBwRXu
VzmZH2OtFmFhq4Nvj/2WxvGtv0c5HgAXWSNEOLOcZCZWp3fznIwnqxw0L3dsAT5Cd6aSOSOw8zrx
OXfqJ1GY1UbTfc0yqPtQRYHsMPBli0gqH4Cwjxi8UDcycDNr8adsTgoqBil1qmrTI+f6jnXjVj37
9smRCFIURsFnCYHVpbe1Ssg1O6KdTwPfIQLz0308vphWdyTKDpTcYGq6793lpb32StKe+38LkWDc
uP6iNppKU5Wl80mAqFlLUwqCR6rHLw0xvLmyNqytrg4dEEBREaLglbu2NvVyw81+PiUTMAyt2wDH
4So6brrpgu3fflIAoPSnRladLBBz31/ryulFIV3TUW5FLREZybX1EbUZgBGxt0ILp/GQJaeh/eb8
T0aQZYEi3laBg7s2wiE7UVfTMKNWyb91pPTT4puwfifDFlvJypd7g/9KyDEY15YTZxEgzUSo3XyK
2FPSPqvZk9l/UvPJM/95YhSeX3I7osMJz4+yzGJNyRgpllq40ynGSGOqPzlDkCZ+loM5wYuhoPqF
g9Cs1QCM3JJfWimqIvZCGIByH7JIDBFeb2cU1QPX4nk+odM6eCjTceHhDXJCnBbzwR2ThipmiuKc
mZT+BAVKD7Rn6UbqcTNgIDdAA/kS2gM6OhVL+G5h9O3Y2fgVlebrX6ILKh8+dMR8h3pAKN8/pWvf
9b2txUsUd33iNAZs9ensGwWdUdUhRxPjU3hjNu7jipdDmowyEWqbuA9LVoKZjNo41oZ6Qt3lEQ0A
RyCuM/H/GDEQ/KvG2g0WjNtKDuoq8G0STY4tXYKrUHsf67yZyCk1i4OCrOFS1n1KWaVsgTVvtxGW
HKRx6EVCcGQ5g2KxhHWdiMipm2mpvTjNr8ECeTS6WRAWuf/F1hYFZ42aIaI6tHLkLr8L2bVWb223
SLVT5Qj+ULVOAsZTRQ97xpXX+6Zun3k53Pr2FKLNAJqma1O8Ia0dm5N+yoaKBej2gDJqBqvDfSu3
jhI4M9TWEfDJS7+ckBvtqipVoWqnfjAwo1XvVMiMp+bstYWxu2/q9kWAKbgUHU4M0PslbBGZhWVN
qa2dSDR90FWfqI/NrIbxpO5it9+1qNrYvbFRkrr9YBKyiNROMs3AeS6eIQyKiNzlg34yoa8SRWhm
KOBSG9x4S1V4JZuDJUyE4EKjauosoTVVO8eQdcTymMXJyRz4t4GzlPaVxcKyjj8QgwFDpBDFG2wS
+zlpZgr3k9B5bp6blE/+/e2+PT9oYgB+gx4nIhtUAq/PD0p9g9AjVT8xyBG25W89+nzfwEoB+61N
ImNobDHgFNcWHDNunbkj+qkz1AzkAr3e7Zwmyva1McF/qZ3Wfk6bVFQ+8gzkNbrZFkASA0EHbbZU
6aF31PNRwaS4WSfguUvAq+r2vNy4SCsPC4Yzkc+ABQVT+9pyTsJtxoRlo6WfbNYZtABn5K7P2+Gh
jt3GnzDI4ZkzTr2uR71HGudHr/TTxjFcuWYgOsURRHtJtnQWl1mYud0LDHafMue73h/jxt1Xbomx
PG3D665cMmj9gWQYlxoMNMty1hTp8ZT1nXHq2QRoy9AVtLBBpt+yot6ZKssC1oxFqBQ82Q2jvqU5
dDMRLDWf4FAMTOfJuGt5JmLwKbdkGI1TnZoPRg0hGUxTT7zbj2r6EOelP+gHI/2eEsztIcWPTeKz
8sMw9xunf+XeA3aGsAzhDEZ9luAUOzLHHpUH4wR3jQkRCGRCyfmBuFuMxGsfFlkYMLSomcgx4+s7
4Ko5bzONmSc3Kz23m3eTWgRiiKmaXu5ft9UVvbO0SMi0tHXq2KnNU962ANN9Scv02Knf7xu5fUqR
T2LMER0Y9GAQ2V4vp2UMTWQ+mifTQK3TFKPwRtRIcntwaNFbFhi1+/Z/+FSYQ5QswAAH3yBdjSrq
kMc45mkUKO+KCTPxmgO+OsabIry/vJWvhd4LOo1IbFW84IvXoEh0q8P/GKeYsQ+WCzxdAtqs9ldj
b72rt+EWinoqCvToWOPZWfZTJ5Ymbt005qmA+KViH5me+olaAcL6Q29/V9rGwlZKTrKICLgSiDQl
8+zCFwNyN7CeT+apNGcVElKIHDBd75JpR/p5bL2xSdyHuHbzr05ZEZdyNCV3NtROmTcZTd2BI2Qy
nxpoLKh0sIZ89gpTB6+1g3HAipYmT34ZWpkAh28XoqZKPKuPk20zi4IJaou1b6XVgtUgAseSEIOj
+Hx9DPWIWL0OzbYTdOu1Blw1YA8slHzH4tfRUb2MtD5Tn3uA5CcxUqx8IypayQKkr0a9ENbxH8ti
oaEj+pKFnZMdZ55RRx8FBGcgiKMn2RP/YqvHsheU87BItC0M39pzhYooviNiZkkkLO/ouxhzbHIA
7mbbPGnj93Q2PeAGv+XdB9cAu306ouOSeaB6ZtTu/j1AQ1aFAjAA54inl2iwMpezB2ZjnaIBUJto
jIcgKbmyrwZ33qNIUgdO65CcKmyMISw66sH927ni4TBMC+Ab2DhM8I/Lv3+38EafZ8RXA2LRvtX9
eKwL3wSAGJw5ereReb2t5boYgicKdiC96xD5YF7bipIZI/IJorVszgJdMfzMfW3S6DkHZBOMSFPS
YV6zpyIGYU57iQ1OlWE/VXtmPrH4dyFVeFJKopF2KKIUCSY1SGhzSGfrh/ubsnYcZBUDdUrJk4he
5+KX2qge6ZDuPhnkNWpSv+ncX+hE+o72KGsOPRvCdtT3Xd5t+JQVLJbsMEriJkDJ8DTKCPPd94jm
WnEyBE6IaOO9pse7KNrjq33F6LYXFYCFPapNsYdCyM6GvljU75OU76NqDFsT+puJ9fH+TsiFXn8y
+XMQaeJVx49aUpukmE4tk2KyMKsQCMdXnp606UvNNg7hqhXcJdQ/0Oy6ra7a+WwmrWqdVDOuPTaD
+jbPWiNA8opcBahfVEKcf37aUfVAExcU0wDu4jtfbzRkSB0WRal9qrtZ7KIuYn6maSUth2lrdP02
PgTQBO1rEFlhwuimC9KqzLJabliIIlyPFfpLm3aeKOunedRDJ+6R91mILviH+9/u9uGFWfAwo6UA
rl8k6tcrZImZAMlmWSelukzth2T8WcSot269uqure2dm8W5oSlVMauxYJz2rQ9T5fxPgVfSqf84E
xkYQiSax5Qtlo4C8tbjFDcXFrcoeIcAJ72q+H+2TfXS2WuIrxxIbKEn10ScD3HpxF4ekbxvbKuxT
08rCTWLFD8nImkNRVFAdhrZp4LBuSzzx1iHLr/bX6OKrQarVspM8toF4sFQfbSKU44f6a9xEfOPW
rXg5mMLoBvJm1ABvysUVjyZT5DiXlfs9jaKPtruHZ/K0Qt1X2kPeHodkn7Ct87K6wHdWF9F7wwYT
IHZYhTMHMhWx7kChlnj/7MtPs/BbWJqcV8aXgw9f7CIjlgJFDdNCZ8Mn877Z0s9bX8Tff39x6C1m
ALE04N9Higcaj0tMPlvRFrHOlpHFGdeKtquUXt6sERpwtkWjzHxkhn9/q1atAI+HHq2UkFhW8mI3
sxSrduF83TgOOlQPvb6sfqH6N4T3La1+FEQbCDAlmdsyyIoHNjaaktinzASw0iJZA+kghfwPVjSQ
VqLbiOIDhvCv3Z7TqG0OBKB9EhWpD44gaAA7iN/ur+U21zDxVIHGBYkbko2lylVuzQAaR9w5VWrZ
BW3ZqF7hQtEYnFzdEUOwMxV186NIoDr874YBGUUXVT7I7rKqUdrWNCnq6JwiMYO92yqtEDOFpQ/S
fZBJZnaxJ1zrdmZebVHF3fC3qwDRIeXWQZ4pW7j6Ymd1XQCBrgjnZLLLrH5OeBKWqdjPIJWq0m8j
ELk52RumEgzmcZB1HTRIMe5OM2OiblfvMWB0dBx7l6rp0e4kqHGzzyxf7cW9N4HxkiEbaqugKrz+
+HFZZMxOFdx7XmS/RVyzS6+oEQK3qHk2FKP2nEbPfZRRjB2DflAzWwhDnSbxhggaZU4CiaGGCPMZ
fVDVazPD+ZS5wgIW1Gr8nig/xnLOP6aqIjZO7coripkQncjkB2mQvfCKrGeGA5YlC7gU4mUQzVIr
vx6+JOphrn/y5gMxX++fo5XLiIgEIRCadXJ6YZG8Tunkgiq5sk+TqfQBKexvEQeo7r6RFVADcnFc
dYwKSoUjZ+EnbbCz1R3EnE7F1JxAFFnaDyjk8zIpaT5DpCcJ5+mHFf2usoSWyXOMQaOIP8TWk462
G6lEmDrioUM6BF1mEbTOpXf2jfZYdxgODfIEDdXBajfiJnvlbmNTgCIB9BBTgdbi8VAMtDYieMWT
OpMaZ7toozOxWveScuhJeGOuqzutt4fSzzD4hSEeLXFjYIOr6U9vpJi8bNDnm0OijilgDUlTv0at
m8bU1iK1oZZdVEA5CwWgZzvXuK+VSvOUmCX/Oc7mrNBK5Knuk3w2fmYAcCS+pqeV6nWIwzt/SKMB
A3s174tAMfNS+CzJ+hI40yxX/aSa3G9m09kONZUSykcOiCwB6I3AIqAVJrg7ONPmAg3hqTsiZow+
OqwgX40kj1CC6DTUL2ozJ5BedCPFpn1BIO1W5aW7KxxhfIlnvRXUHc32E09KFUKsQ1d9KWyOVC3u
6hhJiwl1jYLELPeB3QSgI4Jksae4KR7HDuySvT8JUcRHa7CRX7YtirSBCS5ZiEDErcUOHe/6b+qg
EC1QwGhj7Cxzar7VqIW/WvFQViG2KIo9G5JVYh/XmBoF/6tmsqDQWXVWe7SKNvztMgjEJISLmirK
jMiBgBtYnOC0g/jZ3CmolKUq29WEuwfCxsx36yF6SIXGgyhR/zXy/I9RyeoKnCS5YVxTW5Kq9ZBa
pwnCOJ+d2vDnOiBdyNN/zf+lJUgK4rWEb8dgzWJ5rZpgRE1nSBJcnUaJ9dlt+gMKLf8YrqO9DF+D
RATDqHJAefF0lCkzmFqqqK8ouAGmDwJEzxE7Xd+aqbipIklLb7IDeCQx5nBDs1axaB4Gbp6m7NfY
dc961uzE8JhWUl/NfB4dfadWLzx3v+ci3TgrSycO28BwAbUpz4qk5rt+fczGnZU5QigVTZK/KwvR
uqRVZR7trKUEM5OkpVa/EYnIL/T+yVsaXdSodQCg8gKTdyc9+Z4Un5QEPO3/mpRIGzj9uAdQrsF/
LGwUrtXlQNdZp76BuBfP/BZDGjHEsjeei+XzDTvgTQI+E3UFJOVLJETfJ5CEaolzInXl7IrOweQ1
4Nge5rxIqPVc8+PCij1waXTAl4BorrM6FjqD+zW3tf5hKgU5TRFCj6I1QRlocv2kWFZGFZ5nB2Mo
24fIrKwwIpt82Dd00PKnO2ixQpkdxAU4e9ffPp37Wje6LDqlkP/U87mCCFr5aYjVUI0eI2fXGA9u
a3uqpPyIlEcxtUHFoMCq9h4rfVM52yIO2pjQFiCLzNni674p76Keirob5Jfx0wACWk6C8zaPVRSo
oxMhvxN8xKwJSfeSB4YkQ1fnoBWoLul4LEj3WLdbX3YZbUjrQM9B60RWQswlpl3jFT54V0SnEjNk
FBK4Kk0iayOkWV2jC9oDSXshm36LY6qQxGZtbOLhFs0f3UYHP9P20W8l8nTllEbdxYxFaMYkBEu4
B7jo5f7xXWZSWCTIOMEsL/HzGoLl6yOQ1Bq6KYgNT45R0VgtQxWT2R2GQP7/zCxctm5FSewMk3IC
tznl5k5hv0hqbxi5KQ7IxchhANBVguwbUdz1YrrCMuI8cpVT6+Q7TQx0KCnEkr3IhHYWq2jRRZ7D
uFdMxRYc6NaNgt4MfRxkVsDZY4j52nSZcQUTHVn8FBEQ3dm+Yth7WDetDxHh3hS1dNbNH4U+nJWe
f+hL46eI0RgwEPOMR62yUBH+kBaeM328v/E3eyJJgFFQMPAmo4oNFrnrHxYPxmx0kTOf58bVD+NY
FRA97GoPKOsJYZIafx44FOJsweqnpi2moy1cayM6Xbr7t98AlUPAOoCIuUFszS3o5WwBlYkZCjfH
LHc4IGP9BA4HE/zvs/Pr/pqXF/fNHGYCkGqC8hBp5/WS51wrRxucNWd7GLtwLglSupYpG6dtzQqI
rkCAibRN1oaurZilojWmSNRzbYuXKgdUqnf7ja+3ZUOeuneV9cbtFYxTg6U0LxF6pwOPPUBSNl6w
FVFDtNCAUZLpDjDv1mIldm5Xjg5OpDOo49ujadXdg42By0M0Tvxjr0JCJXc6F47edmlhtFACjycL
TY14CppZIBhOFTcUnUCs0Eyz3ytWeokZEmVE/+lGULb0V/LbYgwA6lMohyDxXvgriB42AERoKpS6
o8jPQSR8Bnym9/usyM/3j9G6KaC4gMgA69fSNSqZVsVd7qrnDjgPVBiT4VPdObixU1xumFr9zqAY
wEsjS9/WorA/mmaaFp2Os6T28dOcZXNgaFz9X07TOysLV8DbUrcR/YOO1umNMOlZfbCKfgu+tbpt
qC4BnwnxA/CGXZ9ZRyvGIbdiciZlNu2yASrPoBnIniAeYm1cwRtk0dtp+GvLXBQEUNEspkxx1HOJ
IThodTltNTyScaqRaOnobz8OU6pP4P6YkYDqblNOez111Y4Se+4grliYPcRMCsMCDMPs4JBb05po
bWTqFqh6fVdsJCayxINY63pXerXuFU4i9Rw1OTsSbptfJ1V0L1FfuxviWMunSG4KmE8BAEZagSrf
4opAvNhm3M0JdKi1T8g9f7SN9jExzzEpPIxKE6kCysN/vyvg/ZNvDKp8AC5dL69NjBncf7ApWpYA
ftsgQlSSJASDZbxhapncvi0Pk1dAgaABfcOiP4G4eSA1I+ckq2j6wC1/jIKhC1uxv7+mtUsJ5o//
GpJ//875RqBe1TKnlge5+lAmqVfE5UbJf+VhxPMEiU0w8yIC0xafShhSFEGeCowvHyve7bIGc6mm
KCFB+un+am6STOwbABJwmXIgFMDDxXKmoU3cccBy1D4ZPS0efDAqGWE6tuOTY7SKh9qFeOStAQ1G
0zlZvTN9KRWdbezqTbf47XcALAHAIc4KJimut5UVYEoAoSeBoKVF47o4jUbtz9rn1ikoEjmvORq8
PqRgyRAMWgyTBSqtPuiL4bms64NSxVtx/sp9Advg3x+0eP5YW7uK0OR9STzLSEOtqB8i7EI/YUAX
03zN9Gj8K+jyP5sA/krMAyBNXWb8zsgMNUk72IxL38g+qNUWwm59VX8t6NfbPEoSBw4WjLPRJlFY
QHvNHc+9SD+1QwvZifSFjdFj44qNmbYbYN9yZYtjNkOAhxUtJ+ep+mXlX5SnGFOn9YzxNtXY1VlK
a+6zKfVcvQnIaD/lNU3dbxtnXbqb9/WFtx+BzBYhOTqO4BK7Xnw1V2A/V+AjoJ+rAxPEFOHltulV
glAmUFYZq+iYWRxZ9WiBZ0d/RLsquP8j5LG59xsWx8ru8KK4E97BVuT9d1VRAeGthqH/Mg6IlGYj
Gh9FPmj+XFZbiIxVt/Ju+Ysn2BJgkUnl8m07oorzE9GrZ9g/ZrTs769x3an8tbR8gBtM7MUQl4eP
PBeYMUPV4gljv9nn5iKejR/J7/vmpDu83VJMs0EoTPJwLF+ZCFOPA3CjZ4s/GvpZ6UJj2kjkVl4X
OfH3XxOLazMMWlFMooF3sn5iRQ551srvsXDwnB3uL2b9I/21tLgovBSmsCxclHL2oOW6N52S1lb9
XIy7+4bW4vurNcltffeQIeacWKzCFfRQ0mnyQ1uGVmd4uvFbg6KckgifEE/J9A9zXoajs2MDPl7q
t8YUToP1xSj132aq/rr/q1b907uNltvz7kcR5GakNLHRDnlNMC4fMWrMR5F+65TnijzryUaIvZYI
o4cpCe8w2YJy3cJg1WdpBjUJxA0DBVlVpmNy9rv1q9SoA01Z9hHNvvsrvCntvHmhdxYXXqgE1+QE
NkNy7pIIcOqG2rO7Y/kLxk12hvK9zh9Fr+1Yrda0Gz6bfMMVywN0c1vemV84oL5spsSKerwAitvu
EoegnRE3WxREazE49hX4L9AxS+XyxTm26xHUUxXMWIBhfDoYuP1zTKdHjUJX4zRRbyuNWb2i7wwu
jjPHYAY0zXBxjGGmU9HS3kHnhbyWDLOf89f7H3HV5bwztjg1cY/ZjBm6BmcQznwDV1flORkhtCyK
rRLZ6oV4Z2lxWoQ92WIaYWkGcUFpvuRO0AKuZz26k8cYcLb2v84l/ud8/v1yiwPilqLMBJraqJNU
OyfaT8PXrkSRcQtDIf+d24P4187iOTJajRTm2weTI9NnEJ6rKHzFRkzztPFJuYXK3fhmtySlRpZz
E+sarUNng/UxquisboTuW0YWKXtJ6jSaUpxCTbgBNFNzwCci9dP90/f/cCH/3bpl9Q7IkykTMppS
X7rvld/sPka/2v3P7KnJvejjfWMrDxLwGbom62bI3JfJSClcvY8AiD/XbWs+ulFEPka1qf5IRky0
x8Ldospdt4cZQyivSRmUxQ4ame7wpIG9wd5N5sNYE6poVQjWmP39ha25fqzsr6VF3CBctW5RfiTn
uA6s4tC4BB2uU+YbzWtXPEOSGIpD9L7NldssWUnAswAuYMBiF7cZs7lkrPUJfgNd34OKsZqPQ1tV
IaaarYD36vwR4jLFREvDGDHPbWzCgZdtKWka1V5gAdAHBoZZnt9376sWJxlHuQnhxefsV9PR8WI+
ia/lB/WRP1VbKdTKZbgytvCSylBwq4a1c5eyh1JtIemRQxx5E/23ZWexq6Vr10yvYUcMlm8m8XPf
OKDJnY+NfmQcIkQ9ynOlqVALxN9MuAcnz49qku9ypJNkGnb/w0d+t8cLB1omOokTYWLZ8Qzs95HU
8ynNG28i+kNaAAFcqYGSdcF9q6v35p3VhTvN8hQCYzWsiqIPuRWHgAT7OUZF+DBtmNrY77eL9e4Q
jUqdubbAIeKYwxLG/NXunmYJH7m/opuZyMVhfUsz3tkBUYgAegtLUss/pf11aItjTxwKKEuQ1ohZ
C2Wf4MmAKlhYKwZFUd6z8i1E9+qV/buvb7743Y8wu3qo0S4hZ6WETJIwj87YPhmZ9WDywUdFCxja
NuD61h6v+XhcHnSOHHSqMXkqP8I7u+BdNlDlV+AqXkdOCacDnb3jsKtegIMRdHjd2Ox1z/DX3uKy
NtlgNehj46Mmzp5BwpwBoVFD+XsEyy4usTfPYA4ybW/UgeBx03DD/uqhkiPLhhR7RnP+er2um5u8
GRxyrjAbY0/ZSUyZp+rD09xZaG+IHQRIUXyxHrr50ejy85QZdE73ljLTXv/HMci3g/futyzSvXYk
fCQZDp5ehELNvM6gxLenIKMCWsFj/u+NMHDmAJwN7iRLUsRdL12NlaboLHzqaXxtdE8AcGXQqt8I
/G+GvP6zqr9mFqvqiANaO7vWzlXRtWiApRinZC1PKOZvB4X2DKTgXiY6l3bo/nuliSmhjjMR6E7t
+p0z50etG6Nd0itjMGjTa2qPzYPtdhHmmUojmLWZU3CtzH7aGcNTXLLscP+QrOQusvQq9SYk0cSS
8kqgaIT5h1g758BA8rY+x72jbHidtXOIrrsUwDUwweUu4o/UyXpMWGfYJcBT96ke2wenI7WH1qGz
YWrVwYHdAFEOilHotC1eilpMRkdSpp3tXP+WZ1ZoFTuhPWl6Rk33nKeaX6jfkwY15rwLzLGOvQrI
w/t7Kh/HqzAccipyZOtt6hZ4zWWiNrIZsyNdd1HBNKgOhWekkR/pfzC148fax/vGbmJ+CCXJTgem
ONB6hvrc9UlXUmUyiDJ0lyFnZ6XRXtKxDmPGe8rU+aDMDOdeFerGg3ybjEqzYOjEBBTYeW8E6OJG
EXOpj90FKgWhw4cdKx7b/AUXDT2gkE9f2+KRqZeYBwMZdqI7YI7GMLfYEN/IPxZbrUkwAuoNBMw2
y7JYDi5gMTludwFp+Pxc6R5YlosBtAU0MqkRQFRDCezqsf9TI1NmD6kVliToXxgLEvPIp70qaPOY
kB3ENvr8MaqpHOAaHzBC1ivP3TnfOJ5vAOyb3wvkMcF8LT7WEsMExLfe5Q3AJuxg/yh/p8HgNV4Z
zPvI5w/qhzbQ8R51+zbkodj3j21QnsUD9+dn9Wnab1YUbh5ifETy7tcs3JdSG7nigJf7ou36oAk6
rw9iqniI1/EwRvTn78nP6J/Y30gTVu4H+DPQfJVUSxghk3//7h0Gh3kTu5XKL6AXHq0aqjJfbBNb
X8Njwnfevx+3HkF2sCV0GgTSBId20bpsuklEnOOkZgPb21V7qfJXt2W7POE7HsePUJ3wZwLiHkv8
4crv3vkiii3619vQQ/4IA/MTUId08GdxS7OIa4PCrO6Su4NXW+1Bb7KX+MWs/czQvAmSRUpMG3cI
okaAvVIlXzd2YcVNoBaHoQTZL8ZwwGLPo7RKVadK+cXIvkSCYwDhdxZrB72saA8kvs2eWZ4cxs9d
ewDJMCvifZuAFEL3zfhrSnKPacZGRHDbwMCeoEurA8ODjBHoz+tjgFaQ2Telzi864P6tDmAZoHy7
EdHomNHaNf2x/5OOOyv70KgjdUoW5Lq2UVy4ef7wGwwdpGGgU8VdWA76WaJqqwjv0yWuG0Izd9LB
w6ON3sbu30SC0oyULMIcL5LV5cgoOoITZieG/mIkXhd7ZR7kzmeQOdlNWIhLVPtq7ff9rw2r2s07
BG4xUFvgs+PomUvq5sHN+hzij+bZmTGHEU5P0+gZ40BNkDdNFBEBteg47kGrt/EA3t45aBiDpBog
O+QSmJRdOpZsBMaw0Zyzr+zDw480yAME3J5nPWy4ktsHYGFpcbEKzeQmaWFp2kHD6lD5I/0Nfnwf
g3Ee2LH8yQsBpQ/5fvCSPaizdo6PPrZHAkz/HwHCe4jD+cPWZMPb8N+Vm1/8KhkRvfNwtan3wDkS
59x7kzf62S/nWB2qxyFsKMYfH8i+CAu/9n5TTtug8wX+YJwvVHZaiFlCitn6XR6yXbGB6bnx94uf
tUhI5kJXO1ABOWfhEZi3g4oyqvi2v3HwbpzNws7C2ZCudus6e7NTf1Y90MvRyr/E9OeX7y2NaPcI
Lhq6cdpvMLYgE0LgJyUJMEUGAN7iJLgYuynNynTOcwiODF/fm/t5n3rkmD1NoAxrvcx7VujgH7Gv
u/sLlutZfG4pFY4YBISFwLIvTFdaw7UxHdxzUl8c7dQoBc3a15SdCrRh75ta+YRoAgD7qOHtlGWv
65Ml9MFKWlDjngHvrMFEqtIYZGgMcQvqMeBC3viU8pcvVvbe3JLFYibJjKPcAICsJbTJfpRbFAe3
W4c3EYP/GLSGYwQs/no9ZoP+eQsh0IvOGfiIIK4FyLbregggPILp5/u7t2YNmCAHSg4gnUXQeG3N
UOJOFkBgDTxhYOah9av2xeiADd/4TKuGpLOHpA0elmWIU0D/qK64nl40p6FzGZQXhvpZs2/SjVf0
9jy8DU0A2YKWENzt4hHtUfs0wfeaXWwIFlg0MUBzGnEKXQLMnqaqFoxbdBi3Sa8LBD7EJRDFoKN5
88lQ6atZBh2YCw+noD/9MI6T90eh2XPpFTTe5d4QvKo+3zH8SQJ340Te1pileYAboOQtAaFvodY7
3woWQpWD1z27WJ8ab/ajkO270Ou/3D8pb0X465N/bWbxhAkCDRkIJ2eXkkY7k5oUGEyaeD9mqh3a
AH1FmjyBRtNP/cLT6esn5sX+1jtyoyiDXPlqrYvbUSBgAbwBP4J9jfcKVajmDbSH655pSg1/DD6A
YM/DmBdlO4fCuULi5lmlW8oYa6f5/ZYvnjMLyhMxSChxyOiEjrHtGZgRYBgCP9/f9Nt3A+mkjAjB
E4VobOkMOmOCqkfOs4uJwqBTJbTzAL2jNnkRh2IrF3vLDZdf+L21xaqavgcOK+qyS/c9D6ATEELb
2QduPdA8zbPDMsBWhywgdPRn/8dHvp93Fh28dFc/giLV63xOu1eL9geVtjsM/e167w/mWfeKn3k5
df3R575y2Ool6tJH3fxsiEWCxhFQWWs5vZ5k2dDmmpFdhlD3h4cDJiX3mMZ7mUMt0IKaTp56BPLn
0OyyMH752IcitGh9UEO9wNv7vfSr4zjSc+orH7akrla/H14neAfMqTrLOdVRgJ25T+VP612aOXve
z+CbJnsLcQZgAOVWg3ptKwC+hMKsJLWEwt+1O9ec3IWaRZNf6s46VHPh1dHBUuxHZavQdwu/wUV8
b2nhDdq+QVIHIqALEPx6GDdS4z6yH4pmZ/gKagtf1fpw/y5srW1x9ZPWZbpSMaytn2mWfOjHpwFk
Q1vYhVuUIFJS9AVBTof5fmSGi4AiLf8Pc1+23DiSJfsrZfWOGmyB5dpUmw0A7pQoStSSeoFJSikC
CKwR2L/+OrJqekSQQ07PfblWZm2dpSwdxH4WP+4cnfBciQ+6HYh6kyYHSIMic8TQ7mM0oEs04Y8O
m0ZZtgv+AGhD8Smv3emnY8U3oPcIwFbk5eHEHa+jOrSMaErEDxZUnOxdGG3CEjLa75dn9OxQR04T
xB6IxgDLOzbT6R0ib5XzQzd3d8aPcpZ+FXdxoK/A876oliimeUCIlFdS0VfMniQgWkBSad7DbLWt
F+Y+38ugnruzYV3P1XmxtgPcPDv9ymBPr2w4iDiFgO4jQQYgzvFYk4S2Cdc7fmDKPLwxbyVf9iFS
DNoVDPRJE/eodwEmjhHuA7A1OmCODamQUzEAekoOw1buX2yv9ODoR7N4Pnidd7+4226fF593n5/h
S7vjO6XwmmtMGGeGitwyuqtGomT4XJNlTVM3RndimR3C12yuvEFD9OpD/Ivn4vjSRX0XbKy6Ch8L
KkgTG32hlWit7sCVszaf6lc0o78CX7EgS+W+/1nN2ofwGRfrDVe9HFRBV8oMZ8JpWAduFmleaEOj
u+h4jkVrVGnJjOxQBN0WVYENXTxDBMrL8NID+XMtph4zYieD/WZucq1qPW8STiyYW6XLdN9pfuqr
K/dWbKxVEvClEZSP5BYNxzN3US2ih+zRPYQzdVk/27Hn3Co/ksdrntDVKZjsZ4g3xErhjt8UqLNi
bvnlgs3JrA30IJ+Ht9ni8l0xruelKZjs6qKA/lmU29lBUSrIo++N5Ib0O7P2XfFotH4SB5ftjTfc
JXuTGxDUsHYHkajsoIa3epMERrmJzGsC0ONHT4xA6x28BZCNgYjEtHcgsmhv2GjqPkjxrmrPIA37
lwcBbg24bdDwRRA8pT1pMrS9g+uRHYj9s6vulGwRQZjhso0zhx1eP6qZo+YzuHtGF+Sb99+R1O1M
K48POyMwZ/e6J68EVKdpScQW3y1MjjrSkpkSFrCg0fu8SzwnvtMS8B4ucvLT0ef5waQbc0veXLSJ
ooZ7eXinENIj6yePBSpSqa6j9eJgvtLSb5/4J5lDafa9DeiNZyz7eGauomJVPBqedY225swzjFnV
XfTgQycAKZTjuTWzzABHQomQJ/VaBDtLsbeutedM9yBcDOTiYUQHQTHo8yfnGHRqkbRymh9or3ic
oCGCXZvC6dmdmpic3awO7YqmMJFt2y/lA8N5Kp/0t3TNHiLESmTNQ2/4Sm7Tu/agXrk7TxL9fxkH
3S9mEmOcZhga0Yrc6WMYPxib4pn57MHago3jDocBAq1XXobptTG1Np6Wb6eB5xCY6kZrOXg7umqb
sFEJ9Onynpx69aMR+L4gMQW+CqSDk7sJyltDWZtqjqvXseblI1TPO+BBN+2VXPxJZD81NO7Pb6Mp
2ypNi3LIDyCb6H26yR+TjbYubp3ltSfuqqnJxFmDWjj6gDEpG2iAr5IdXdAtu4+95H+xQt8nb3Jf
lZD4tRA75webIGIPf5bWKuZXHquzmw6lHRNVYDhAYC08njjwmRk81LT80K7NGbZA8148u4/xMnm0
70jsXWumOomGsFBIdoJGCYlIJO7MyUIJtD4Vo0tyMHY6dFnu5d7ZwdPcGF/R7tqldGb3HdmarFQ1
KDVlSlIe+CZaV164LOf18zUE+fhLvr+M0wFNVolZTgdmBBhhq+TOWKo7fXtty50dB9CBBIIP4AEw
J+MAMw/XObDph+GjfTNu2bshPP05fLt8Vk9ouDASPPEo6o6yJGO973gr6IQnkIbPy0Pywvxuc7+Y
z7uNB0/xNvSe/f0y9urlZZNn5g4WASLBbTfWcyfXQ+qi64aqsjyk9xREQrtqgW13pVnkzD03ajwg
ksFmGxUYjkdFM4WXuaKIg6rdxInrqQBP02viH+eMIGMLfD3QGyr4fo+NcCNJtaZg8hBpK2jgepwt
HAAJLs/W6fuHcGnM3qMYiIhpSkBHEleU6KwGNsQuUHBMLMXP6ySZ/b9ZmQxFrZWszVVYMdmDoude
3l3VyjudrXEg6Ax1UfpAQDR5yEnuRLEMYaLW1oOJtit3buk+hIM8egfqkn5e+U3uu3StGF6J4ld2
ZUucnUhICWHDQbkCPBTHq6VxixODpvLQNZXrpXaZ+rXotSvLdeINYjcAtYRuAUCLRybMyXkirA77
HpreB6EFKvFA5ZAPftb4uvQAkdRfVP7aDK+1DFgTaP+qquRoHCib8WLXQS3xKyj69iAOSgpoXwh8
RtGLJVGfQyue9fqThALc5f1ybjG/G5pOJiBsgL/b8lBlqE6bmtcUd+TaM3VSFZ0OZ/yKb8NRiJZb
LAcIgni29z6XN907/cykj9zdEigl1ASjoFgs7dYDY3Gw170182qPBGP2nSLR/lDjj5cHfm4XoRsY
HcGgAR1lho4/iQ05SVOtqA7Sjtg9dJjcAJpn8soVeVIy+TVyIPrxiIDlxp3eyvbQD8xxlArFBGet
bdL7YK762Vzb2Mg8AYOaLK0Nar564LurK17VLwDY8duGTfTN9uTurMsGQoUubIMk/vkGxWi/CMTK
Wjc7OUdGeJ6v3vJ5GjypgTNPZg8/L0/wSR1lOnT9eIaTpjC0mtL6AAjmHC1vO4IUkbooViCsRo59
Thbd0vbbOYoY9/q2u83W16reJxiB6SdMFnlo065VDcwAdfy8erefO7kO7RcwVNrPselr0JZz5JyX
ntQWmTIsoEw5M8Cx+LM3SgBltjUHL1++jbgS5DL2Re5bSpC6+LfDfU0XefdJ+sZrdb/Ol646vzyB
Z1xVJH+AlsajpAHkNhUEIm1ssagGdoQWflRsJZ1ZykZZyufsxt1ee8zPnQe8fChbIt013j3Hq1XU
mipKRa0Pav3WmNzT2ii4PJ7RN5xuR7glKFwAd4NGtonvGMWRCVJ7Xh+YjJM1FF6zlcgc4au164Ic
Ryuv2DvjrAL6BfwN0F/otdGmkDvZcztRkrRG+EK8m/iB3CwfAGn7ujysX7WGk3F9MzPdZHZiZ0oM
M6Di2Opr8kA+tM18fqMF1p1YhtsFefUWnnffePcrdxa/zZTVfg+iq9d9DbzHA1QfvK8rQzfGs3Xp
m8bV/nbhqkIOoFzEN4Frgzub2Aa07F5lcxdVDFQTkUncp4+oaoGxlczrl4x7OQo1XmsH5bJngSln
1aMRb7SvSltJ/d0NdOKJbdgHoK66PH0nlc7xjH5fpcnbIFJZgZYhqQ8638jmxij8JSaEzqE1H/it
127wp95DBD2LZ2Lh6/fBPrlGDvwLzXBpviZ7U+8aVdHDvD606aLnCwDTc/UdeC0qfHepuHtJ1m66
T9tdWQye0W6SYhWp74WVoGcQtG4eevoM5WVwfH5ji8CFmqJ73wDvDiI1BMzmGtqHaesr7VexAlWm
lnkQlhR8l/NZ5/gun2n1LStuu/Aull5bSD8E+w/+YiK95pOni3rrFLPBmhur6COm0cYBg4Xr0e6a
Mt3pc4X6qzkyso0s2cBmTPYyeCsIoYCt7+vSj1kGWZJqFpeZbyv9Sg55oEW+yQtvQGjJf/zoyq3J
X6vqEa2A4LsMwnxt2tIDzxYwgxrNrjymJ77K+HF4REey/FGjZuKR5Tq0XK14kPsBqaOaLrtQ+kmz
urwffyX0J1sBHDKonaCt7Bfx1PHRka5sQLZey8PL6+4duCHFq1all90p3nvkSVTfxwo8ChzKrPPo
LA7Gf3If/x//UgGu6vZ2PVur3votWT4aM9WL4d08sBkD7gy8fv5f/7TLzMc1cPnTz114I9UF0mvw
zA19qkVeC5GClquHZ2yvElX9iKz6xnyO32xlabnzTFQHp36KYzG/bHc8HCczBo14oN6JO1LGH8+Y
kUdJOHLGHFqCdmE5lK9m7L6oMb1xo+GaVOu5V9GGyCA2KDTVUDacWotFlNXWCF02EnCXHCSRUKAx
AxvJeeslNnZp48nyWnr2nDN1ZHZyQ5RQEBb6iJh2d0+uV9yZpZc88DV9hIoBoHvGTPN1T1lBSw+Z
RmUlN9miXLIrOaWTYgjOJM7nmGMfIUbYoMdT3dpRYSpNjMtSXUee68z1mAbVY/9QMq9Du702Q4y8
M4vF5RUef+10hdFUARFiQKgIqmDHZtMejMZChSsHwttcp56EIsZlC+dH9s3EZH4VViIt14XVodQW
BZaSZV6jQxiNzrmyLvy8QATQvjcL2j5dtnwmcYI5/WZ5kp+xilh3U4bBIY6bi5U6Qyen99l4Hx+A
eGA5NV/gnaaBi3+uQVFOSsS/FvSb8YnbpZs0G2rGgA++MdcNWllxp9A1ZF4DtAToL2hP6xblvL9G
X3yCmZzaneQJWjsU1FEw3WCpB1oFtDy+BtQk3xI0AhgpYrLQy+fZngcusD/6ldrxueD6+5xPr3I3
DWmTGzCvbIqtcmvfuvfds31r33SL+t29YzfXMpf/zSojiw3EOXplpkBsQfXGAidSfYBQUPrE74sH
kIwvXT//YBg8aMYjT/lhHB7kTKVeGoS3zuzyPjuTqx332X99wWSpVQOgitTEUhfGzE78cCFRiVhy
dZPGHmTkw51aztT25xWr40KeHl0X5eOx4VBzJi+6A5r7zJDwBLWPbmWhpZd65qs6M415RFfocFfv
tH7rIL5+MJNDLQEK1v2KX1nv8X649BHTa0sSSEpamHwnqdsZA1Ol30ZG7jdW8Xx5vGdvqpGTEuES
1KROsMC0c/W8IOgwGT71/EYVlX/ZwLhKJ0P5ZmByFbpGUduxrVaHbqu8kCVBLLgZHq0rE3b2lTO/
mZlch9ogMttoterAv4wP5YV/uo/O1nwod1l+ZUDn9+U3U5P7b+izYogMmBpqT38dcBRuIHtcAjG9
UbfdjQt1tR+X51Abf+V0EkFOhkrgqHEGeUP8/Ft4YoNBPy1THH+osoofgG79SNeErNuge+KgUNlA
oPgZWneW/N+8Mt8MTwXmTakqcCtcNMMgDyG21sJ9cTfljYao6CudR3c8uDzSc9fOmMUbiT9HyQMy
Wcc4QyNupiPorcob5BWYJRYkfhTmoyiHZdXNchTXSs9NgNvtvU5dghRNZIbH0BuVr0Uagj82W+YZ
FJSuLft48CdrcPRlk2WHBqoB9V/EXWa81MsNQQNOc8f0H9AzM4fbUJmXP6qbYZ3E75en5ORCAg/z
iMMeuWzgq057saHT3FY13Kk9WvJc9DpYPh7B+7q/K0Mx00Al3PfXoPMnPYvgfsal/2sFwIeEnNjx
fouoNIEdKOSeKTva78FfHHTmLqsAWhLr/plZvmFt83putNAeCsCpqdafl0d9PrJC5ALgJgSkgXc7
/oS8cBiL3AqRlY3Oa1CP+736mkAngOXqXCOKb9kIN2+jfpWUK5sFZXqnK19DD1a3pty5i0z8pIpn
OH6tXFmQkxttDKvQhAWlPzRUGtPCPLhwaoHWWbk3JAsac1sqX5U8tP1LZblLA8/l5Zk4eQsmIeYk
K1nlYDzUDYSYFuW+yaAmH/nWNR3yU3dyYkWfTDeovqBP18l9m37ZVQMeaDtwmzKQKpJo6j3nc3CA
Z2Hql/UyGx67KLpyvs4NE8kuNH0BLI86wmTL1Y4TicoO5b5xlHcpI7Hk9pCArNW9Ru1wmuXEWCHl
DezKuLMAoT4eqzRqVtWFVu0btXq1onBGu5shAkrZXOhU+mCTGDuPjCXkyaRx39T3Rrcm9TK6Kzdx
iO6ptNoOyQPT5wxtBK+RH89a9MOm4a4pV3mzyG2vBe9H6ZfQw7m8F86eitEvGQGgoPafUqjkHbec
wbWrPQSfNrwlM6VtvJ719xGaW8zc9FPnTpFfIQJ+JuGX2e8IQj0Z3bURkMVQGOLJXH+p4ZxXRZCY
aqBgSS9/4+n7iOkFAS5U4wCn1FCPOZ5eCGjHZUraal+2AdOAgsuzLbrIwYgqvPLB/gkIZ3/l2Thz
Rx6ZnFwWlRZTYgmYhABRCj341Fe6e6PfN/DSs7f2ar/guBmP3oJxiCMSF7UQ9EJOa10RbgdknGi9
r7+qCs3xlufep+F9f9d2woOTtozIlYa0M8cDJA2Q40I7ydiGOXGGOwMo1QyixnukMoYgLVr0i1Cd
+1K12RVT4/pMBjdebciho/V45Jo+Xj81dwXT+qHbA3MVFHrvaZDlyctlTa9wYp4d0zdD48+/eTVa
o1NRVGq3b6qFnRReFa9rSOdc3o4nDi5ez++jmexGR0o8MBKjafkzjd+Lq1Ly421xabome6+H4G8U
UxggmqeBYb/2WT9HWwTKnlZQDrfNU3PF2T1dIPAYjDeYCtpmtDVM7i9TrxNuh6zb53mULxgp+KZq
1T5whj4HMl2nV07X6YOH8gYaaJCtQu8vJFWP12kISQxIhuj2NLKX1S4xqReGcpb2dTBwbHgaX+sC
P100ABiAzQDLOfTRcJUcW2xM0FShGNftociCnGGElm+e2desnLrVYEL45VXbaL7Fhp9MZA+ubeZE
BBPZlPZKJKkzB45B91sVwku1SItlpyh8mQg41rLPvhqn7mdRZ0NpMe3oDCxO1EOLSTMHRI/OHN4l
C4OCyPHyDh4He7zB8JUjH/OYxoLq32QHRw2J3NJg/d4toBrlRr4K1KEGGVmnncfuNRaAc1P/3dpk
6qXrSqL3cPqaMg+oJEtTZleAo+cGBFEMiLRDWQiN3tNpR06ubk3e7w2AvcLHiGAb3VjGk6rdX565
X+n36dRBDxcUEtBDONVL4kkYETOt+z0r8jlLXlUxh+CoF1d+txN3NkV7g/PMnDYoAd1m/WsU36d0
EbsbMB0U6D1uPsiPLLI9Z+Tk6N4vf93p9Qcejl/VdPCGQ7BnMg2tbaduX7b9vuR0GxFAQdwS1M4s
uybnd25JgYZ3EFUhH4kjfHyarLy29Vap+v3gVLfUFEuooT9eHstZE+ifxDQjmQ5DxyZsxayl2WIs
DOIxfp1pBINRh3/dtcCUAQuLR2lshJ1Cw/rc0koBLbN9HmbgNsS9sKC2VgUC9PE+G+nBSSSbZaYw
4ad9L2cWYNDrSgjpp1WsB5cHfW4BEZzYUCzC9KLyfDzoBGryhYi1fk+kvSPYOEmd7kBvtLhs5sx1
j7APeg9g40JlewrpShIbe8NS+33UsvsMrBhQRZoJ8dZfYxs7dy4tkHDjcRmL6NMk40CkpUPWcdjL
Jv6E+meQ4X88FEkCfXAPZSX/rk3820f3f+hnfvfXSZT/+Hf8+SMH8iairJr88R//UctKvCXRW/ab
V4vPt/q3/Ou3h+qtimQVfch/H3/ZP//jfxz/Eb/rb1vBW/V29IdZVkXY0fWn6O8/QYJa/foKfNX4
N/+nP/zt89dvOfTF55+/f+R1Vo2/jUZ59vvfP1r9/PN3OKP/9v23//2j27cU/9V/ZOCLf5v89c83
Wf35u27+AXYRrCpIJxDgokzx+2/t5/gTTfsDSVcbTzuQifg7Y74ny8GG9efvivkHYuKR3RY36C9Q
F3adzMH2gp9pzh/wu9GahiQRQnjkUH7/zw87Woz/Wpzfsjq9yyMUjP/8/Vcz2bfbEyUxmIGPgW9U
QQwzffdzplaQvLPndqxX6kIkg4sAIi3qqE4WjpGod2nYkIdeRjEJ4m6oVlBtRWCul26P2Nuyaz9j
TvpW9ngEvFry7kUMrN31pFFeq8jU80BvWfssYrsEMWEVt7dmZTFnk9TQBYEaUGOB+iwVykdj4kB7
rhK7nQdR3SxGtg2JY0/EfVKAn6p2wdzf1QLSkI7a+Y6Z982scdAFvghbh7rPaqRkNrj7avMAYUa8
AiZn4ReF1FAacLzlPZQ769b1VZlET2P8ApI/JYIF1I/Qy0tAXea7CgEJTZ4kiep1YV3HQSNUKBh2
hDumj1wWSAacolTR95pp1ZPZRrRbFy3P0pkEZop7Jc2JC5Kyrm3pjcJFsrDVrMm7ALxMxYBGAkWH
PHxaGHH29W3L/b2y31dycjsjZkAiDUMHszcyvfDiji+qFly9OhqGUYLP7B1X7fY5DDu3uHI7T65D
FQ86epFBKIF+FmSSp02DbpJVdaNru7bhhoFeT7NMlyKvJdhE6BBFd5fHhCI7vvrb9oSDiL2JXTkC
7cFROnUjMkjIgmayfoeLLJIAF1fykrl2+hbBhcmXQ6TkbO3moJyY2bjYMl+3GHIJXT8IpNQ7sILm
tDNAw1ux9kcs0F4RMCxaKT+TqnY0aIXT3s3A1qXRu47Xee1VtHLUhVP1obOBg1q1SLjKvvN0UFrD
C+5cYXhGaYBCNRJdtzbQBad5YZpAJy5LaXHjakyp7oxKy58dEyowntNURhsg3+DMhoGiRSZRys4N
6qElqUfBKe0cwtYobC8RpgHuKxvCoXPVKURg1pFE22BRiQLuqdFCIyuymiJQitTQ5iTO659qyuyX
HnuL+0Q48eBlvQklchmp1rIeRF+AYoEozoKQhHxWDli+WoKwMgBIGZqyMVdA01HNStkNXR/o6J4o
ENqM6McMSAeN7ITdK8hGD3onvYIP6TsvhwEcymUFuVbZWUoTmEbR2QtXTcldl2XSXUdWhJShMWAK
0KnL+XtFG5rNrcaKHH/QbWivwlMPS5+YeVqCvNjQ3zRG+9aveQpFbUsREdIZDFmLedKDYPR+GJDj
8R0oRAMLWeT1rTRSSbYQmG2krzZtuJZQOnU9ltTc3Qg9cXR/cM36mRluyr1e2EXm5w6+c20WxhD7
BKd/izbbJF3FQqkPIiHQnFUo0qTzIeHG89Do0vFCUStQYIodCxnJVNq5z82UjaNyuPA6WbbVugJl
GNTeCFQuCmjHRj6jhQG19rpCTqY3MqdbdJoZgeu3iQHNKJ2yTbF1emqvjYzb27xK0ixghtEpKwbp
RRbQoYgKKLJYrPDtjKnIPbWlms1qLYaMbJlH2hOnTQnF5p5/MtNBQ3QDcTeG0zhY5bqgIl0JXamJ
D/mswgpw9SGrDvDI1nGjpvUGoSY+oFC3OpSmsnURwb2ZQ/Wbr6GlY4J6sx/Is+EM3WOrOMU6Vdtq
VnRV+9nZev0cYRb1wDbBuuITyJYgfmgNrkNaFhSNfgFkspwleiPuLIf3jt8mQ5bN2qyPdU+rnQZU
6WBK2lUaFHstzPFzoiiUbJxijHkgZ8kdpLr7RlkMVDDFA/1pRfwQuWrHS/TIsQM1ykXhCT1rH3oV
Jbx5YTgpGCZ5H9V+RLMsCFWk8f3E6SM+r1rbWVXWUH6BPIJkXpxDiiMoKyIeB0eB9kZm6OKgMQ7Q
Yt0autcallyRToPT6RJbEL/He/iJVeR2EPa0BZCHK6yYOWA0MYOyt8J9njAjXsZD0TDPTQeofeZ9
gpYgakWVCBo9d94dRPM3St932qYeCuerM4i1a1VafAJyW4iZUhokC1SRJArOlkBrVIJM0OCjB5c/
sqEWN3YxdF91iksPsulp+FKkDeRFsT0iEKkAsYtl1Vr9wTVlcd8XPf4aDpFBPb12oz7oo8LeUZUj
a4BOaGHPk8pWsrkDfYaPjJrFs8F4z7zKHsCfLBQ9Ae7XMarWJ02I/Tc4abSUxtBoc4gGuPehAyV3
L7NBqIJt3dX43N5UyyCDZvNjiOeRewo3w89R+D32xmZlUC64idr7ZtI420o3cqf+yDqQW/hKWcbg
FMF2xd9pZepsmW7le1V2KIOxsivF0k1SqBV7lA5mvjDyjOvDJgQVqINooMpzb1CJ0qzLWgNrXgJ1
PCUYWcCgA5A2gPiZYG/e8KSHWvRgimKv91Bi8Q1cA03gZHq0G2zSFr4FyrmbLo6oPSuAjX6FBGjq
LJU+yT7RsmSQuUVZjwKVEkKCzlEy3WeOiJZVJmXmGRaPoUFOQfIkFpk0ilu3b2o7sCR45hJP9L22
SDgtQE5S5laxZgZ8gSBkPKdBG0bQLUCOQn1qZaV9irB0foJMGrNa9ZTtUMRWXromBuOQGSrRV4y2
VYRFVlLW6xZy0wRZqNJETOnIFEfIqUntpzmrvzKgosyAKlGdz53UVEFI33cd1iqEJuwsMUtZe04U
lcCUDOEAiF1XgmlOg5il7jWhBfmaxnVx+0f9kB1YQZUPEbvmD3eoqt1gMfsZfO3qRwa9KtTqmCzg
9RiDA7IuHcx6QSK1tvI1oTYkQEM8gl4H8y59W4Txc2wrCqiUXQqNP7Np2tw31DhUPT2HNMcsQjPt
O7PQ+ekhS9HCheuhyQ0cbrULcf1mPk0q+Fgmi011Q9KcPFG1ih4q7HcBkCDhezCC4N4vEjXcoY4G
gSe0xJMw6FmEZWI8aX8UtCEJykYDyyGzHQ6Ad6YF6q0dTpfnuMykAR5BftfGssaj07s58SNwJN5p
A3xJgBm15CM1sgLag3CTvsqmzl54Q8OfDlcBULRi6rw4TY3F1zJFtQIWprTydDu3fiaMSHiRXdGb
nuFWmT5LeGcdBpFYbxWt6Y+0wqHzMlkh86RyWVZzosYq83Q6QEErUiDp40Uo6aEw1WTNS5qF1guC
GoBWXcZdG3zFCS+7BKWDtmhBexTRHO5Bo+ZfqdbbqFqYUr/tcMpe88I2PogNohJoryth49nWwCik
2o2SBykSkM22cOxE4E1vmbiTjhu/NAgCUGaIeLxMtaFPArMta1TnGpZxvyubRM7tsObJzOVOM/gy
hMzjjIUOL6DvVSYop0PZQtsSoxvshV0lSrVxB1kUzz01QtPvQOHa3HdsjIFp22YPRDFC/bZVZFcu
hTJU2JGZqXcC0UY+hGbnN8SstMYvLEG09ywsKSgVVJ32BGBZuJdwzKyyz0i94GWs95DLHDu3CnyG
SodnyMfzZF2SIu1DvOgO5VBLoi1p53XWIFwApFMM0XtEGDOXPU2Mzs/zMCTbpEAlt4XPp9sxBPxo
E6Z3itW3RQ8Jd+ACfSMhBHgtCHbwuPVTeK2K4VtJpCt3/VAPHPgSV4E+O5RaBvZTFyRR5mlmxvYd
F4xYPxGnYjxOmEWROYOcfeqsVKeB5ImnsY5DCnloMxfcPK6TR/Mi1EUR5GWHUZDI6RHK8Kjp7YW0
6zJ6lO7ASBJAhyaun4YeTaWPUc1SfZ5IroaHOk6JoXncGFB+hiuiiyV1ZVyi2yQVDjh0mYFmESS+
ibDuIwjKolYQMbC0M6+NbbyiSoavDTo+cAYGvRBKno+9qGq39CWzVNyPVBnsmaZSU94oLGfZNitF
095Iu7QrgKwVh4MrgXUIfFehKUoVBPsm4f4or9iCnrYJ9QddFo51kwqagCHU6JsnVxlwp2k8hIwi
71O4Nw5IeH0tjE3juWVd/yU1IcHVwEXjIMgr9WSZUaN9kVpRhyjouM2mtPrI8SQPW7gnhsBrmDlS
OSjwrTvoc6mDNYvCNNbg4FU63caWLVVclP2g+rnL20WK1kPDL0CS+cIGvSgDIWtTW5YgHhtmTj6Q
YuUS5uprrS2Z6pcsEvnMNjD52F+hhTuqsiWCVrMHunpIu7zelVVisFkVIh0/69EdB9nTVDGLdWyk
FEQibkG/cqR3dI85mQtm0EyKe5Wk0bDsJUn1mRmqcO17LanuOmTdWz3fxE1KTTzddoiBKE2EMAGk
+giwQ5aC0tQxk/tWI/WHHrvGT+ANa/qiqGX0kkAhek/zLOQQzGt4BdFrKTp/aLr2p642enwX5iYu
bKKDydfDFq97DD2vZ6ml4fXOsLWRYmJQZtSULlo6YhgajwsHvHaF2gOUiZyb6FYNs+tHSFFUTwSv
YAx+nTIbeYsjy4b8tWz3To5GE8/sLFVfMGkkjq8g2oUygJqRnRbb3AlUl9KDKqz0xwB3CaU6vBDA
M8QFCNZLpjAcIUaH98GOARMvOpaUXi5D5BEatYvMlU5i56MMbboPragLg7gYeO9ZgqeIy1wDILQo
TiFqxg2t+1vD8l9KkN1EHyKX+Vd1nPs6zqr9Y1d8Zg+V+Pysbt6K6d88yqH9/5E0G4Xd//us2TzK
krfs5/e02fgf/JU3M7Q/iIO+U9AggUIDeY1/5s109Q+CpJcxMidAvgDMhf/Mm9nqH6BtRwYEtBoQ
tgR6459pM+L+AYYFNC6i+xwXGAAI/0rW7DgLggQ4crTImCGjh8o6qNUn1RrDiCPmZoQh9RwhK0AS
p11DEYM9urlRrb5Nypm8znFhbrRlg0AMwKC/ku6/QB3fCqgxoQmvqiiaoUvJfK/rVFpeklpm0Kaa
XflEAfhtQNYg8kiW8CvY6rPG0ZiLO8BEbnoKrVZNWsUZ1disNJVog77jYiFQp4LTBpZekcJ05YTp
2mrja4iYCcLg73E7yJACmmSOfD/H+SxDNkqp5LgKEU73fqxoEa7DXlnEedHedm2BAp3VmdkG2mL/
l7Mz25HbaKL0EyXAfbmtImtptdSSbGvxDWH7t7nvO59+vmwPZrpYRBHtG8GwDGdlMjIylnNOROc5
J1wOU1u7amVqHft85KF//B1WRIL/+4Oom9NM5Dj4Zbc/SBDLpmroRH5SBMNzZlB5WhKzu2CSyylY
asIrV2ucg6PAfy1j0DTQz90vwMfVHbLvCin8+lNsmL5U+zTMD8DY7U9ZArXJFxrDfjeL5GNSFJbL
g1y7V0uJeinWHhGMjK0TnYRRlz+xGeXvQKt6h+p8SDfRVmZwfhHQDi8hTCv+w1FRz0YkAxSLvHEr
nE9ghbEWzVPi53jeDzql4bOhDJO/5Mt8tHgA/KaI2nPWzs2HppjMcxsE5bGwnN57/0ejdkhrla4q
rE979UscEZlRgKS1HxnN9FLTlfR0Iu1Pcd+KKxIHtjeboWsd5rBJn9Mo7aGxWMXwh21lzs5vuXca
NgoREAWotGM+Bs7pLRKCKnzvFm2Y+kWbaP9rMiM9TYktVdeb4Px427fdpH/t481S6yZPFURBWJtx
6mtK3YIdskX/ROYa/G7SMPvcZ6p9eveC8nTx10xJd9GTvd1brLqJyKo28fXIVY5OmfXnHGlgCGNd
67mVuucd5OX//2Xh1w1yb+hawPhgusV6rkVBoEM6qCR+PVbMCkghyC2LOR+MzDZggJh/2Kmxq+PM
w7KxKJAgRIkw7DUgKBHUQifg8r6VZ/kpmJ3pZ0768rtRE86Z1URBhbEix96hgHccQ67VSB3+c5qX
2lntEuu1GmP+RvhEeebx+d/bluQuyAeRqjzyc6vzx2NlNXl+5rdlp52LGnndKYvHs14be0iFe9ui
jSXlzGkLoVe/ZqyWuDxEfQz5qc2BQCyODwE/7NewzgZvse1wB0iwtTUGK4G/chFGtk3592/eP2Li
BXSPm/ipAUW5qC3zHPQKsP1K2ZtUsrUUEAxYflKzkxDidqk+bfCnZZj5zuDaPsUilMeSKDtN42Tv
9FFW6FtpwQ5YBYAvhCq6aq3RL+TglM+imiuaupOJyoCYn3rK/hrV3mqmMtOH+ie1bObnEmzTqWzc
LqauM9vXuDfcz3U8jz+yVqv8SS3c0W86Zbk8tqn7O8YVUxhMAQRM4oRX7509AmtQGEbuB5VansaO
aBzqegZ6xoAObnXKidrFuHMuW59AKmhAhgbOQd/n9hMwCTZQy2KG/Emz7Z9pGJzxUM129Il20x7G
d2etNQBacqtURelTP3I740PsDF+yKLMuYmHowuOj3FyJ9hwmhdiNvpZpc6w5VQP+AISalkAyw9AX
wzCfjLqudpbaNCzrzVqrE6S/Ezeq0zBTIaizp6gW9SHUw/iihorqU+bvu2NtlyjxO734XpmBCXVz
mhiGadMvfQLuVH8RjKn2yrGvns1xtvd6endeFLNiCILUxUW1es3HHGzKE0MEyXcgsL3oPRirqnOs
X/rILb+PoxbsmPFGsMSCJj1RZgLRh3+lhb9xIKVS0QAo1NRfzNr+s0O98+95sLlow9SZ1pFxVOOP
jurV52I0nS9OZ/TTNVJjSqqZmy7VIdIC5Y9xWCwGRCDv2e6EBVv+1MUNyGvDJLa1BA4jp7C3aMh9
s+/oaSyjoO1R1uIb7jX9wIyoPSndjXv9ioeDmwqdGXnp2yvWj51uj/aU+0moJjk1Fl6MmLbc987m
nzr67wwHQL3wy+M7IO3u9skGrUAvT0VsUY59WdllGqnqOOdd7qcY3cERc+DXk1aelMYpX0yVMszC
vNajqofToQTws2MGG1eQ5ckjXj0a3dbbXWv1XOdtXuY+1enIg03aALCt0mOmMwbk8U63lgK7hMWp
RCa8JbdLmSUxcdaNPMZ2KTzG+7Ufko4qD4DeLty57lsfE/UsHhAdJupd19/uKbb1FtXW0aHXYYMj
OgnFgThhOky1iAOog/24J8SzsUGAijzKCCMaUrridoOD3i7BUMWhHzV99LUN7MCLx2X+wHyVPRq1
/Cwrq4ENw1kyWAsRjjUuKnXMkL4W/jLoE/1KJ3U8BJnWM4Qz6lACcCIvnrr8ukTpP48/4tbCplyQ
SAd5xrXELeY6BvhzmH8wJH9katT+KCK4tzphz6Hte81PHCf9TQa9e+nThkcgNkCXFDU50KBrul5m
GI1RxhVvhOFGL1kd/rO0FGb7GfZXUuqj/3inW8uxGgUNvAER/AqiOBR9PdajKryO/+pLSIvge7os
1TcJUvxa99r8539YjwIlEopk93fqP7VFt1MTo/BoKrfPBY/VoTWIJ8NhiXwl73aA1PcfknYd14Op
cFKPeZ0rJ7YZDlE/RP4SlJnMfOnZp23mL5nSn4EcfU4j5Zciooz5eJsrKWgZ4bEwSAZIBJqBjKh+
e0uklPjUu0rktwz7GzwL0ZWXdKqs6Wwnk/ul1IFL+FPIrT4ghhQDLmjFnH6obGu62gmR37Gle/FB
U6awPzSR0vwvK4Om9EY9cb/Zie6+9EAF5gPDDMeYBLZjpGZUF8hyTampfJ5Ht2XAkZoVwotDXfld
rYLEoQQ9O75auaGx44k2Ag8AOhZqbjB8kI5aa302Rm9qDB2O/boDYJCBJfHhWMFAmQBQpY4aHIel
G/xCUTJvmBOdf0evDQgRbJUMbQIB+uNDJFTLF5podnzyRvWG34aNA8Z1pN7gyilr8ZjEoxvFfrVE
kHnNRftaqr1yTAGjXhQVlg+C2smhy1zjqI1jf577SUA0tNydktq986Q5CJhJAXEHwG+dRQLdmY0o
NtEtUunShFNeHLtyCa/5UBmXxya49UlIkqmEsmWdCVarq926XUZrTA39FkhFe1BnvXkawBp5cRrD
ZHC1LvnNbCfFPdS0zf4SItKZhTYBO0e5znmy6q4+AuxQTgNq3KckzMs9FuL9+0Vxl0qqFFiBULNW
HBuWKouqLoz8LOGzlLWWegNNkufKrJg8IcLokObNXiywuag8FcJkUMav3LE3ESFgkkExxiD0e+be
IwEpqgjKuQt8r1mK9MfocBmX3N778vf1A1nI/v/Lrp5NKHbjJKIUJ5eMyTVz9IZyXDGfHn/0rc3p
DEJBg5IXkxzt1u2EQC6jqsXtxKVuXc0lbcBVjYPvBBFzOuDe+tOk7GYdtzi9V2eHOSNkDMuCmt/6
8mtLtGRqaUT+kLslGIuwugR0rOibieWrO8SkjTK0T2lweuj0lgdqGLvz1rcOWGowSr4Bga2yuuNu
FZC4yB9Rxrn+woRzRoGEWfPJyrruC592+G43Y/Rk4mmuXRzm1zIzy2fQm+LJ0jXtY6oj4AMUfI9b
cx/6ujw8THu1Sczojq6uoWqRajY2VXSC8cpvp6b4IJhvfYonx0ZhquqeuyTPz108On5PWdZ7bBGb
vg8YsYLf4yGkdn1rEr06hYMIWL+16vbEKKb5lMOneh7Gdvwp9BagRqjCaW5R//lYLC1qTUtAy6wU
lb7zGm95P4ZNEGagVSkllW5/iup29VA3DQ3OMJ4v6tCPpyl0vjkgQXbeo81DR5b3tR4JtnllDCR4
uT4rE/cgTc3L3BjGz4HS2bll3jL6X7OVeADF9ItaqNGnYJi0n49PfSPuoEHEWCgg3JLltN6pHldW
lBF3ZAblvrkO/taLov91asb+YldRctWglB3Hpgn/eLzw1hEzmYG2CdMuUPaQf//Gu9UBnWknbzli
ZyEWCKPi1A/FFz3oC//xSltbpBXn4L5p0iHKd7uSVSI24ais1FdMnAd4PEJINRuv1UIdGALyo7M7
lL7eFHvKJVsf15RXimI6s5TXxHGxMNV4kHtcYm2mud4xnHNAqJNOcRYdhO3C1Z36pv5IyJOdlDzJ
mh3z2jplRrYiC4iIsRymert3t88AcsVh4jt2Z3qRmJUXa4z/AWL1HwJY5Fm4tSSTbFcyCN5+z0jY
gROSAaCatozw/wKLkHW2e6CFqvXdjSz7qMEa+NLmze4l2tyljJ8piqIstX6eY9sBo4pot+8kEKX7
vNS9smyiC8rbxo5nkPfxNtNzJc/x/y21eh2LIpvyoc9jXziIVTmgeY4DyPBjlxfdqYXsveMVt95J
OZkBxi0BCMppt8dKzUXErlrHfpARFjeL43wERaMf+6nugHopwSGfs/H8+MZsnSdL0SEhEsV0Vp64
TnkAQYzHftnWsxdCizy1pd0e+mF4n+jxvy8ybhYfq0Nhhn5yu7+0T1KXKIoeIRW3kxbSpATuuTs0
ecsHMNVPqsXi7CgLrJbp0rozOEIfhHp3id2mu/T5VCMcFNfA1p3weVCY/gjZvfpqG6V6cuuq+6er
l/6stXV9ISYcPR1ZVB+2O10qLQASqOejjwJ2teOStz453UCa9hDxqGivMjJ7ydO0y+rEXxxQraIu
gCY2pu43Csj0oSqXs5Fb+i+PP/nGAQESYAa7ZOtwjVYdyHmyQaw2DaQPzS2eNSDUehcv3+ZALEcx
Y+BCZObZbori/bulVw1qQEoDoi26eoBE22VhV9BA19CG8w1lWjxjArLq6sLwYLzFZ2Upp51Ft2IN
KjUaZTYoggi0ym/w5vVp9dIMo4aUozer7rsShGRWgw1fkBpsR1NqSE+g+fOPatcNn4RajPNhqePk
FNOm3ZvwsnHb+C2wRiit4sHW6U9vaPkE8in0CytUToZazi/2EOqeDnxsp0slzXzlvWhNweSyUEMg
819d7D4Dmi30MvSpb4MWQsYn+qnnFuPVa3os5yKM0r9FlCVPVVTEgrBYm983zfP1wttSE5fHWPbm
1np0k1GF3dSXkU/LyfhQ9KV+Ha0+vmah+k+Nws9hiIZ+J9nYcNrUxtg3Ybem3YE01IkkWXI8/FiN
07OehMMVvLFzRVA+u/TM0P727suEQAIDu6Fjyob++gZPRlAVZsF6IBj8ENLbyepUcYy89q++Mqbn
dFGKnYdiw4p4IrhBFMcs4BYri4btNiUTLEmfN3g+1sZonpkcHJ90SGFfHm/v7jhJW2DkMcuTo4T7
t1qqptG2kMunfgLXVuZp7VkpcZKFIQQqHkDsH693f1uxVd4jSTyFaMiSt7dVVTItrzOUnCOjb69U
JFC604FBHBir6L7EqTpfO+Qm/VYpUFyqmuh7lLi5X+d5tnOBNrZOA1sOFKM5RMdx5a3a0axRaqFW
VSpLdTSUtvBrtGJpWZVNfnq8bfn03VxWuWsIxi5vMAWhNZE5qXFbocJauRIMykG18tk6zlWlRztB
4vZCQD3kQlIs5fZ4844oJht74Tn4nWugDu6hyNR5r7Z1966R3mCgmCZDn21KjbfLlIra9TOtWhhj
TXWGCIa282xozxGA9N/rlsatSK3+6hZz+A28WPdiRJPxM1cq8xS2A0O2CziXRhARqrs5TJu0FOXf
w9D0O+Z99xTK30nkQ+ObDtCdYqYbTpkbVLHwgngqnjShR3+2aRh8dwLFRYfdbJqfJcJrvtPkYueM
7i6xXBpFFUc6aLKjlaGbeT2MhUOjokSo7tJMrvXb1KnGtRdp++u7rQuEIaGXHDVPX2/10afFTa3R
ELKDOodPfZZMx4Bxjt/evwpdrNceHgoLawTMEoylUegJphVo5dVd6v5DX6ER+u5VaC7ReEGEhCuz
pnsuVZ8swp4DT/S1dZnJeoDPm9n1/au8VqtI1xl7va5PxC5YGcceA8+FfHkpapGcnKFodhKMDRMg
hyIxhiFL8/m1Xv8mMhG96KlddbJXFedXWOz6aTCdzGuQed+593dLUQYHsyi7GyYghjsxhsp2cupA
phfOU+MDbY6/p9FSUH7Lw78en93dnWIeB7U+HKfUimIo1e3dH40KPjOEBS+ExvfUqEbgN6kZEXmr
Fuj7NnqZA/PXfOzeJ4xAuCETX9jABLUSw7KWaQDez2hioJBwSZ34JSuC0DNAGPrJojk79rFxnEC7
0cDhWCkxrtFl0IdCJ2xV1zMVlMGTbmCqpEkK/KF3k3T2332g9PVo+IHUQ0tjDRcYLKsOzWh0PUGl
sTmyO+eDNSfzL1FgZMWhL9rquxmmybE3snBPxWNrp9SLFCbQAq65A4qkAZSiHEqD13TO73FAsTIP
c0R/AsAp798mmthU9Hh2rbtocUHSGzrJDAA0ERHi0B0EYKpz0VejXxgMQd/A+eBmUf4dzzn8eLz2
1i5JvQF/UAUkP5F//+YmxmgDJBD/XS/LifnzxrZ9faCKoqMrshPh3L3ATEIGNiZLC4QWgG9ulwrA
mepFFrheO7rqdVKW4akXVruT9UiXfhNQyNYSKFNmLpNqmNZqFWdSwzEH5OG5bl48WdkMrQfu7ycA
WtolnFprxy1vHCCquWxNZRYdIrarJ4Z54EDwGs3x8hhyhc3sCJ8uubi4qLzuvDNbWwNlDx6O7vA9
Ji4dQfIqonc8QX35qSuT/JLQpM0OJXpSGuSvbogvj81jpVP46lpI02XTlIKQnIJ8+9H6giqYhAN6
dkfd5zDMZQ6nbc5Uv2T40NdctUaTYVHz4s217jTQ74XzJNwFapueGr5rlbpvtUr82+PftXXqiMEB
WSINoMm5crWDaPSW/Ts87FHxu8ITP3hhOMxnkKDLDkpqYy16//LcKSJrrHl7BGZpBPNUhC6duhK8
QanbXl7kwSHSYW093pb82SvjfQX6wY8AP4rawu1STWQHIZRDx2vaIT9Fidof8OFqeXQUGH2R3gzf
4Jh/ad28/Pvxypub5FuCsQD3hK+9XbkvtaRyZja5JJ16qIegvlQgew9mOtR7NiUP7G6XROB8OlJk
pPJv10oTpnZpocUVzcFU1karXhsjZ4j3aKhXy6nz06wPwRkmLQxFO5lPiAEU73/HkFvBE5HfUNFd
Q1mTRY1odqqOh5qrA+t2NJ6yQlU9sxiMH4+PduujApuhIEdmZ4HNvt1uOLpjN8e14zEXW7wMMVT8
nq7zKTDQxleSxCSb1YqDkaTpu7HIlDWlnPC/IiFI3twu3WgdADO3gZduGv9rtWY8hU6in+mwLDs8
iC37IZannApACLSodP5v3pHaQEsr7DuHwAOx4MWiwTik5Z/WOLo7X+7eC/47TptYh4bHnQrUCCBv
okPmQI0FOFjGduGZY2McHLoAz9087EXE9ztjPTqN0tUQ8KzRar1VpnPVCNvrRih0gZMhORi/TLUx
nR/bydZClFIQXgG7AZVk5WrLurDNrjItTwUBc1FCfGoBQsOr7b2HZHMlcq/Xy65Q57/9WMXs6tOY
qRZAGBXyYmyal7DOp+NYNOI/bIo3iyRfzu+9GxCeqFUC/7GBdT1k85WmQgqsEb3QuHP3im5buyIg
lQ8C7zFlm9tdQcSSpVBUNvQA6Y60RZMVOcEWEINm+e/+VNAHyMYYwUcWs86SKlFTYF4y1OprREsO
fR+ol0orypd+Nsc/H6+1Ye+yzEYnX24LKNrttnolMFt4QZZXDUwGU9zpZQhVlCDFUNDE1s0d73wf
pYEKBePHvmTPci0IzqyosC7U0fJcuw38RBkYCWVn8XtLTDh+PhXdZxBZ3KzVptwcxUmqzhblBzqV
Ocx0PlPTXoOkKy/AAOH+PD7Fu7rMasGVyRtG0fIdsUNVqmuohnB8ihw1OteL8Ske9dhv3aLaOUt5
Y28fOqlVy1hQGUdxo1eRA/TdYGpczrIvcutjt7TOKaq74exMUXzKKJ8e64VROJCOjGtezHuTQ7Ys
B3ImdQ9CCbSbVj6ZNLCvGWpmeWJaAnobqsF8yHH6pa6LP4D6qu9FU3HEaNMDtwW+CBtlVdcZy4GL
p8/cP6UxfyZBJ6yDqEfzyckd6OmPv6c0kLujdeF+ojbJDVzXDWvy01Rv2dtUZDRvxnC6ZnY5X5RA
TXbmFG6ZDlfCRhyVAXRwWm8vYGH3Yx4tNXN0lLjz8wxpGuKF1lMyB7p3kiSfs7r8D6+c5NnId4dn
h/ro7aJdKIbWSbgg9dymF7pDnedOIQSuqVGPQ5co705jkAFnGZPGIVWZdZBrIJCRazGbrLq8Og2W
jV6AaYirq5TRTrp7X+nGUChl2dgJgSao5du9FXqdjU2MoViGcKF9q33GVAGUT5CEisNPtl2L36aG
uEgBrnGZ1Kbzm9gyzjMJxs62t7wdxsPPAfOG6P8q7CVdTYNh0Nl2NSd0Zs2RqmSk7wRHWxZkcick
3JGsxV3dDFG3kbk0qK9kduh4JFQpI3z14WAU83CyAnPw2riwd17e+7BTQhvpAtObIfZcYxWM2mlA
91uk8tWUnxEPm451LKzLktCk6VDe8cJ0GK7olOz52i2/IxMJRjUCQaPefvt9Z7RIsgYZJc90ovwF
OZ7aIHGMbcaM6/mAdAFFxr1BRVsfkgyV7i6pmoWB3a5ZGrPIW302PZBG4WnWSnG0s07Zkere8jpv
V1k9WwGA7LiJFyp8hdL7s2gR7mcIPWJXg+G938FRnQcwQJzBFNjVJRmZ5+UssWp6SqeDAVOCBTkz
cP5FZcb+46VWw1zk40SnkqeeLwafUl1DeJYpy0IHWTKvsaJe8aYp1ZxDaAbOj1SPi+Q6J0b2j9aZ
xdcZrF98GFJ7/OlIjuPjH7L1EWl8wbCX0gAECLcfMS70voSaguHoECUGZiJ8jHJn+f54la1XWQaI
NEsBRxOY3q4ydhPgWYSlvHy2xwJ1u1j8r25z/U+3GUV04IFm6gW5WYfeEuqXjFW1h//yNBMVSBo/
pHp3zcrOYBq65ZxaDGtlMEBgIrFzCAe0gg7F7CCaI0QR7o0w2/JCYIH+VTAAgrw63ayf8jpFpNND
JY9h0X27/KgX9Us3ZclzqClfWwDjy84zveUKAKMBJkbRHJ+wcgVFqU1oEPaWV5SK9ZnpNki2lHjx
0ED2pUMyco+Es2VCEksMdczE9bya+ps8VIgBbci4szxy3OQ4G2H5aXSn4F1K+v9eGEf6GcRi4YnZ
K2+TqJBDJ4vXclbc0BtCazqNumAORWibvz221q0TpFzpglRHXYCo+dZakTnN9WHEjVtRAPHWFBp0
W5Eg4QVsv5n4ko/Xuxd7wBm8XXD1WJVapM5Qzkyvq9Phg+rUrqf3Rn60eidjxEbtohQ7pidFbZ2P
dZX+7oyN5Vsu8klW18c7j9jWr+F1pgoPcobK7nosmtWIpnAtMi2EaOrfEyBk7VH6shnxLTP/e0ks
xg6jYNTqyHUWqnKKAdI/z8YUzFB0BVY2L137bjQL3R3QPIT0MgJVX0fuvrGykpEmqjMR2M/wGf2p
oxDaNdbzPJX2+13izUrrC2RPqE6WrKRqvUbrT7JH0ZDYScdMjGgVTbMKEYpsBrOj1WOjzsGi6NlE
OkaT/GI0M9FmFoxeG8Z7EdfmUmALNVjF5NDraReLWZRD3yPDthRJx5QBlN6qtP510adqJ+rauDk4
eBorQHFwCevsa0zcEoY89QC7MbpTNmr2SQHddrFRuEJn1RHvzxOA39DgwNHRWDdWn6pPkOjUwRl4
ow3VJm5t/TirhXKJEofBNFmZpr/ZSgTe/vGF3dwmfDGHAgtEg3XlVh3dzp4KommzXJxn4CzzZ4oT
pJbpEnwyGnPZuZIbzyfNRil2TT0HPt7a99VzUxghszYmFTE1lMcW32x6pHe4EsXRQQD73ISz83GM
jfYYuchPPN7vxjN2s740sDd3Lxn6rlrwiN5oGMtFS0Xqt+gcPnUNMH4dCLmUlN0bzLYRTNPUhUtB
dELTYR0zOEo4FcaU2V5SttUlQtD9mJZIVgW1i8Rv0GZXXUVVD0lzbccBbG2XmIgwHl/DCyD//s12
56RqMhu/4kEJj848RcFB72P9GM9l82lJe+bE5PW7cVb4N8ITymV0P/nYqzcA+EbKK80lTRzKguQK
uddlRfKMJ92TK9nyBxRIJCaHSgXZ/O3+8rnJ9GGm6rlYIbzjwWTwGIo9p0FxlJ2j3Lopb5daebl5
sFSUJm3LKxeO0qkTJk6o6LDNlQFGXo3c02NLvae7SxAAh/X6nlIDXdV/7DASLZU7sssgEH/Xo2U8
OXXg9h4il3l1VBokAY/JPAwfSl1A9EI4l2giGVGhjY3me+xO6aeh7a1P+ijsH49/3EaghEUpOkVg
SjUQE2/P3dHnOkN0wUaTOOifmeT31xjW9fXxIhsflxeF5/u1/ESx/nYRhGj7yh5RXw1GCH2BKZLz
lFYDkpX2Hjt567Bv1lpVTOK5m9w+QEXIQmS6PLrNwgAbYRXzX1rktn/HNSCjFxGrdo4cZpz+tMbW
CI9VWKfimEaWQJeQvoLt5xPaTF0lrOby3sOQekN0gShQ8/atfYjtCqUPgMN4ViK6p1Eg35c1sepH
Y+3s5Kn3H5fEgscIfhP1HCL+23MXaFoqTpKZ3iBMBDsTa7lWiMXuvDz3TpHyMgGDzPNlkLIKTYXV
6dEiGEYAwtQ6oaJaXiMrpKKTZij8t3NV/NqOo+5ptBreCyAicyJ5I/SiJ0sPcXWzmg4uCi080ws6
HoFW1SqUh+rpNHfZ3ojMextmKbpkeH4SNhKL27MM6iDTk6w2Pdstso9plCiXJUBfm+zl23sNhJXI
JiRJyZGL3q4ksddT3JZ8NZex9oXVSzmlVpyqSdV3ovz7V4X/P6ER4QLByh1VQClLIONZwFTyoEgu
YRv/xJV1J3tKEqL9dDxkdbrHT7h3vzdrvs4XePOS1bNAxKNlzRGNaE9xwpj5ulp9jKcqOsXpuDcY
b+sSvNnj2jyXye1Gmjish3gd2YFWn0JU6Hdu9eaueKBliZ2ccy1FtzQMCSgCExj/MKbH0a0B7FQD
AtrpMl2E5YTnx0ayuR5VGthshLRw6m6NZBwza0B5yfAiJcm+qjM9BUebzIMcAUibt92rGmxecvqR
lGMILwFe367Xd3kWUyHFUmCynRSzRWMKPbkXSOXRUdN6BECFlZ21Rk92Ho+tnUquJuEWra+7pMRq
2mRskbn2zLQLL00ykYOKrgAxqjRXdRY/Hx/sRhUMsiq9cl5rPAp50O1OUcHVatDkpqehv3wFZ1M+
BSZyzEkyIj5lZr0fIHB44O0Wfzp68UNNlb2i39aWQatKSowltc1WfpuXdG5UeyL3ruzUr83EDpGX
Fua1RXHiOot0D9+z5dyoehPt0UonN1jtWczuOJTQczyhhfWHobd/qEGvnkSc782l3twaB0wlSOoN
rbOjOoutvq6oY6AdVvnKwHzMwUbLq7eQxy5VLdyxno0uA6uRozNAD9eNwMXt59S1ZhpLdFPw2xKT
FQ7KKc+thCpqrx00N66umQiZVzmPxguaZu05d5EFRj7e9R4bllzoNrnmh1D7ksUiJgWtEybErduO
NiMzewA9Xxwn5I9OUb2hlsieGhr3BaaO6HaW3bZnWdZ1QHARh66MiTE96Nxrven1TedSQm5a7eto
6tm10+L8L70X4n/mjLBCZsfGZw2h8PM0imGvILdpYcAaJPkNiYU199aKW9TFw8r0JjftL3mZRj+D
rP8lzBb19PicN1eSlQXgsA7EhdUHh4VKISAgHMk7R/8azL373BuivS7UNnbOdmsp4nl5Qyk10ia/
ta1asZhAqLCUNhvzJUY/4Gj3SXOa42zvpd5cSnpf0KEE6msifVgJox1jvFJCAnaM4FL/WJAx9wJr
iP96fIBbD6ZEnhB7gHhB1/d2V1nWIQttykEFrtv8ofUx74sR7ZE9NxwBOjrAXMGBSnDS6uyaRe3U
nma8l6Bj71t9Y/90pmZ4Fpb2tevDeWdTG+eH/pOE8EI+o1q7Wk7LxmlQhWF42VxB/kotGwZI4Pwh
yh6plscHuLkWzA+QvBKSvb7pRtuORl7EmEXfoLhSavZTZxp/6u6S/vZ4pY1XmfeY9I3cXEISV5+q
K+gc2jaxVNZXunHqTT38YqkhauNZvzQ6gsRODF7RFU+wd8cd69/yLAa4bFmR5TPSxr01lNZMtaqd
iQlGxU5OY2I0H9u446EO3eoXe9L6U2cnyISH+KWnIhkq3y0RNXt8BFuHLS8FVoRQEp3V2x8xlah+
NhPRcieMDj13LUaY3YFdAv6gand8y5bRSk3Vfwt7lEhvF6MlrY1KkJPqpC5hVkJf4TCaY3dqoAun
nrnUYv4PxvR2SWkCb8LlKZoHRl+1pucaQ3dt1XzyOzVyXgI13lPA3LQmyHyot9rkpmtApj6VCirs
pItTWaCXSrpVnyfIST6j1mxxoMid/hZMdvNNWKO6E3ZtrY1ugSObQ/LBXm2T7sZY1jgMr8xj9dkl
HvFDTc2PrtXoPmXN0e9DZoyFVbbzSbfsB+PhaaLDSmHNXZ3v0i0DpVmDqYu2crbjKDtUZW0+Q7Mp
z+83Vfjj8MFeWcfWygcVBjIni0Ul2iq7/xV2an7Oraw9w3gxdza1ZacMDlbAasOnJ3i+3ZTQGUWm
OiV9RZyrN7SD8XmYGgiLsyIlduw/H29sK8hCepYWP0xuurbrAs8EZjjJJDaGulb0R4bbu0Z1Yn6Y
Aq3406VO++sMIY9xWDDNYjGaX/I5nFCdifc6GBvlH4i2uENZ7ZebX7mD2B203mqILx2yhYNoxPxc
leDWl0b9yYSCiqq8FX+ojSa8FgFoTqakKRiZVVHeTJEEC7P+iNDpHihROoZV8IeLhIYA+whU3ZqB
FpSm2Qcjz3cq0FcBHsLYLAVJjjYkZhgmWGloTrY71ZGNh/xm0ZW3qjJ0DgPKu5KkMxxLW2vPAZDz
nWdgy9YkfkdnqjMh5rqCmAduEI9jbHlxpX3r7dg8L52bHRmQ86wGSvHlsanJ67g+SOoVsgjOgpR3
bi17FtoIN061PCUo1YMSh9qhya3xU6wO+SVUqskPk1E56BG1vzHI98YfbnkL08QAQAtB8lijgE03
GWyQM+CxYjQrgzZGKKLRwqMZR8V/8BZ0OIhaoHmAFpJf943jX0AntIZE51ZlNF0QTS98Mv76JVGN
veB88xNCJ6Hi5L4SMm+XMoO0yhEZtbxmjOnlFKH2UvdMZUOZL/OsqtxD6Wye4pv1VoaJXmPVji29
KrcS2WmBdnIkhVt8Vzh7HZvNrdE1lxpLNBvX2Y/DzLmppaDHTO0x+ECdIpsOSV1l4SEr6uGjacTv
1hpF14BiGhQ83BBcGbn5N9/NyinYRR3Vfmjc9jHvY+1QB9ZycBOmJz6+DFsX/O1ScvNvlqpbN+7Z
EiiHZbQOsdr3XlsXw04VeevKUWCi804VmarIyhDbdlCbhAvl6cJtpZy80x/SQHWfMi1UzmZEAJhV
bvChjJfqD82d2j30yOYPkDBIWedFenT1mjGJYG4Rsbc8pEIQn05SQz/qw+D+nZeGYPYD993SB3Fi
bmHmqU68pwGwZa6os9IH4ylFdWf1ppQGQsgEeNLD9QXjwqsqHw9O5Oi/TEucBMfHH3Vzt5JixGmj
XLGGRcIZzQozYDWtRaTfDsb+hcl/ihd1yFRZcZyjzSjCZ7tSrY+LOe31arYCMToFlLppWVEQWtkU
nUC16E3cuepGOWO7xuJnryTiF9UMupM28nHToeqOTd62Ow5vM5+gt0nYwlgGoMMrtzDZba80Eygh
V+2XvwaDuT4U4suLUw7upUYy7dkWJfOlKHWASoXrQTWl2utmbN0pOcKAL803t9aMIF20MOJn+srU
sF7qLEAQMwz2Z5ds+SW6nYi8Sv0KeKW3VzdLkAVJFIDoptL+YzCa7xRVVXKYMqNjKK2yR7bf3NXr
QwIwkl7N2oSLzImDbja9ljGhx2Wi82Qt817pZct0ZQRArQ1GN8Hg7aZE2Lrp9H84O68duZGlWz8R
AXpzS1PVXi07M7ohtkYaeu/59P+XfXCALhZRhDTYW3MhYKIymRkZZq0VA4lvo0az5kl9uzy3OcKW
p2Va28TtkCGrAy46AqukyErkD1Y+/wGOkecZoDtNGlR+UO+4/BmoANsM8aXSFipr9LfMS+OOzK17
kCorZyTkbDFQZKhPsl1pzKLMqzuN6WMHKPi97/v+N2ydppw2SdaB20wWmswMNWyflK5Q77JByVwZ
KPzdba+x94HxUBZcNghKVzRlc5h104ooGetVNd1VzEa7Y8zo9Pm2lT1PSKkB8V74NdjZ3NAppmpJ
w9HwJwZq/Bv2jc5oxoK5YK4zhuMRpGXPFdm6qMVDr0HBaLOHymD1S8koUV/S0hZ6qcHUtjqZ8tiz
Y42ZS72SQCgozV6M+0Mx+qhiu7ta4gb0SHEGqBZeniO9ncZc6lpKC8Zkn+qiW+5W4EoQGebpAHkl
Nm4b1nIsBY8IQQzQZJemsmkxy5Xejb8achExQq93PEtaSr8HyRkkSLH6DNQ7Yk/sWn3rDKv0V64O
DXrE6QCcEK/QO/N9ZWZfKuhmZxk1hkdpQiKw73X5D+oZFOEoBL9hS7bt70onGX0rjsXVPDy3kbx+
Vcakv4Nqejggau9SiICWsrumUIfbfkAVfltkoSmWt2l1qmo5e56UKjq4envHVGRswKCEmux2RSNT
wgcUhJEcpIXyn1F25eS3qM2fl6TUfWhPyUOPuhpIoXw6wJrtnVBcLfB6/s/F2zzW+hCpTJEsAGEN
8XjfxbnqhuzGQ9RGR7oj+6YgLxABoae1Hf7lKA2QPaTDfNTiimCx+v91czgyixGp0t92MuSTjIdC
rJ+XeOtk2mlmdlQG1tMaEt1DJCZ8GCfbyF3dHLTzH9ji+RViBBQPty6mi5Rx1qrU9Bnsm/i9rkgo
strLM3OAjxRIdl4E1NqBN3FE6LNtSbimDhVKS6mRRNUg/UoZ7+Bqqhp/H9rGAlBbHIFT94oy9LuE
A0XhlrhKnNt32YFlR5peTlQOQVaV5mkqJPlLQ5Txd59q5VMfhYZ5nyZ1bp9mu9XhLK5W7krztPzd
F2FxVAHZuYtvg5AoigMUIRm7/DV2HmnEzRSBBt1Mv47OsAYdVM1fv/89qfFD8aTGQndh8/S3K4ms
2oaGvxSL8wQnw/mep+m/tVRMB7d+5z4AdmE1HEbhzTa7m1dOx8zBWfcZTdzeaXZjvpYRMY4pH0q6
7ZribbDpH9LP2ta0Fpk68wxJzLfGeg0iJ4zvswE292BFyUHYsvOVRMfCQS2eKwFm6/IrmWY7wChl
mtCoJfMpTnLrnKC+fHDDd+JEwjIeAXpZQvhnk9Dpgw24RCCGSJb7YKorO1imhWRnzphDMk7Fv47U
/dDDzLgfjPD3oYaAXRh1QK0DigmBxeUaW8YnhxU1V7ROuvoDA5OmM3NSp0BVGM18+zjubSciJKLH
xbwsZYtP4lXqDWWl65S0qnJnN+MQNFGmH2znvhUdrq5DsEKiermgsMn6mt6uTohQlXfEKuqTDZnu
9w88+TcIVOHEIJRtQxSnZ8haQ6MlYsIa0IBxJe0f5efRSv93e9d2zrsJGQbvz7uNTP5mPaXcVj06
NJTkO11/kctFvZsZFO5lJq3P26b2TiKifigVoJFONrYxVZQlTZ6OELNUcoWhyLXmKqEU30mx9bcm
5THzwLtVvmuHOTmPRkege9v+3lJRGIRziY8WPevLT1dIKVwsxi36MIPlM6zOr5VeUdOMtXX5dtvU
3inBBoNYkWemrLipnMphmRUFIgK+Dk1CyM4viE00jpofLGlvS9/bUS+XlNXq1MCN43Iv3fCP1WvJ
/brYDaTHlMG/1tqfx6I2gliqGO89dUdDPnZ3VCRBoJYpSG99S5/W5tR3vAAM486fVCZafLbkdXGN
UPlye0P3LDFIU8SXEFKuBOzmdaWdkqh05oYsuyuZB/cp7kjf0cs1D/Z0J1BnPQiHEGQKTKD4tu+e
8tmZGeDY8ZSjQZH/dAZdfjB6OftfBNLhAb2z4sWYtfEPLjzdChq7jhjWte2MdeAn8hRJTX9JM82N
e7olYxn2dw4QBP/2Vu6tT6DaKbkg/sgR3axPU+p21SBPtkmsWl5itpEfa1Z4anujfkU3XvrPkZl2
fdvqTkTGZAJEgDEoRjVurLaqWo9SHNPvzFT1XKAe7pXWmrk8D1qAvmZ7EGyKh2WT5IGQpeCDbBP/
2pbWpMTsF5OAHQy/atyPyPy46hy2fqlF3bmaF9Wt+rINkrgfgtsr3bv7cB3pjAjRNvR3L/d3hJ7Q
rNw6H3uN58xzXLjMrW8OHPeeGeJbUb+jCHcl7dUUepoUtejFZ4X+v4oBC+cacc2DGGXvsBA8CElW
Ohas6HIxbQyvJAoRJ1v15rUqMuNcd4V0tmqpBMFt1F4aStXBXdhdGS8RRxTlnqv5Wn2tdaqesDI6
hbk/qXDRx9X5efsr7S2MdwjxN5TdqdFtv1IlxQ7dJSRmVJk2TDX1LoqdnefkS+cmeVG7Q5UMB5dg
Z2Xi3RMIYGj4V/q96F3LlbxIsCGMYRhdK5Xrx3ZO5t/vRWJGQIyJ/UEZbtaWxBGzo3Nq+LbSSb/q
xci/KrW1/v45F7hJ8O7Ck4BjuDwacaHRqMjg8Vu1Kd2ZkbSkbjMM+sEJ3KtUI+QtZvZRagNjtllN
ATEyEaJkPvNCP5Vqkt+VivSjGOb42Unipxyo1oe+Hb+DXkjujKJd72+flJ2nB5VHmkxCsR5xws06
lRq0RBFGQo4tch7LrkFfVs/M2W2VWbcOTsiuMSR5BdeLN2jbcm1QrG71RPR/yKle5bC3AtUo6CPL
Q13NwR+sjB3lE0LfJQK8/IJjF0UL4EvLr5r6Fx6y+cwAUuYcrMlRGrB38KG4sh7OJQiijSUzi9JM
nRzOCi/3Z6fMKuQJtMOG9Y50noY3REtDFMWFBsPlivJJpqbX8K3kFgnLelHjp7EuuyBZrPEur6D0
+fm0knFZ1MU81OusryPS/KeEmn3ktVPewI80EfL2b+/0zmtkKWCMKbAw9IVSw+XvUtD6l9YB5o/K
8/o9a+PhwRlzkM29NNnOsxiUhQKcJmeJZ2ZF3RxE3juPLzgYLutbcRfy+6X5Km2aKc9aEBikAM/F
VAzAjGrZTVtY1O2kHobaO94VfD5KKuA1qZdtQ20lMcJBo8ZBNTe276u+ks6LMbSeyYn7C/nA2VOj
pPuD40zGLsBpBPJX6hsyvGRLKgAbZp25fFMn5tg6Sj58L8hn/uCaUqemMmczxA0I1eWGtoCfc6Sk
8QkqAt1uqIbWf5maF+V5aFpZP90+PXu3B8VeOK5ilA4ghUtrox4taRRxemJA29lrbtdIV+uNtfwB
fYN8E3kGgEWckq1DGBCEkUig4I6t9QerVex/GwR//ru9mr3DiCKCoDy/1aU3q4l602nDEBcnUyN+
RM1eeQ1hCHpxog7MDJ+ToyRJfIxNKIioMi0Jyg9UbrbCV8xwjhzAhAgiOK150grgdWnWD6ehDLOD
i7ZrioIOcTWNUcoDl1+KlvWoMEMDcIdZq/dlsZYoFUThqbLjoxqfuLNXq3pnanOntVbHlza4VGL3
LOhN+hfm3P/TM1YTiefZcadVWYNYb3u3SK36oIeydyQB8SGOBk4Qh7vJpas+NVSDNpivd7rxMYOJ
csKt9AeR4N52kooRLlHH5BMKN/M+FctJoacUzEW2RO3dEi5MXAe6+IS++HS6fSrfqCbb/YRnLMh1
bxnt5tOlUQWWvolMv5ORWfXUZgo/OHRx57skDAEHlCEsMjc2MkCho72EKkOtgCXNEWXmF3ONmKHC
uI2qcc3FVP4B+T+f1bKZfk69LlUHP3Zv96G9AxqA/0RWtfn2HWSnXNFEf0Av6q9LBRYEMPAfgGsY
6kFFDUiUSBe1y92P4jq0MwVy/dAqYWDp3f8quZHuImX9E3cqqJMEkyCVqKJfWiJKn41JBUKJQDHT
LcyiRQMhlxUmlmZUrw5ECnZPFZU7RUF6i0xN/P27U6WO5VwrmdClM5r4u0PV8C7NZfVLFubmAZxn
7x0UkigUEtAoQHv10pQM/yLuC4GmgXEaqGTBPoNouo9za79O1jQ/SGYsfb19ksV/8+og89IzI0QM
AdxWKJWljHX4NlzNto+fZqO2XDxtXboNmtd+3Y1H4Lldg0Qo5FJvSJLNfoYMX7CLakbzjiHraIQo
zo/Ggv8zdhoDMyrtqI+0u6lvysgcDGH3clPbsZWcRaYRFzHY8CXXeuOrIhXDaVy1HFmUJpG9HlW8
IyDd7qV7Z3bjIAwIsD3Dm3C4k6x6bZLX9MvqI+7f/mbyVIGKoeOxbQoUmimpsZB6KEk7SEINhbm2
BhrUHgyYZPRIF9FHv31i9i6EUNNW3tI4HMrlhmZt1o2Agehsxrr50i2FFkSTbj2j/Z4cPJB7mwhk
FPYAcRMt3I2pSGbkyExryjeGJIvdQgbu5aKmYP9Bux0QAQ1fsDGEz1ti79IMUqkU0OC7sWICSGX2
6ylUpqYOZrWk8ZE7duAMTf/37a3ce5UtoLIWGAbGkWwJUQPQnygj0/JjGC/n1O77/61tCmQjTrRH
Q5PMkwm8wlPh4ECP1Z0Df7ObAFmEVUK5lBLKNilH5M0sydWBvavTYHjwcKpXI17l1GX6utL6pjaY
X4AUSaurDxP4zAkE/eTWg62XnjkaSesyO2UAzS2rxcFrvndvga3jmUT4x+i5y2OGqDbfORdxWJVr
TyDAoxO5dOY7vVym7mo1iq8hT3WwJbtWQXvwD84QWOqlVXj54zT0hJupJot6Y6X9SrM5fUTscX2p
EopztTMdqZDu9YNxv4qQxZMFFXLjo2hRMXIK/T0/BiN2QtGt87qyjV+RirG8GLTxPw6ovqeSZ4+R
EbJJ1BAmf9kdYl23D+TehROEJQ4FIC19GyqoVmwyWIiSUznG4ZksAukmWTtKMPetQNZHbphi65Yb
Jc05YN8h5NhNa3qvqVP+ZKaGdOCnhIfdvmxC/YYzRIcdFMjlp5xTSdNakTk4U95RjjHNczpn83lK
1fW+H6zKrUJU8s20ls+3d3FHE0t00qFdkbUA6tsmtNagIFpbZzZWs+FVtSXZC/Ni+YZ0/DQEEvzw
4Zxlmlq7o2FPT0w/zdD0Ex+8mI1XvVHSI6Du3rkmiSLBJoKhyrcJLaqwQQiisyyimHD5oc2ymgAP
sxnmotao4D4AjZjvUC490iLas0tySM2U8jbd/80tlso2yhjJjl5+0STFh8Zhrt0gWcYHkoAlclFd
GaxXSjP90ZDlXcMkHKpMcUfMkLz8+oRZidFNLHgKQ8d4zvXCOo+panaf1LlRX7Olb4POaLSDTGfn
cYQTgMcCpys4veLov4sW9bpdUmhoIADsKH9RGZz7X9dKf63GWB5Y2nk7GHpAksoYDUUICF9aWrIq
axIl54wNmvmaL23oz9BQv5thqS3eMjr6I9I2yhenFCPkV+lIhnon9MBN/j9aAkd8q+e55G0kqblu
i/5sWLvSiMiBm81O/n1tB0dEVvb68+BeiTxxc6XJycEICB004+petcWCPEvbW/7c1fG3rhnVszVl
0StcHfNnkg2Fu5h9XbmJIf3QFq33UfBXD1zkjlvhN4DcQfQXLPi2Bd6ZKUMY5oUyqFWuZzJ3lAhg
r92Fq8UEbxOiHtx1qzhlbZEeeLS9w6VBuXhTeoDmuznTQ2GYwKoxvRTJ8qnpa/sbPFf7Xlkd+7+D
rRb/rautBmlNr0N0crYgmkKjEBIjheKPTp2+EA04v8JWTGIocml13Nayev1rEvFz3FJOuypI6C5p
Xt4VMV6tVeujfRc35/oH8eGpH/BGbrvHpjTExZAlqPOG1pIzCKcvnqggawdhx54ZamYCFcL/mGBw
ea0aoyrkKuGIKWEcV/6SVEDpmnzNP9/e4L3rw+aC/gJhQG65CTSMoUp7R0OvbELqKPKUIW2+yJ0a
uj0pCqIv0afb9nbXBe8FeQemXPMKXK5L0TJ0S21C6cReyr9BHMg/LXM4wrvsrkpgoUAis6atKHZX
l7q8WEg8Fes6vehVSt8DZW6/kaz+41A7Rzdix8sjXKBzDaltAJ3Y3IjKpvmXprPl1wwOzD09p1p8
MnIzjb14HYroXCkg2wNdTuK/bu/nrmWK1WSxlvhj87CZtW0sTkfGYEtZ+mXRw+gLrwIHU61NnvhC
oWxYScuBB9hz+vR6hK4MDcGriuHYEHpLKRLV9ehoA+CotXuuMzX6ALsPSq6SalJzShIt/hW3iRN7
9GCXPyi/oFYN9EDI8wJ52+y5uSol+t8UzvVOaWg4yWX0Dz0aZ3H1uTmi3OwdKGpXwICA0TJaYXNN
OscYiNeIpPo8zk7M3czc0FyapzIKf6yk8Qf7u/dVkf6i2kyURAdq86ja2jSpdHdtCLDa0xpq7V05
yB+MpWzOzgKivR2aIzDovkkyXLQCCP23rBad/yQK5wyfic1kHV2STqjyvb2g3ghE0u6d8kcU0Tv4
/eMrJIPAVrCt3NVLd6DmNsPgYpkWk0ZRopBiKZCMqL+P1tT5YTLjxGNa1KHiy97XfGd1GxebaA2j
dEZrQlo6+dVBHuzU2qONQi0nwCPSmVR3GFSqF2ZivkjqoJ8a9Bx9pZ9WE9UmgI9mLGtf2cbuc5RW
ywuzBfrX21uz5ykR3kILBowbXYfN1mjSEnUVCHk/nqP1XDll+NINc32+bWXvLUfOW1xmm6dmmwO1
SyhnBo0gn8EIwJuLUvfkzJR9Qrb+9PumoGpQVqTHRnFcfJV3MalS4fb1hZg0W/v8XK0R2o0ZgqcM
Iz/Kufb2DqyCQDsidHo1T6MwicnKzIa2kObZiSFV0ilXrfH3sfW8Y0JvGOcLlED8incLmtOMydia
qK0Vyy9AedGd2q7fKQAfYUv2PpIYQgW6hAgIwb5LQ7WsDHXegFiTWrpnYaZNnl4i9pRF5OW//ZEY
XcRy6NuRJm2baeWapfko4I4VjNFHhPKzQAWU7sFjbA8i2J1VEdIR3rCF5ChbsQNdzXQI7iDr1yQJ
kasfslNFPf3Hiqz8H5gi+QYXR+eB3sDmS0UjkgITLF+iHKs+U82PAytB8qBLlaM6714xi0xPkHQE
iAWVnMuPRdoTK1laW36eytVZURvJSxg6GSxjNLgllWVvzqwm6Bjk6IZLBNeuUJpzvM6lG8vDct+V
Rn4Ardnxd3S9mG0qtMHpAG+ek8Uu81YtWb48JI3fUzHzp0ohPlbNxDOm4UiKdtceUB4IPCbM6W3w
ypPN2LQGiEY8oU/v6oqxBks7a98WLdTuwrhVD6LYvaPkUE7QmWoOhXs7N2PoNDQRESXzpamefqVp
Fd1PRAIBAx6bA2TPW1tnkwBQL9JFKVgRie9mM7MpD0Hv8WRJSjWaXtWztS+S0nZIdNFg/5hmkvlf
onbt4Eu409BdiayRgkHQqoFMmM6juxjkhz5jVOAlT51VfyIWVqwgXttCdjvDWV/rqaEzVq/q+DWF
F1G6a5RDf4fME7duTiwfe4UulS9pLuRIZHnoVTeKmB7ys1Jm2XCjHJGLU0xQH8HGbUbKd03TfszX
evilzm0uuX1tonG2LKXceHLbV4unxU32cVqroT6js6fJQVp3quSbbdF+TlPV+HdtKvNTXETOpzYO
29Xv0CI76iRcR5aicaeQmgKK4E8RprzzqfqAMomhjGAUbLX+u2sWBukkRn9uDKM8OxainbVDdNun
ocJzKH+57f2uD66wzutECCRUWDZP1MAgpLDOxN3twuh5duq+c8k+jWfTGDvdm2LV/vkHFkEXMRoM
VWNe4Mv1ZgvnRrFgNNs45BcTKIi3mFr1qlhxHXR1bx94wuswj5IqiQrSsqyUGsalvcoxYnUZ6e31
TH1D4CTuT5pq914Fy48MWllOKaSqg229vp4YpS+E8jjcX7Aal0adLI0KDa/nm52Zf+vXRKXsOBov
IejhgzdZePLL24kpxIGoMVI3BgJ6aSpKB2laQvLLmMvoFYkUfohS2Tgoz++dk/dWxK94d0qTRZuT
0qRQXq+S9ZA35fCErlPuMdYZ+WINcaQ/+Wx0noD0wb3h2bw0GNpKLk14eDLYvg8qdc09wOXzOU9b
gJ9QYO9T5lP+dizAXgo0pgDAic7QpdES5RkDlg/dqD7uPpl6ErpDOBavU3NIUNk7IeiEwbNAr5Rq
xCaZq5qh7ySDaz/oJVIm+th4Q5eaLtIxR5LHezeA+clCNQV4GU/15arILIQqBiivqGeScjkajkcr
LvyKdHv9bK6T4Zp2ccR73zswb5RziqQ0ArZhVbI2WruqbGWyrPV0npWk/TjmthogJND0XqOViBXc
9iy76xQSI7yKyHXZG08qI/bRdzaowqZJ1Hvmwo4+RMbmqVgg/mhM5jgjWnAkYLVvlJRcsHcpjW6u
n97bCQJJYF+6XK5g9vffB4e4O5ak3pOWbPKyUjla6HZvoUQLcgyhHTRw3Pbm7KBAU9lllq1BKFeh
bxpV7uthGXt1Uc++WjjrQWluW3l9s0fQCicA/0nsenmAyprUcrJjXuPFFk4zW5cauZOleQA9aJ/r
NJI/DqWme1k9L/+7/VH31spyeRmFFM+VJ7XqIS5Vc16DzIq/W2k7f0zgm7umPt0XWjz9um1t+xiL
lVLgYUImvhsw8WZna9LSNaaHFEShqjPMuYkf0rqUy1PdLc1nWar7QFGW9p9wmPOnfrbV77ft766W
rjDEW6hxRO+XO800QGlsu3ENcvSR0aQwMl+P+/zZHBTFlZYhOnDrV6jttwVT2mZCtU3Xcfv+T87M
WCAdCmXWl8rdOq3WT5GQnbuhVwJy18mXakkNhqWRH3Uliz/HgNYOIoKtK+Q3cG8sIADo34JD3TyW
Mw2Mjo+8BnruLP4EcMJLjTT3UjhKwe393TXFSSI3AJJFif5yf9cpKtSK/kiAaMrwose5fOpLuf46
zuURz3HHFFeFC0puSWN5C2dc+8Swu44RIOAazU+mVpAWTFn6WGTSwf5tXRD7R7UEqSreEZBEzubQ
jlEqAdiI5EDNzdiX5BVhwHmRfkSE9C8pGpSaW+pFd3B09tZnkqATlvIPT+blVmpUP9WSEWSB1cmW
FyJPQ1Oxie+b9HAU4d4pBUPEvQAvASdxu8KwZ4mGIq3B6AjKx2zNC0WB1LwraHr8s2hZ/u9qLxYq
vYZ6UtballHJQarxNx8YNloIpQqWLqiYK8IG00AGu+0lOeiz6ZsU6dKDUTLPJp3K5RSvY40cJJyt
A6M7+0zsKgpIKCRCShF//y7yWgsjV+U8UgJSE+WsRJF0io05+TST9Z5v344d70ciRQ8BZAB13y2l
riipuitmpgSh0tiBzR9nW0GNOinUJWhQhHlybLQTmdBR+tXABI7b5q9XKhQ3YA0y41z4gc3l1KRq
liWjVIKWeSf+XETx35GTt/4SrUdkkWs/K9jOJFxi3AQ1C/H37zY1Kdq0ZbiIEhQAkDyryIeHQVbX
h7p2aldru/7r7aVd76wiM7lApbjJQd6RXGthE6KgHsyQwdxWnsa7zur/1YY6ezWUqn6UOkd5kPnS
7lqXuX/b+s7GCt1LIk2o+ZS6Nw5CDfMwqvRxCpCMLx+lJP6vMJro1eoy+XTb0s46iUyQqaLCwRyw
rVzVYg6Lvdi4orlV56By1OwTqvzLfWSUFLuXvnusIoZdSmpa+Xo6OQelijeCxvtkiOYXvhbVFk4q
INUt9GRoaMJ35bgEZqbG2lkzw0x2yfZU1MzNKH7uKEQ4HqO71H/tWummk2gHpl4i9+nHnLSp+NAy
oDN1YxW9Xq83Emb8CLrJ8tgTp9ePg1n01K9QsUru8y4NW7dpbKpcmTWE57yYyvrg0137dhoTNINp
YbE2OhWXB5VGeKNEfcXtD+3qrLf2HCi1LDaPmkke1QneMKzMX7c/475VbqAqdBavhhwVbY7YtYzV
pBjUM1S76dwvw/ziLGX/XzuTskP3ig8ivZ1TCrjYFmKgSGxTlLhcqm7EyNzCgQ+Gib3XEse8t4xy
DoxyqYLb69s1ZdFGs9EjlKlaXpoC0ae1Zm/JQdLV+rkG8uzhgyUPgcni4ANex850LNBtAXQFW4Op
FJemUGAuyirO5KAw7YxVpcvZDO3ElSXb/OCEjhSYSftI7b79gzUSz4EHB05HULuJqiYmqy018L5A
nuEUgoGfHzVzROJLMaKDa7fzPnPbeKDFE0XvZjucocajg5NJiUBg1dyDovtnWZ32VJRIbWfy3Nz1
bd8+zBoweLds08YDYdkfrHfHpXPjydwBwZMTbSGViRWZcClbOTBkxl6nQzE8JGMa/9uC/HqqGrMw
Dh7mHYNCU0Uo/IIFAhV/+WU1O4pUrWmWYNDn6ktUpVS3aRjeJ0yHCyTSzwN715dSMBtpJhG50Cfd
DuHITGpxdN3lwDaT6FEq7QHUmhYixxCb3anK5/HL0lnql9tX5fr8EuyIAXoWcQ9dS+Hx372U+tBr
dlyxrQPYIk8UtZhJL5Xf4rItH2GV/CgrQGaSIR00A6+vKL6ADhOby+ck9by0q2UEdUvLi6kanfMx
6zOas1mSPyRZHh9c0Z2NvTC1uaLRPOhpVuENHDstgK0hX5lHhv1BbrXptIZ17Sna2t/f3tfd9YEo
kqFsC6WxDSzEYFxwowx8zUkbw69grYuflsF7QkahHTzK16bIJ3FyQjAOQvM2ep5qMzL6bmmDgbjP
WygSPa9q/EmvLekPLBGpvs3yFtC4zWFBQCMxu3YF4Be2uVcg2XmqOlt3rUSSPt3ev+tIQ8Aw8DXc
eSFrsXkt6gStRIhrmLLU4b6ext6VrLY4KTMQlJrz6C4lA/MQzoEBv/z+9FWkh2QdMVuqPkBgoONd
ns9pKNaKKdddIK9Jc9+Xs/ktHi3NpVCkvFRqX3oESd1dmdfDRx7R9dTDpPRHxpzlXjTT7TjwDnsf
GTS7IuJagd7eeCMbxec2RDo9KOp1QrClkL/SGKHjpdhH09qu74ut8G6S0uIUKJdujq45mmGhrWEZ
RIZWeihc/pzM2nlIx74LqlFbP8VLfyS1du2GhE0iSxG/ivjycrvl3AqbnOAuyKQw8nNHUl1TGpfn
JcsHPxEjAptlUU9OFx+Nmb1284hhoL/P14bbRvP20vIKnDEqSrUKqjw2iFwV5b5O7fnMAF3FXQmU
Pt4+2Hu7S3qJrydkEGjWS3t5WoZVr+hVYBSTHSSylXkIgyWBvXb6Xdpmf1HJPGq3762RgiLkcqGV
ieO9tJkRtBPyyVUQVrPqpVYTgzGKuUzynHpRZZu/7fy4Oe/sbfzEZFidUyVKFcx6nbhqU1vP1dKX
Z9muzYPYZHdpVPUY3sDDSW5wubRKyro67KYq0BudQeIzjdmxrCVg0JGQLXZ+v4LH0kh/UOslEIEg
dGlvqbo8JkdhK+csurOz6teYVeV5btGsbAfDOdjJvXvxhihgRgRx89bjdqrZapk9lAG6Z8a3iG6/
51hJ4lcMBfO7RrGeja7NvCzViuD2ORULuUy1aNAh3s9i0HujrXC5UB2ic55D0gniMO4+QE5fnsxi
zA6qTFfgAvzsOzOgQS7NRHWtLcpilAEt/QSZ5z7yNb3tnuww+hjapf4QW0UcxOChvTaCiRWn7LY+
DdMTA+Z6wvpZP+Al7p0oekOEfvTd0NzffOHWrsm1ewvp+XWZgibtm2DtisKTm3U62XF/VLPctecQ
IsCMFqXSzQnuBpMZp3Bvgla1s5+FPFp/16o6yd64dEXmxkk1/nv70+5bJGnhBReFxY0LMtOuJ03n
085Np7sttb1gSMLmpOhLBOrcPuKz77xdKA0ZoqyGdAhp7uU37hcd7K+pl4FS2KrPYGTbs1envK/r
pj84T3veVZRJeUxoFCGFfGnKHqoZIRKbj2fHzrM+LZPflJX1OeyK6Qn5L3zeMgB8u72hO1bR3aIl
heSqEHPabOhIMdKaR60KkM/t7qt5lO6KsY+8ioDfGypT8VI6VQdGd1yDELJAtvCtO7XVfUxB5qar
kzdBr1gjFQ09fM5K/acxaoPPfJXpIUOH71M3KfnBBdlZLUJO1Jp4SEjmt7KWHWpE66ShYqZM4eCV
DeyAyYkQSVfH7ItltoqX6OrR8McrKhcPNOoy1H80oWt7tcdlSVHN1GrbBx9cmwFNFFj9fTMaPwiL
9fuo18IlKBgn96GYgQs/Lmkf/u1UUVL7sylJB8/Odg/ErxGOEXkpkH+qtjnSi06Xs8hUW8ydXO7T
bhiCtW3SwOjbLpgylE3DqvhdECBGyX7ht1O0AQmw1Q9BIVYy4iwPfSuOy2/sdvnX0h6ywIVjf+/4
36yAOwKoS/X0CpunhA7lr7EI0b4ptCet7+bvqPNrvl5HK0ymMT91Wm24fZJUj+VoH/imra8Q1ilm
ivKwLjQHxMa/y0e1YTCYFK87fjTU61Ncag9aJI8P9USd+val3bNEMETJBvyBoL1cWprbSpsQpADy
TcIzuUZJNcq17ab5Ry7X8gDFsWsMCI5gSr+xmDbGGseY1lUF1W6sWefpodl6E03R1NPUdflye2Xi
hdp+QcG1/f/GNk93oTljqfcAyecws75nXaze9ctinv/ACjhHyFgiItp2E0pz0ZRwFEBb+DMnNemM
u9jurU+3rexuHDgQGtM8EZz/y42zppqZq8DlfRQOi4/hFH0FBjecFqb0Hqznqsoljp7QxQTSQ+55
1YVC5cJS01qDogo4lVqoln9v9NLxeD+Gx7qNFa8JUdJGkLY7a+1ovxIj/S5o/e03vME4gDRRLt0E
A1PdFIndActHKjJ5mNVMcWWlMe8Ru158JZLWB6nXp4NHcxsPYJTAC54HuHVc+pYt3ZupHstJijMz
6wGGySRXbj8X5ddiXJoPEtnswUfdM0j0LPqK1ExRZLj8qLBZwiRD8YnmcwjNqYE8ynarvr2a0oOS
Hs4h3TlEWAM9hQYoUdZWi2GM8joddAfyYK9Ud1ZdjA+xvpgni4D9YC93TfFCUfjBtTCN83JpZTjm
TjnZth+qU+krWi27DZXoU6PD5fvtq0EpVIh4CzYZCM1LU91skgDkI6tKm+k+rqMfNRyAj0pHDnTb
0s6TAHUZlRuUpBiPso1v+lQaFebBIBfQ5ubHZVTbv2gFJ54TG+UXMljzsQzXyJOjKaTcPUUH5nf8
GVOmuZV0StCg22Kp1DFKklIB4NQsYfpFy5bucbKzoyBuzwrtdcoevK5U4TaeJmZWkTXP+DOngL3c
6JLzj5o59cFDsHf0QZ9x32DtCkDR5UerzdI0WqRX/L6dis99W8T3SZSOnt4N9p1Cx877/U8H8FM0
J2BNI9NxaW9g4Ki1GvRb824czoVt1j8bo1ZfUYBXYxesc3YyR7t8Ds2h+au0uuhoDMtVhie8i9DG
FIxWLt9VhTlBcI76ruNDsJej02S0oRc2Q/4DNLn8tY3r8pQq0dT5fW3qMwNuuj5g+KHzmS5ugUC2
k1jfEicaDw7V3kW1yKgZJCDSoCsZhJC+Xl+uDlKvq3aCMrO4thYa9w2NwIOLuhMscnWAwjIxTgwu
3XxzPZLtFPkJx18blAXwcrXzcYkHW3GNyBhe6rTTgqEx5h+3P/3uzoNyAtosOv4AOS6/PT5WszsY
1X5excnXtFH/j7Mv27UT16L9Ikv04FdgNbvPTp+8oHRlGwzG2MbA199BXene2itL2crRkeo8VCpe
gD09m9HwM8SqxifNWXZCQaR8GS/R7p0+BqxkQTp8EBbu7QD6zxu6uoFT34O0b16Dzlx5Hzho6GUC
FoSb57KpIVkinWs0rYspxE2D93beDBbkK/qbY2iVKCe4vB7//DqufHDEZTiO7H3NvXnz8m2ko+4Y
SqKiBpFyQ6UQQ4Y9TWcYCy9b/eelrsRL9EwA6sjgG4P9v/+U/ySxPgVAPexxv3lBpgNstwF3yMwI
+nRnK4sS4SaTw4dE9/LQb5Cw/PPqVwIZthmYk4hjqEcvB1eKGdtmlNMaGMX4PMHTHSWi568Elmuv
E6aekPLYZWRQE7x8xmTOtrjpcKeCHP9tSAf2gWEP3sE2VbzyNq+ETExFdnTgrn+LJO3lSlpotgw9
3uEMwFqlNKRqFJRVq3wzu7e3bs9/fn/X1gMVHpc3ykwwUC/u1UDofgpiQwFRsT3Y6N17Y5g+Ea2G
apTytQnyb5Jn2CCwf90Hf1DnR7/p4vnMzDp8pInWbgDJVnAxQ445N5WOovF2NWQ7c13M5QR7yXK3
/S0FBHMfZIxtS73Jzi7NfkJYL6qWDL1zePH9re/D//2BAEahXQ2Tv8tEI3KAo1IqaT05EWM7s+x5
6hNZAq/YHP787q/tKkSq/7fUxbuQuDVNP2ApL4P+pg3zHrO6WLxJIzDH/7zUlWOCPB/pLpiCGPNe
RiHOuGs9dD1qnXTslGwDJr0bUa8ckyubCfURFCOhEgdZrku5DAaUrx1hGApxV4LvOmwFK3NmwsOY
eFCVbJH98+fHumwL7eEGsId/+2wBEBAXxR8GrluTZRCnauC8+yEs0IbKG/lARrF+XtH1e4Scgi2H
TchXnvTKp0OGhu7ev8AcMIleHlPoxvUR9SmeFEKfsKuK+pJihv6YMN2/0oG6+oy7sBIW3A0D95f+
n/jK1xUd04g19QxJnV/gXEBWjZNg0FCQ1u3nNWXRYz6R5mbSdjr++f1efUwYDO9sOIBLLvktu9lN
nEMFBAl+G33UK+BFa5E2sqRqfo07dG0txL0dcwHJY0B4Xz6navN4zZYMkaHooxLOqMVt23W3xQZG
098/FZouexWIUTJStZcrwY9hQZ05NtA7E5ocYuaASHRzr1zFu1msr1xR12ptYB2AgQa+FBS+S4Be
kAoYExe8qf2sIlbSPrVfsqh1cAArgpJsHVg8TfZxs1rCkqVPqmEw4ysb9koAwG/YkRZgpe/995fP
zBuWgPs14JlDiD5B8Fl/0GZ6bXB7JdlBUx9TYTTu/qXzvVwFFydRmcrRtJv7oD0UPVcg06W7SHdY
J5AOSo8kNOHf+qQiDKBhgj2KdgYyzkt1xSBSXSeSoKm3cEq/pIHP3reevf/rXfNikYtzSFs+bGOI
RZbYNGCZ4LBFirNjr71/JaxdS2ax1k6rhWo7FA4vwktnejSzYtfUKQR3bzu20Kl0uZUfoqjbvoUk
E7crWbqT9nH7kUXtUgFZN/JbU0yqL20ADPw8r+q1TbQ/4kWvDYkCOidoAgMKfjnbIJ7HLtnCpnY8
bE9o3y5HmOapstGNLqV+TUXl2m7a9cNQo+4D+suqpVjDOYW9AJaLGG+6cgLLyJUjwLvTjdVN+Asy
OU1zD+SEeS1PuRKMgNtD4o7zgq7Nb0PkIVkoCBqkLpoEeCTI3r8TWmr4Z3Vr8koKdm2tfTwO6fAd
bnLZ9SMkl97HYNETGarKdDpAK1jogw97cfPnPXztA/53qYsoEIJPXyjjSc2HPq7lQt0RMqTzkRJn
qwFF2ivrXX80xHJcHXu2d5E3h1Q3XqcrgQKOxoC8CZOfkVg+9aHLPv75ya4emb2NDjFdXPu/Qcvn
nDMbRvhiK1Xrty2GEGgZB9M3pyFJvERZ9G4v26HlK3mZ9Sy/gcxJUuoAoFiDLhJ6kImu//ybrr3t
HeeKPlwMZuqlmXjcWCJzEpDa5BSsLZAN5ycNIYVygKTDDZi67m+92vdAmO9QHlSbqPcv8R2rHDUJ
VkXqyXYWmXQOly03jweYYD1uNO3/h5CIbgeEh9DARTfp4vMK12CYELZ458XQn9vewUamAO1F7H7Y
f36X13ZSnkHFHjwXAEEvZ51IybvOt4iI4Ik3H2SrPgO3Qo9hzv6XPQvoJTgRmMAh37qIvSFtt15k
C6m3Jco/rzN/npLJ10JEr/GV97/pMpwCVAEMPcBAgJzuz/yfzG7NeTeuFPujWyJTj11iyoYsr725
a7sQbWAwkvDiit9041Fibujy4Awm2TqdCuP9J6ACm5JI2x1ZB470n7/U1adCPxjMC2CF88uKnAS5
W/0uxOg6FdRL3upnt7bAof95md83BAoZgAiAZAKH67e+SrBBi3CAitEh5Zn6JCfghqsR6Ornjm+j
eSV7urIYsibwn3AZ4f8u98RiowU2nIodtrDfqthSegpgXFfNeeRfSff35PPlpoAqGawXgMnYJd0v
MSIjFAZAvEhwpnycfwdpjZ2G0QemhI+ku+GA755Dnbq03NKELmUTr/6VU/37B8Qv2DkzoK78S2Z7
uS3hdBJxrympw8XLu8X24W07QCz/z9/v9225r7Kzanc6+29U9ni2q2knyQC5YdCcIqL/AtFQ2R64
Hsl7Eg4iqv+84tWPiLwUOsc7FOSyUdWsIyyZOsvQhproTbuJBvIPOjlwzDf++krHw/1nqf3h/3Oy
3cq8osnEDpPqZG3Twd6PDcqmiGXN2z8/1dWvlUGqHpsmQg580USAtUBUtNyxg1kKGFGHxrwLGH1N
R/fau8NUaY/1e1Pkks7kdEKHjEPIVYmJnng6/mA9m48CniZ/f64hI76PWPfc9zfAxdTEWxwvDQNN
U7CbLGyCt8MoelUGAi3cP7+7a08FgP/OxMWtiTvs5WcKC9EGiyWk1lngag4s3dmsZjlkAPT99agM
Yip70YlvBAWAS8HHpI9HvhLL91ZIf95YzM5TqGE1lS6vYWWu7QhcyMDy/tuguDR+CTLPQuUifgAT
1R4AaQh3ATt9/PO7u7oK2tp7nx9g7Ev2qSqsKHI+8UNDMwv3OK8fuqnYXlnlSpTYgaPoLqO9vHND
X36heaHcT3YUhw1n6t7CSOcYE58fdN/LE3BI2Zu/fipQP9DEwuwP7ItLaG7bwEm34RnHFuiyczS0
7h13w2uR6PeWzs5GgosFyHM7dOui6eoAzR+HhQq4K4+sclM8V0VLTC2WgB88S4Zj1DJx6IqQvUJL
vPI+X6x8ES1Y12s281wcskkpAAuG+c1gjLsxItasLMbFvrLglW0C+WTwLXCfYRZ9adrhfGSiiCGs
98bEFb4nvYGg42teR1daLLvS3u7ZASU67PuLfdKqXWoCEtsH0uUaumEdhOXzqTkohJMqa0l0Mw8D
O0GvStxNNAG7Jer84c9750o0AekbxUcOadXd1/TlXqX/1xuPQXJrCGiVBeNUk450zxBqpp//fqmd
G7RPwnfNyovPKA3mb+AFtBBN6KebcSGi3MJxq8xUFK/c01f2Kgr9vdkJdilGh/u//89VBjJf1Csu
4ZABB5LbHHfnMxxHupPFdfqkg733MCsp8Lp79be6jXg6rA1kEP4Hx6PLrwp93Dxkad8dCCPZId4W
VUJAPqxijVs8Gv1rQqDXvuB/19sbEv95Vs2afk0TrAeisKnGIhsqSiZzC8WC1wBFv/c2dmXnHYMC
SCPyuejlUoXvbSBj2h6ijQfflh4T/iWR7bMWST6UEq3Aryjv+tP/sG9QIWIuiNDzG3nW4dCnLeQ2
DjoFZhJ/Tp6BFglvqXb8r0v/FNl5uusUYeSMOurlAwZmr0Y0xbfzwtcNa8XHiEz6NEFh+ZWlrr1L
JD9gW6M7DpDWHoP+89nU1MvJYNx4gKXDAIasVkcWwPuEr3PytPlOnTKQFF7Ju65EUgAM/v+i+176
z6K5TWMC7w+cizwYbzPLwmoUUt0q58RtMdu/Fb7Zz8IeQFFQgTgPyv7L9RIOGZ+u4fIAgt5D33tc
6o6fkH9lpwbc5ErR4rVE4toj4pLCPH2/M1DOvVyyFU7JPvfi4DCBFCVUMpvKQYidVbPg6U20vapv
de0AAva2gyh2X57LA591ASM0WsXBDsYd5gl2DYTm9t669OffnwSAL3c64C7RfGkMTVoFPGITiAOY
8um5hUx1JZbYVaMi5n84dBCvBwAMsJDfsZeRa6Y510Yc5CTYU8oGeQP4+Hpe5/i1sT/SlP1cXdSP
CJZIzFBd4fhdylqa2RvWNQsUruE2McclrquQlX6E01BpeNhD06cJGl418bKaCp0oqmvHtEpqsrRR
zWCUspSx3Zas1C3R70L0sJqyzWKtSu99ctMTl+lqAIVpLHOAvv+ZCL7bYVgT9n3NAUevcrrQvjSK
arhCUyjXl2OSW1jWwf3MV6uAiRWUfbjAOoIv/gzw6zAiJNn46yw73d8sc1P4OrIutpUb8SexUAcp
Qt4D2Vb6aezOAUyxTNWPLPosoO461dby9RH0Y9aeHHPka7qm9DxkrDNluAhRnBie+hA5AXKFVYuL
KlQw3BwSinNVU7iz1SNpDXg0ZgoxZsYrvAmMYn0JUjy0szwFvb40EJh5MIIn/7QQ55uqARKiv3IP
B+Wbrlf2qUmYT+okWeP3ed+2wQ3B3BWzwRnJQbkqlLmnZi3ku5mFEMla8kDcbYUIk2MSEfMDs/hu
rxmtvHWtzZO7UReClz7KZl81CZlvujHW4WOxZsF9lwU+vuPLxj7izoie5034b0Mv5BeImU7fMHEd
MYMVcvrKSNj1t23gE1EPAzc/Q4KhUxUIOdytsmlmSAjiEjJhsD4BeTeNJ+c0f9PqjrAyNj39PgK7
E9SJFZms5mjudT1rSJiWAfiyvNz6ifzQBMlyOTdmWu8oyK5jRaBC8cbGGDuft62RvrLSxflhifMB
zSF4rEHcOlmACDFQkyhKaCvYjyE3zWO4dlbU05jYzy0nyw6L6nJWFcssHzRusF9RiyBRihHg0fMM
5M/3wHneVVotcfwQORh/ltDshIxbWnSDq0Oh+k/zRBtVrXSbbyfD7FiDpapu5njIEhjPNKBujZsb
PsiZQWrF6GaxVWM13j6TGm41mKklvxKcXYyTwS6bysyx5VPWQHb5tsdiPwCvjvsKauGYQSOLatIS
Q9n1u4fgx1036OwnBFeAiupos42Hvm+RfnbQ0egOce7UG0NjkpcmoFNQsszyo0EHJC/bJnX/CNkC
3L/ExUnkmyPHSLv10xTJTVREDZnBO2kCBC7Y6RyxVxuL18rEWuWjpAxKyESYI+PzMtW+70NxXIN5
UBCgjLq+guiNWp830W7ZQXqW9RCAUdn9JL0ryoSQ4BvzwYDRC5BXNz6OOlVGY9f9gNQ00Lpr35M7
Hs/sO7j/67vURsi2k3ZZw6oLF/bQhtukKnC6RPIjyAXN36wd9KBGtGfmOsm1BbkzGRddbc0WtwN8
utXIjyvAehxfA8lYNbAZ01HnMniIYoZKvyQjCZPnJlpiiMIbCwBJaXPv5c0chSMUnYjR3JYAMaff
emfz/DjmmVT/YJoM1NcE6nNwGBH6n1zYumCA1jtvkgo/olG3OCZTV4rccv/IuhAy2hiY+vt86kgC
wU0F9Ikn09R+TkmC2dsSDoOvppzkN1BamObShYExVY4DZd7PSxKvJzUx15WebOkvWL6xB2g0ZTyG
1Ge4vmEdZDIq7Q3OWDH6hekyl333jYJrMJVQF3Xtk4UsejGVSuc8fNsVSBKrLWvFh9GFhJZ5IuYO
Lk/h7Eo04gMoXIzEAztjFqtqzmQcl8XKV3Gi8ew+pSlrsjLvWBGdl41QVXba5/zYr2IJj9sGvvVx
hfpxdL9C2aH/NW8ha97FEx/MW9Wo5N0G5CJkvmli1WPaRpF4sEXn3U9JmnC4A+WV8sc8WGT0GRJH
UfFQzGMX1qi9yNtx5KNEQGBJBsyPiWUVZ0sUV8nateJkAMz8RWXu7lPfeXvWIWLMMR+hKHimudL9
SQvHNcRLtNqqIWszfERBTFyGmbenmDe+PcJcFpzkvsndLx6KIH7wWd//s8DTewPyOrO66prBRQ9t
v8kPI1lsc5sxsN/qMRPF29wFYX9Am7WfjvCiUv9kLh8yzOb5+oFYN8vKMU/EPbdiyY4UvyeuN0dh
PJSs4chug6yZi3KRyJPOkiQQX4Z1C4Llxoy5ixORsm+rnVVbT0O6bXUi5TiWgTVd9NZoMfA32IC6
qzIbS6KrPsB2e8y7OYMEsciBQJarjOgpG7tMl+2UxBZMNpbnbzHyIoGuMuN6OH5aQZZ6hi4gZGlM
N63mKPEw+mE0DGCpQLjO9hWYzT4uxeSyOxTSc3+m85bTowj6FWGTLA4ELoK7Iz/CtGJcnsFFxnEU
Wzphy0VrUxyUS+MPMg/8dA81WiiBl1HcBp8ypre2HpIMzgHlhBR1vmcNSZSqiN7ybYGOBTUbcpGC
4+58mPOxJwCjwo2VMqg08YX+E8aSB09ShsH8KWwI44cWSac+LmhIp/Exg7tpcZxM5uUOX8qmAyT7
wJ42Fpph+dH34ao/BwzKb6TkGFZ3R2LIDK2XIYEb8cm2bTeWCRCZ7S+YW0AUD7fy5r9rGCrpE8YV
3r7PSDCtlRk1R3CEllxY+3xQwFHyrcN9F6+O4uSHKj62hcs1wBzTNJYKE3tf5ls+Bl+pKFpV7kIm
MSRnl5GitwP+YYUgNvgSqpzLWC0QyTbVAhOSvAqiDoHABvBlgTkd7D/vAZSGdsM6N/zJzVm/Hrhr
Vv4QLaO6m4iUbS0mLe9D2pH+3EPwNahCL9n3ucWnhP5P0UmgLzEyr1qhIyTT0jqYrZAmXWvuerrc
2gSxrtwi5rdqkYv5vILr/jQPKwWmbsoX5PmDcEHZAOV+g4QfOY3phEWMmyP7yc2cOmjMZywu28Wu
T8NsU3ICkyti1YrI+pH6CaYdMFuQT5DCReTtMUHndYiI0JWpSyLxRgQ2CBD+4f5ddswKWgNE61KN
UGajpJqSaOuPFsaoXW2JH6Lj2kgHp2yIy8g6jtf1ySzDFFch6i1RKp4tCRRwrZwrNCWyqKT5NrNH
BjA1/2n61i6yUnPTAdWIsm2oUlkg/Q1biK6VOBdFe5RqSdd7OHKY5MYkPI7OcljEck5NaMcTI43F
b8fwsV+hpz71NHuvxzXTHdIfZxoKGKPOWZm06UAfdKKkfRhbnjj8thHkpzLKtzUpyjXJif6M5FSP
n3I9quap6SlDKAyQtXt44KWdG+9mH23odUSLteewyfpHhuEeq3PdcXuTNIVhU41/EAELddanaI0M
Zq5naI0Nh4zAFats2wKZGWJEn5RsCjFiAVvciHKlPSSeltkV6hyjj09qCDLH/i3cNJMPIf627bRh
esfKhUTTBEkx3o/HKFiLbyrbxqYMLfA9Z20YhKttvMBQO6bIIO98Qs37fEMdfEhynwNnPTDIYbep
sdPTaCUJyiXL/8VzWhgU5AgTvGxlahCQCKRcHxbBCbSqcMPMdTg14ke65MWK89KmXyPfpLryOWXP
BqlJVGNOl5xJFkCmZpVUxhWKGW4hRR/CI9fKxNxj/zUE/T5wnEqKDtaTialaToPBvxsKnnR1B1Td
PxDMh4fZiG76W5H45Yv1ffuoZYw+gujArLzvRpkgDdENS0tFvdNnHhgGuLECbylqeDPXWdjF/AC5
mkQe6DiHH9KO51NpkxWYB1AIhyfotxtfEZlMtALENXqjF2BgS2DxqT2h4NI/t832d9QVxXheeuk/
Ewy8H9qVtgmOHFCOSCJC/BfZTFdzFl1+NF1MnoZkcAjEPC5uHPzofnZw9BueC++iJ2zMeELNwMg7
TMRyjkxPdrcYijUfkp70puxQSLxtuoYhrxeTeo/HSvhdzgeGZUQRPC1kpWE1kNA+0GwJIuS9Zmvu
MrUkn0yAZBaP0qz23K6ZimsTp2Bxo1bbPkFGHSc+pm5NTqgGpuZGF1rm5dLj+9SFaqandtVTXnau
ZeDUqhlvO8CVdxf4KPgxJKzDdQuhru8waol+EsWgFrZa2j4sVuOCK9wciFLOCD8HHIXkcyu1HQ4a
1En4Ids0lZWgCkrAq2jdCYfObmXIRHhTTBFTVeQLBiWcWJqKLsEcVXFiXX7o4jm8VwJ7FHqsadOX
rZFbX6F0b4Yz9UkygIkKSdVDGrXkFmUFYcdMTdkP7ggmwds89QLV8yY73DAj7pAtHqh5REIGh3E2
mDQ8GtwAYGCiS/XLrmqB/dQMhYxTl3bNd7u5FiWDa+P0AERnlpUqwjA7RlXLgAXn0VTSlWTru9gU
IdJOsLDvxsjg7wYuIpAQxRyGrIKYrTxtrvHwjhZ93L51cxj8gDFX5iqm82449imM9HA7j6zF+RWZ
wb2QhT+6nEpWqzRErt812RCifE8xb1ODoktlMxnJuoW5aleGoFf4ki/DnFRSAYlW5gZGIGXmPSCM
ZEgA1NYm+zZzNy0HXNvM4GKWOixDGujkpODi3R2GRbfzwaU5iPFCWVqRYW5WfGAI8Zx5m6m2DKfJ
FVWWMD49Lo0cH3sIp9gSIgq0eGhQ555n2cefMLZvXKm8UQYy+zR+13Lg3w4pEVvN5X43xC6Cl10Q
TMjuoxbo9GpxuXubJQakIJfxpL0dNDrQJaiByXtYdZn1bMaWftqQRt63Ewu/Qhl8kPebgCwN7tRN
j5UfZPwcDbDOfdMO2fitTYgcjhuS21/Lhsu4kviJ/yhArhFJ1i1/8D1akiWSRSvOa6Qc3mdMhCoB
e4ss3m2aIoFIp+0hZfmGXSoSpC3Dln3FpGhmt9IMMPjKfJHMFegYKVqqSdrnUP1YDPYqTGBxj2VG
0kc3+DVHBwcdlieI+3WuBCLVPEesb7ajDxb1q+8WuJoX6UKRUi1NijZQmPDve3WCGw5h2x9R+s4/
cRuEAnJYg4AAkXR4K1mxiGOqFzjMLqvf6p4pQu8Sy6MnYOTCd8NIA14F8+pu0PfmqKDyvH0eknSd
yzGCyE2ZQVU0KYtUmg9hk4jvUTwlv+xiKSYYzahOi4VCTYXyDWV5gko4xTmk+rYrttmUdiigtybU
KBsE9XD9hQugUFU3Of81VgGR+ACOYTRgu+Kp35XHMHHn/Q+VeOtPSU+NRgNkg+xzxrLobbOpKCyX
ZYv7kiioAp9iiYSgxDuevo1BO7iynTO3IL0t1Pu8UPY+Ba5UlQO2w9OkWvlJQKjnF5qhzRnpLPHQ
L+xbJCAmu+n8pj/7GXhiIBYpGgZDrPumZLDEQ38/t6RH1tiFt1ZIIU5xHzG006atQQrQhwtEVihD
rGv95MVNBgvbsUILUfODsgGqgqBX0aPt8xVWENzNEx48Cc94GQODsUOcjAf8HfM7+ByluGb7WHc1
W73C1qd8WpAL2PE7mi95gISELW/blkUDDCegXVG2Pgt+phiAsJKPrSwAbJfmew/iQFaO04T6dZmW
4nGaJgWlwb4N38UkCL9SyX1YLfDT+GElVc8tdv1WpTqab4uVjXlFLNKQm8xBrxLtyFTdwr2IFhVp
bXLkK2rcEjJiuS+7sFiyQz42niBL8/2KCDWKzymmiJ80DbvPpg3QhjDBytKjbUb/3cxcvaUt7MBL
QzMT1emYZl8avsAuW6PxtGH8EAffRdLF9x5oCV8FnMBAZctn9rPwCkmhQx2FYBClwZcs5iN6Wmxm
yJ+8NvcZxH0IivZuu4/ApuLVTDeM7yOqsvehaZObqJu7z0MKyZYDN2n2CznXitNIdPbOwGZ+rHmw
dp/QtW2/Y0xhyBHbM73xTW5F1cN3G4BEmBJz4HYdwACws1Xf1xBAvrLDi/Zlg35jeoTXRAz+mCYj
O7NRhcihmh6F3GiW+dQ3US8g6pQmZ50LFpSyUysaJIUjvO6aaY/bsFl8CmkxwI1EBfrnwrX5NYNB
YMqhKGAJEFu0p6scahZvQXbKZbUarX8EBrH3gH2V/loRnD8CTqg+4iEitCJEijyiIQphVEo9TlUu
OuIPWxzCWETlbW9xNE1QoCMBQDHkpuhM6oVmer8Qi/FmnD1igXexeKKEQeosy62vuxnCYtWcCFxF
HmXRr9AilQL7Z0hvetfDEhLFTvLRtpjvPqYdysMK17bNcT5sD4Fdy+UCbT8ImN0EQizRGxpuct2z
wmjE8RuLFfPhAkEzdlwU5wktXhR5Kkv4bYyWozxY3srbMV7m+dgHxNIy7IN0qRwEJ8OqgG56dxiX
JJvLyGT5NwzpJjRF4HqNzBM/CirD6CufaBv6uGLNtkBtoePdnYR5DnmIW9T89RxTMpaFjdHFoSxN
9ClvRSOgTTynaISbVr/zc9CJ2qlksaXtqeNPaNizrzaCmiug1p19Y/s0tGW2DdmTFy71b3Pi259h
YRpx5AZd7ZLhrodHQqiSqYKkdHiyxrXyoNe5fzfZHFWqW3Lk8Q0SjglT3Iw+KKiiQmPOWv/Yxhms
SQUm9sh5ZIqxekdiuFmjMZcAjROK7W00eMLP1LTtFyRBKP5IM+aQl6VoyID405t3CjuTwXZvyV3d
jq26YUOsvogiaT64dfHZ3kFW453FFKKofIuKptqMSW/zoRtnHA5QZw90gGteuSBB609LnxbLjULD
7gvMM5JnRvJOVBq3PcXjjqmsAx+GDkbjjXtg8ZJDGwU9mLAEIx2NtqFIyZcF5cUT31L7Xs9r90Z1
I5KroVDFexwofJ2xaLo7heOpS8bDor3N0biaqoASIm5gkxgDx2XHYa8ushl/ksx3hmHGsoYSlF5j
E1SGCUqJdkYut6aoLeummPOkgoHk2FZUtukpYXME/4+hw6vs80w9I3wMb9QglxbXAoD29dSk4SFO
9RCjqTWHD0jiZhwlAO/T4n4a0TC9n1C5QTIKsi/n1C/zc+rD9asbnBW31BrEQeZMdDZ9xvPK78r4
lWrS4hfRafjEEGtwhEdmu4PMF/oBYgwhmrJiyL+sjQYixVNbYH81Ln/XmWloIVKegckx9NOYl4JC
06AsYLbDT8JHLjwGBboCOF+aAZ0zyL5Bcy9Fayiecmf2ZLY4SYVeXr20OnzvkkR+SJlLHuFUuMJ0
ZYKyaqXYssLAHl3CEp4a7QixOEKhvkI5/zxZ15gzcFMMpglU/lgFwLMlGksoi4A5DfpjMTUyOGQD
TZ8G63A2+IJThas+WdDlRMYZ1HPGx+cco7B/kkjPbYn+DDITxtB0LQvWO1rJjaXfZWLb7/A4AiRm
g5jCmcHeq7tXg0O9GeEOQAGT5cst+nAQYp1YbsTzEO9EiHSY1F8jkgAHhUIMIFa7HEF2MYR1eB3G
bnl7gLbE8AYqNuo+sRig/Xkc+vuoF4PQGCB96GIkO3365agXKvFz43YZRPQEakh6u2NW4G0wFXzX
q4hfWW0fyP82o8QYG44xaLOBFvVyNRuFqucarmqgtQ33qIvVex334q+RtGCZwmAZuEVcL/D7fbmK
CbeBihHSTfnA0ULeZHEcGXlKHaqVnM/+jCApMd6xzSlOltdYX/szvHxGSEiAuQM3sV2Q9ZLCw53v
XbhARbJrMAuSdF5vYU+v3iUUXawm00i6FZ2e//wZf5+fw7suAk4egkZwyLlk1xZdmydDQc0BuMm5
6jpj0JXrCAI6+Ad/vRSE44CcxHrQArs04lkaymdC5/4AAVU3owJhsB1mZsBcIcry9hUJqn3/XbzN
nXAUAFWOsQgwHhffch/SZlMHH74m1rceWhU1UmWUSTlman0xvO2bOL4Bu/2Vp7y2LtSS/g9z57Fk
N5Zl2V8pizmioEVbZQ4gnnLt1JzAKJxQF/JCf30vMEXTn3vxdVRPelBWFknS4QAurjhn77W3sHCA
mZyrnl+36uC+cpISkZGXzs2oivxuslc7pBnwJi31fl/lOje88MH89cfrYlHUPcJ4cICdXThTu3UL
5xVR0nXTURuL9ag7w5ADbRLUTX9/sVfv0kWN7RCGiYb4TAdLHa+1BzmLSDKzYnEaNMmpvlR3xbDc
0SVq31YezTj6EZeAGa8MWIzgmyAbVb2KFeL58zXnUcezo7CjslQ0ZOVo7Fv2TMeqU8sLQ+jVS0Fy
AyLHLMkn8vxSfW6xv83k9kRdA/scnElL6ZI7s22qC5/ha88TIgG1CmY3zMnnM0+bs8grtUDBCVcV
5KjcN8pYQxLWtfej0ej7RbeGEIbceGG8vpzHkRhv8zgXRjZ7Hggeq23XwgdnvA4mJ3UvVXeNKjVS
KlPrbZ7I+d3vR84rwksuaJIG4W7MTmhmz5+qFD0oAzI9SOSsllsjlnNQyJadrySeK9YKWjAUoo6l
kFOYKqO3G8r8Eqn5p0PubHZwSDNBLw67HJ/02XrC1qiHGpCWaMbj7mplR/Fm8Prie7Y2Th8Baafw
kCYgt/1xTTmtUGxpk9AC6XeC00Jz7/cP5bWXAGSXt0/xyUPe9/yZrEvlFsmolpGgknnAKFvvHJru
O4EkMJR2dQl783I5ZX+Atd9kCaemcf7SU9QtrUi8KvLE6PlD2kxX9K/VC9/PKwvaZkUFSsBiSsTi
dte/CN7qsl8Ndy7LSJUdG7rSEU/12nZvrdjGfrqSX9cp7fzm94/ylY8WS6QKfXCzBGCLe35RGo0T
gim3jNa0nYLanY2D6dXxTqZ1dUFF+OpQ/jkNeTxIRtHZDSoEn63I5qvITJP3zVCPe2McZYBGo7om
dCM+6BASdwAu5fvaWLtACL2+RA997VX++jucjeREVxJj6j3ud4YYxNlYVNepIvS/PkExTFARbnZ7
yCnn4kyH6OOF8nbEtWyfms6Q+FZMm7NfR/MrfXZOe3kxpp9YFC/xkl/7OnjCG7OPhGeos89fKVbI
lfkir6JKmMN15rQIJ5e0QxfWNJ97BW3Q74fQq9cDvmMjlgaqom+T9S/jNmtw5CuiAzmriiWi+zoF
llLYu9FCZzFsDN7fX+8VJyrbWotVlJXGYWrc3vEvF8SXmaiLJaooLkWTHouFKwW1bsXXy2Tnt91s
9I9SoryoCLJBLT4hCDIKZbV93RzdKKlL61QOhf7h97/Xq0MLnhkgT51Xfg6+G8BaZjFkyWiWTvFZ
GTCSK3CdL2wlXn3apGkj2Wblo8T6/ObTYe4p6OlsC1dKupmn1HeFNiE6omh3Q0z7JTLPK7MSsS7g
MUA70fQ7V8Kndttao+mUEemn3lEfhn6HYsWiE8KmTY1762F1unr8q3fJThTTC0PYApqsn8NJ17bQ
TCoRVSSrJn5yrLx4jxVquW20eT0uJjbcC0vKy8np5xVxUhN9xM7+3CualiAAsiWtI8fqc6i7lvnW
FB7tEHd1ggxhd1AJhvey9LRiNAd1XImi8fcj6MW2ZvsdYKTa6GY52JzrrPtuNPN8URjYqmMDsFrd
U2Fu/raRHmolEn3nqo0b5K0Y/ipIjivjxuGRQ3fgFzgbVUgjjD7OJSBy4rUPQ98mERpD6TfLRBDU
aF7igb8Yxdv1sGmRP8889WJXwxK6JMta1gTd6PkXN7UbETrUx76uEFbbQF+7SxEaL8YxV9wMx1se
Corcc7TCXHoIO5B2Y6caCZ9zbHk3pugOMzJ3rlCtObdI45wLU8KL1XW7KNp3BxoTB+Xz4O1sGCsX
BFwdDY1b+Z6HvrtGjcJGX6T734+d1+5vW7+5yiZFe0lYV3STzncVZY4qWt9SyrY8AAvTXN9Y1X5P
Gaj4XPFwL1z354fxbG/IPQIRRjfPhwos6Gzo1CMaQZSeTaTgFnvsKUfS4vCI/hb5ZIBGg1D7ntZN
HrVN4n6goFBRxx3j5DpFWkubOaGelXImfZOmWuz6QkfE8j+YTfBHbTtFWstUDJ7PmZQ+jDG14zpy
m7o6KPRGIgoHJN17VPLTdRnvfv8uXhvdtMdQ2bOf25bh59dLvLYvzaltomZql8BaRLqbldS8glRX
QLzKL7lhfw7e83fAarh53XAx8P+eX7CxS9QtZd9E8WTSRVTj9Z7NRTJfxaRV3TmLvfZRt6TGp17R
ndtcrcp7Wx+72C+71XxoJLWxv/7IYWtukLXNjUl43vPfaOybdpRV3ETE3ZaRJ+vmUFZNGoHj0nZO
R7b67x/5K1+aBt/Dg4FB6LxxTkqgAm1UiTrxyHMjOwxd/9Va7CRy4eTsfn+lF8s8+znc8ByDwLlR
MTzb2q1mnJqJTgc8Z7csfVvNjCf4eJewhi/Xgm38wN7ilW71ibMxm0yEtBD01UZF1ag7xJvgpA1D
ObmrALRooblrY8c4cmS4xKR6edrbDCKcrplJ8IQB+3z+7og692pnMtrIQF3C8bZAZ+c4adhDsRqj
ZjDtY19PQ6Sn7HPM3mvu0naQHzkiXUrYfflWSUI0qEjhi+ZLOqdqFxNVTBWNHVgANz4o8zT/8LDp
3E+91Q4XRuyr12JfySGb/i1cx+d3jY7EpYDBtdxW7X0xG2B2tXz152Upot8PodcuhZPSIzVcw0Ry
TlWrBqupV9dqI3WRZsgQE0c9Lt8VWptfmJ1fDtbtK4R1AD0YTOX5TETn28C24PEq52KVPj0+1P6p
TJrkwtPbKljPZ6DtQjw6qlvUm8+P5FjE2skccmKjuuW97O23CuXLcB1zGVk2QdOrQTPB2fRkrdIW
Fz7J154nt0hpYoP8sOA+f3WyVo0lXbnLSRHerqPhfkRgmh2Kbm0uXOrlMvszApCIcr5/9hJnnyVl
Q61B8dhFTm71O9Go9v3CzilSnbhBK8kZyUI54XUXSu2vfpMOMoh/XfesjqfbbaoW5KmiDWZOmNox
OZalq+30qpG7iujJELxhdyxzz2OF6bs3q9m5XyoCqi/N7K88bA56VHDYE1INOS+Br2YCZrioOvI+
BjvAU6SenLJJw7bzLvnjXhm9DFmGL6Rmm1d79rBL4hBSDuhdtKCRCWl29Fc1LcvPf/lr3JgLm1uU
C1F4eT56II9qrI9tFxHQVe2bcUkjYup0f660+cIq9XJjgKOYEw2nNxpNTLHPL1Wrnpa4rc5X0oou
cgWBnIk0qqeZj8p3Z7g4Fz7LVy9I3rPKPdCmOWfFpO6sofFzOjQDQBwnLNShKKzvKMTwj1mFuPB1
vDY2mDxhiQGNwbFytjYSvUw/t6wlZITECLLKUql6CDVYeKgXvojXxoZFZiseQ1YHyL/PHyVOGGcW
HvkYHU/7QZuI+wo9G77AhVf22nXYVXNugNViQxB7fh3C4Jq0KBLAu73rRl7c32LluxSS9tpz+xmJ
yWfl0Ic8u8jAgVZJ4qmLptQDEkvrd5c4wxpaFd/570f7KxMYuV1bSgVbC27sbCKRmtWP3dwQ/WYa
W8YvgL04k+gWx2y+gTZvB0M2/mUgJMOexgAFRhwPHFK2+/+lYkOuVtqM+SQjreTk7nVTd8BoeN8s
Uruw4L3yJJkHVHfLTWb/dM4I0GgLVpNXycjNCfqYCvLscrzCweS2l04Vr4wMHiM8IGcDEtARfH5T
aFyqgv2TjATxLfdoChzf7K3xwjh/5QtmWdPYmADt9KzzIE+7AvU1rybjXBRLlKd1eqgavSNdASkH
teT/wTaIji71YFiyTIbnjWo9loYmlqGP6hSb90AerN9WbAPzkkzYn0PxP7/N/yt5qu//sT2Qf/8v
/vtb3Sx0f9L+7D//ftc8VW/67umpv/nS/Nf2T//9V5//w7/fZN+6WtY/+vO/9ewf8fP/ef3wS//l
2X9EVZ/1y8Pw1C2PT5LC488L8Jtuf/P/9g//4+nnT3m7NE9/++NbPVT99tOSrK7++OcfHb//7Y+f
yXH/+evP/+cf3n4p+Xe3WfLUvfj7T19kzz+1/kTwAxiNXoDO0NqgjNPT9ifqn2TSccAhw5KtMAB+
lW+3qrs+/dsfuvHntkw6W92XFQYR2R//Ieth+yNN+xPzHkh6ZsSNTOC5f/zrF3v2iv7PK/uPaijv
66zq5d/++Me3+stOD+0rbRe2xypnfj7ncxYozhi4QQjv40To41WZr7URdOqKpHxqO+s7exggthIP
tMNJe8GEW8u2V08G9AoUPRRP1w0Ciy4oprstTvGWDPU9dQEY3k+uodyqOU6gfZw3FTauqY0/iMZF
pIePtcKy0Kdf5Zy7N15PtJg/WBSAMWe1xmlQEZp9nTApJtfkLq4nV+/rPfvieCfI0XCuFrVSxS5G
azZPpDJ0BBkg+Shy77h0ZtPdLJTf5MHKZP+uqzrUZ6KLEZ7pedWu0SpTzJx0StL1x7I2i3Ntj4vm
60WRNwcXsUoeYZ50kmiGhYIeMhepqe4XcLWEfsOFV5+qVnhttRtoIeFSqaBgI4Rfp8ozD+Xi9EbU
5/Ecf8abg8xFWIth3Nr1YGhBPA5AVXxERuhDUcFjOnQUK/4+DPXwoS2WiS01rgSkz26l7oZxa6lM
tjs+Lg4JfwTNIUANN//ufTHIbRs1KM11XeNJCGe9bTu/Ia4tDntVHZogrqUWdnmjP6Kwxx6UJOZV
bKtxFvSL+LhoiuGAS/fy234BrRsAFEb8O5oF3uO5St94sjH8ci48FRO5PoalaeWfSyNpUAIJb8hC
rc7Q6EJu6Y4xB4EyKDw9nYN0Ue0K5Xts3pLYK5swo0EG0DYfPmnT1MtgdNc71ORYepd+3me1blCF
1u3HrDGbb5TEJA7adso0xK3Vx6XX0sPK91WFJXHW71dRWt8rq9jcFulk1xHuC6TMBok7Aw6luIhc
LdXflMgs1Amhcr3Gh0knhR6pKKakENJHUr8VY280HNZQCXxO2m4urhFnT+414Ugu0akIqhcj3q+J
LY0vU16VnoaGDz/ebbOmxbLr+h4UUZexqb5V9FXDLSXbot7hCqnfrouVX5nsoEOrsK/Her5Zvf4H
wj2KhjTKfARjwk9FdkxGgVlGQcrYZTS41dbro9kdrun+qrSZRPWVLvzbpcNZBC1bDQcMmFiNHPcb
pv42JKABPDJ2fl8bR+uAhBq3nzXvE73p/DQV4yFP5jVoUuV9L9T3hRkb+9rs5Q7IB97FpRF7tR2u
8dyF9ByKXc89H4Bi7nXpvI9VI6qr7CBdR0HFZXl+sWg52jFsCsWqfsdO9nFd7K90z6+y2qYDZyc7
czLdp1WY3xWx+rkb3yvLqr9BneAE5sSJNauLn6LvKG50PTQw7ARLnopQTM73RM2ovywoACjkJiEe
mrCwmnbvDtrd2hJGmsaKDMjwQ2XWT9lXmADDFbqaPXjSa6TqDJrJ0j9UdfKBCMOT5yWfzdZ5MxFg
FEyZ+OxZfRy2ZklWgEKwhpMnn5q0fCBd5riiPTzkWk6TcuhOq4MQuicnFEsgqAvxIU2wWqE8JrPH
U6dA6mrM6b60H2XTvLOa6ZNS9ncTiIBC9ldqnoiDVQ83Mylv75jV28Adehyyuabs6qlO8CpYTBaz
My8n8pkf82kdsOegd6DER3cxaSf0wcMYdEhw4d2UaBzZe0t/JG7Yb2w8izE6kKBrCMV07Vr1K31o
DrnoPxtZN+5ykP8uYbE37aqK28rr7pNqnDATGgrZwLZ3LTvaSpOjA+m3pHurVuSNNYP12Entg5jU
XV4bKj5ps3joPfxKud77ROcdcdtHuMQ+pTbB314rAjwfakgR/kM/Y6Iv5y7eJatqRbYh05sqAzBQ
9DH1AjU/JCNVYIWguKFru5PVSJOnYNwYmdddJa2enwZHKVCZ6U1kF+MVAT5vkEHeU2dmCmmyNByc
9RtcusdSs9qTPYpuj2nuoxAJ0tzamAMxzW2IsacNs17XMQH2tJ/H+dbthBEmaLz9RlUJC26v+9mM
kCihLimU/FM2GXsqDF/LaTDfjpN5J0oZ1v1Qo1KKywjtpXcAqOGGaT82yEa7d3Ievpd2fQNC+6pq
0GK2y/C+rI1P0lXcgMlGucXj6fgMORH0SvMgMmv2M31+16vzvEMcclKn9abeJvpJ7J0h1gNN4n8q
sF9QvbZxO8T7zDT36Irqg53KXV+PhAAZ9b6GoC8WhdHZKvfjMH6v1fK0JO2tobVHuaoK2C7zgfmt
vHVW7hlFaoZpV7d9y2q+L9X8zlKrH7pEW2diwaOEH851fQ3D3dt32oIfpFIeABwTQ+BBIFVm5YiR
4dSMsv+KAjBqYvC/ZT0lAYfTHBqAcIJ0bb/V9XJfCqwlSdN/Iy4MpC2ZEFdmhxPGxYXu91LfAat5
XAfPCB1ph+XofYfdetejM3/A43SyJ+eGsiBZOL4bu2V1YGkvMuytumC6q1Srb39ggS3e9jWD0UcN
WasYksdNDetNhrkz6jUXyOhVpf42oyQ0WVIcA9Na2q/ae2juyw57Z7/pXDWdMbWTdd/O3xyj23ye
ApElPW94pc3qG4ljDE3ogRrZ1rHJFa7z1h1wjl33ZZsfdU8rFStANWtl9oPOEdlrd6rCilP/0LXB
qctjy5Shr9EgvJSYz1jmI8mXaQKCizaKKdk5YXHUrzJtStbPptr2sxPFXTW72n5WC0/oe6NSJivf
x0atY2+RfT8r+xTB4MHrzFF/x8vT6/F2SRT1pC6pdz8v7fwgZYYCVeU7ChvWCj1g/2Cl85vOsYra
OjhKitW3RDa2Q/iEdPdDgTHLDoykmLUUUxxj6EFgf9SVqFaMScU9m5MZ0/J1O5YS2Wte5k2oqOQ9
lh/jhWI3BsX6HTCASSh3lNMyqR0Ht1A/zZUglz1Mc05rKwufpVcrmIUFJXM7X+f5RJKsEePQMR/p
88Xwgi0CnQoQKlRNG6oa2EmMZJJ7HcAwtCE0jqR9i9jolptSV4dWB1QjLNAqomwcl8eLqdciWjNt
HA0DhlGVGAlKwwqkKxzmhWJloblN466T9zJWOybZjt31w1IuixMYEmzCDIiBhHbPldmnSus+9ywE
2TstkYTEzlreJ0dXN5saZwwDNWILdd/Bq2E9WfXY6XZx1yc3qVRIcy29bpxQkWfrlJLTm2ORqca9
HPt2ZSoQSW/7VWfFw9M4qUt2z8F27j/2dTmXx3hU5zhMW7Zl+N556KaZZQUGWjGvb92E2sZulFgX
7lbXEAsp4V3nOrt+8kY8jHjg95TZ88rPnTGfP1SlLh/jEo8clSlb6yK7bYTuZ6PXmrcwTtLaz8SS
TftqFmqDchy/xQmmgn0gq7519mms5iqft6mFKVvmMlJKjwV01byyAl7jFVj22dGEfOllGTb4NPrC
V2zdSyTnTNm3Ze5bNflZd92SVM4O/l4hjlpT6eb7dEKi7lcTzFfgMqv0ItwV0A+mbHQLlPFr6091
Jphf175HLGV3HylRERk+p7kvMe2fyl6Xu8Fa+j0lkPWDHhvNp0HkA3s1oxYdwMhZWvp+KnI8ZOAR
gEbP5RAa6dwfvVxaAacD5RpyfX0kFcW8LkbicVZzno5EL7SP0Lxm2n0K8GCJHA/WBPPmujrX6wwT
xBFWelJdpi3uUom8VLohnTAIODgii4Pd4vJ2gT1cuWLAoRcLucM/Wr+VQukDXD4icOvGvFHGRnzB
BzOcYPfk73M8Ztebf+JHtbTsEh32+E8iVsFGNSvqE9o7yld3GEpMFXzlt7MNK1IrdXx/bjGEeH9b
bQczfWDfk+m7FKrSjnxR95uL/t/zsS8mUHK6B9tgnyW08ivLytfGtV2fI3YMIKd171vNLr5yZAW+
2im939ZFfpjnOjXhJZrJscvUeWely1eltqZjV5TLweooRQaZQs6fMkCVRDhqPyhJYR8ThBG7pcVp
POjVR1Ydgc9hbj6ay4gmgSoLTKo4fd/AlQ9d0ePpln1oCNKM+qLhdOIMtrbzBqYbv4L/9cGTcRd2
S+aEUEeLALKTeZjb/km6bbKTVlo/TFRvymosr5OMUb9ChQ6QlZbsWUUeELyFF06Unh7qU2u+m7Ph
HU3W9JirpkL+hr0zE6fiMY52BO1EO2mJt/h5m2Xf6K1yjoXaeFNWGv4wuA1hgen5TQsvwNcnvCyT
OTYfuBN2qIs3jPuajEwOkrl9dGJtvZ1K2Ryhmznc+DjvDX2ZAf07YMX/eiHmvy2vPCvJ/LZc8/9j
IWaD8/73hZjTl+bL88LN9vf/VYgx/sRe8JPn/o8CDDC4P6Hx0mja4g/o/f67/GJafyKAo0qHJBiw
N522f5dfdPVP6mkbg5I+H/0SmlN/ofwC/5Cq4i/lF36+55K8iLhQpSmMlOV51bFa5DgshDXfb4GQ
Vy7Jrn5exCZIAT6yeqa64sx95Q/99I7sgNs88+Nl330yszoUln3Mpvp6UL/YSERUSD7NPEzs3CHX
2aeizHa7Vay3s1F9hvzkx9mDp3MUXqBN6CoFnnVWmLMlX14CnT0QmYODs5wqH4HWFzO3FQgtSgZg
l7oJzTrNBwHGcroKEpy81AhEECeZ4BCYriG6/u/JQgRb7HY23qA7mGFXWV5/69dOhZmkCH81KKgk
zRtdxcwxpBiz+47doDfpH4BqcewvzYNXOOmtIsA2ynoUHyQH7xtDasMh7/p9cZ/fU1I79F5yvfJ9
m0A9CvXorVdjkTxy4nT3DjINVlYNX1sxK9GaJB9bFRxE38yuX37zamItJxa4vaOjO/MCHN05pKTV
g/xkfhtozu9Qfpu+Kqc5mo0F8AkG0DiOkuQ4VZCvFRqFbO05vk32FtsV2Pq33AsI6UQ4auAVnQ1O
a4C5/FbW2qHShDH41IN+NKCw7pKVpLpYMcyPSqd8KQ0zDpiQzMgEELFZW/O9Z5Tfc0lgDggiPeo3
D+tirgmVr1kjGXrcEHqNssOK/Q1QDytxUntRm+XyJBfw2DP6Pr8zsbszp6c+NbLsBpPeFE01QAZP
63QKULJ924suvxtc6ezX2ZxxKo7pdTZ2bqj1xUcOoDJ0FPF1JGfNL3JR71D4pIE+5gMkiFEwj3sa
JVitvKXApF8NTftZjAuL+VLlodbC5DEmNrSkQ34l50kLhsX5hOBN8hg5JFitp0e5Uc2B0w/pThfW
G15eFmChTk69OeaB09rzgYb7AwfUKhD41yMQMWowWkv9hqifZE9R6p1lqMXOLPs6iHOM6clQmaE7
TfK0Tll8r/axi+55Ma8qc0o+IYx2wGSuc9hWmsZ+wvLWUC2H7MtgI1laxm2QD4V55bSArFSBkduo
yGQakqU+5bJyjoQMCZ6BtOEzuQbMuxIW9bSY13Feun6My5vCBZuorGFbIyfQSTULua8kqCyyvK2w
vnXt+CP2svGmtI0JEtvq6FExoWTSJKUqtnGZttuNE1AyDaNu2NaJcdeNvc2/Z0S5CpbMInNT1Jqg
sTS4Cbd0QGUo4zLdmSCJDiJeYSOBCQMHUbQfRaqBXNJWLxiAZ+11R3RXmpzZBuYgBQAtDDrRJylK
8bordtw9tQR7FdHIDinILZGGbiZIUdCxL6sKAMp5gDTfJ7VxRF9ZBWxetGAxMC8uCekwxQip2knG
d9XcNEE2Gu9trJl+r3nLyXSZu7rZ/lBw0trPtYYM08l+OCa7sn6chmCyyPNQMNBUXaMEpgLQ2yNJ
8DZ1+H7NKgGRk0wC5TwQYDDrmp9ltrtfaoX9d1e3N6IWxpF9yBKipuEb1OYy0seYs4CnD34ai+xU
1dRVOwfAZJcka7SUE/yGlq8WYc7oI2FMiLrJvkzKVuwqHBB33K5fKPRLXLWrDnosRjzV6ybzroLc
hP6k4pCABNoVvMcuCXG2wbBppHMYdWHv2i1H95cV7Z8V/F8r9mdCop8LBj49wkNZs4hv3ZQbv/Te
lKrBYGRgfkWwfoXRObQY/8hIQ08p38V20ge1Fl9oMp514fil8QXSXKRtTd/qRUzOoJt9t8JMux8X
LqbIxL2tVeiQNOCdC/zzs34mesPNSYAuwsYFg2znTH2+KI7H+3eM+67IP7fVskNhf4InGnJkCYFd
XOgvnrXjXlzu7GkS9ZKk+ewa90qWfzTz5aNC7JxVzCeiUS4008/6i1wKGdbmcOTGPACj26/yy4vT
47Yrcaor94pGwmLIIvP7gfHKz8eOSoePtpG7vaXnPz/nkXI3Y/7QZfkDS9cW2Pz4+0u8GAek8f1y
CeesRWrNQ6b09pA/aLn2ATrn0cuWT1BAL9zJ+RhgqNGx1BDaEqCB0HP7NX55UiA/1nrCrH2fNjdC
3I3DDsTuEgdSuWDROb8fLsSgplOPBZTezbZZ/PVCi6VIbYFWew9JMtDFFyV7U5gXvp1zJTpx3cgY
aUzh33VNnbCE5xcZiTWB22Em91U++uowgO24z72HTFxXtLTB0UGWyYM8fv/7d3U+HFBtbHtXPick
1mgozy6bVlMzF7aZ37fBED9V0Dp+//N/tt5/3blyASKS0IYxFfF/5wpsqH3LsqZ5fj8noDN66tc3
nQHktJudJqBCPkTlUpm+HGs1mhqvD0YIzJ/1wRz8Xqk/6tB4/Xq08KS2ufVQVuV4pG30NCcWsLva
48js9c6+MlQnIteuCVyFqV2mq8YGuYX85mZsV1ZMrn5TuEYkPSu+owzU+yNVrJ1dxtYBE8l0YX56
OWS2u95EwMhSkapsj/2Xsblg7Ju11tlKNkdhHbz61qj/4lf2jweL2OHnJaxzj6ewMlPJhUeuLZv5
GDIj+wo80L9/fa8MD+6DOYHYLqTU1pluROClNiY7YUP94FHQm8O/+uOZ+jnabzkk9JbPu8oABOfU
m9rhfqpX333rAIT5f7vA2WyK74H0v+0CM42yxW8ueTeY2F6+aiZpFX84jngUpOcqntwG0pkorXPn
FPoQiKrSsE8X2aEnw+FQo7mh97EUH/VcpuAoPXM/yVxTKct4MWN3cvxKS4obTjgJid/RnI8x/V4v
29HO+GZJw773Ym84pdCK45096Z9UpLHBMFPjCqk3mMcO/uK1w7GBU96k36oZ0RFwS5ego6QeJtJy
aZ3kIL6GQdY6jHQx4RHTptux7su3KV7+/TLNoLVSI/kxt3O5BxueE2NAtE7U4QI6eGTC7bppUIN5
MiAeKd27daY55MtSJtT32GDZgVev06lYTTqssmzYUgEOtN3mUzN71n5s9DKg0MxP0GfvNlPTMkRd
hX9rttPFV5lh/WLq4w9GSsUq95Z2j6k6vZGi5YxrjPWdOyvto1OodUSKq/vZpqu9oZjj9Np21/Yd
xeL2JoXaf3JsVFsDhvmwqCaxy/TU/JoxMZ1cC2a1DTpqD6TS+S7jfgrwbKnQ5SY1mjm9BgvJMBGW
KPWIHdw4bqbBXecu38qsoJRYjZ8oPIIhL9DJUHrH67CkW/ICTGd4WI+q3nxMUvA6hgRmi5IhDyY3
n68SiJIh4K/CCnXwN7u6JSSCw3tzo0pcP729Ictd+vdsmG2oNCm8GGGut202Vjskz7k/ECYeJt3S
Hlo4bfuBYhBbfbPxOXMPh3os0khrjClIqx4KXatAmPPwtsDLpIraCp0jHb2JB5xAXCCf9fywVv17
rVe7oFXyYicNOigb8dZPWrc/auhJryijm9daN6nXnQ30rxDWesrQoeytOM12tNYaCgOqyzHJU3KA
sI1rPuWDdcN+f4HdSWVOwJN6RKQIFBIiyZPDKYJUMLcbnmS5fqxcER9nt5tOCzq/6xUcU4DPdn2s
Da+9Gspq+kHm/dex1GDEFJ29kx6TPRApemM6Tde+X9aHYrIo7iV2etAqMjFcSOV3rj1rvFPHuOOk
ax9zRxq7tIbIlzuAR6DpGmFl8c8gdr73ZtK2FmmPRJZBM8HaWf5AHq/7jTXlQTk4Ezlqs30187kd
ScEVp0KlvpmUS3Os6pQXnK8A7jBr7yBWjUeIGOJxHuYyC1JTGg/diCNGHdyVJDarDKAZxwHnwSYS
KzpiAsUVkFISQvlioUlI9C+dqeHgNCBY9WYjD4O6dPzvis62PS/3FF2SJ4euJnVrYMCWC8XLKUhv
XLP2i7v0boT28gGiaBVaddIfMQLVt8o8tsfCTEe0AQvdf4xER44Gy3W3ahw9Gs04anaV8JcBiGp1
v4Yr5Wk67LDkfRPyIXnOThmwN5muvBYC5wKkcqclnerXnaD2DlucbkcZ5HapcVRfslMrTTsErnuK
FSo+X0r7HYfXW6UHhBXHWX1ts5u6Lgyo14VZkSrCG/TdXAZ59dadLGQ6VFVnaPMD4o5oNIrv7I3e
9IbdK8yYtflZT6Cuw0d8N9nIZqoq1o5mWpPyLF36HRnt+KzsBp92qTxZhUNDasrTY0cJ7YAeqdmL
pe1vhoVkHzHRhZkEulY4WjQjFEi3D10zfFtAuofoQNx7DuPUC8zOpG9BgHwmbeOGlOD8aPT01E1j
yA+DULwIOiH8phgmqFt1YygQqKY+pNsmovhPuEfXM3lpPex3xbYk+QSzxLbizvsuhaLNbtYJ8nTh
0xy99FjbLT53WlY7Hb3JTqW+Ac68qO81oLdRmRmCEIbKvqFtt+7SFtJp3njXXq4oJyNTOellsMlq
rfZOQx1/HCzv8yLUT1MFAtEG8E9LLINjMIJXqhBY6aM6BKtursEEe3yPQrj4Oi+lPMxVWT9o7TQ+
rWq6dddgDAeq/b8pO6/dyJGsWz8RATIYdLck00spW5KqbgiZKnpvg0//f9kHB9OlbpTQF9MYDKaV
mWSYvddeZpwep6aFu5KP7WHoo/zsNEZzE9d0K0xR0p3y0nsGnOhyVlzDIqU9YKI07StUX9uaaeiB
vl0P+gtwNiYZyXfruGy0qk63o6my83oZCM8aj3JkvvU9VZDBSbcqD8pTzV7aS/ydya2zsS80kUiM
2e1sa4y4GkzLTLUYhDjG41nNE/a8jSR5vBWJxtA5a/1Ka5zHubFxkmT+su/F5eaLOOICy50BN6Fo
vBCUYDH8cpk6MDm7WFANy7veArS5ml4f9NHMH7w6cwvfYigGGBPpR5gn+nkobmsggQwszZnf+9LR
H/OV3rvLcOgEcrtv9ZqkNaGmrZFI7FOT+WdVm7M/V5V37LKyDhbaw2vc4EaOsBaPa9sB/8ySnw2x
KvvUXl2o1ZW+1xLS0zCcJWMCk67bxTHf6rSPP8RECjFB2v2NixHZW9aveEslkEZDDZ/rs5OZghPb
KnZo4/qDSoQRaMacnRZX59GNlA5jnb2PC8F6G3gephWWdp/fJa6teHY4ie0g8aUCa+muDfVhTHcl
mWq3ypskc8VeX7c1ZcW5pjrAHwhD+n5wW7/1OmdX9HW21cvkHUxF+XJpxTHT5DNzPeO6hsSn8yNC
PJ/BEhVYIqNJiHi4bFY9lyLj7QeJBitoUxIvlqqp2wCHhOGuckZc0QdLPxvpUJxcHXNzFGOKQdVa
er4ux8bwnXKQRy1xMHFcHO22xvrZZ833dws8Hj+O2ubcV1zlGPb1IRQ+RkSj3gemyTzIqaf0Zaar
OKAlZfV2CX/aEj90NcQnPCMJGwDwJXKuZqBGr+NPUzKH7TR2m6nPfmUy6l4Ty/g5X/4zW13IwhmO
xA55I8NK18OYdH7NbGp4I3Eg+Lii2C/4kP9ktMB8snfZrKb+LrPktZ5N7XWiK96O0h3JZNPFo7Ij
ZmZWpfhXMzWcGxTvIczHmYgY3BTR8GIZN7gz3r2Jzsy06YPUVVrQtwJqCyYdoYsJmT/2k7odC3Ip
6jrDhzbu3gxz/SmtSjs0o9ENpFYsuL1CkTktRUXQXQnGPNvTm1k4/GZCUNZgSDT6YzyRjgDF89ku
MHc2FfetEtNSERdQuzskojdzjKUJKP6gy00nn7r4xY29TWq4kw+dGif7SS43eD3aYTQ2v7Ry/YmX
zQDKxsBMJ6sqYDvPJ4qNeotfuEu3DFtBoU3DTV2fgsZ2eh8KJlwYb2g3fTGj+YSS4k8gl+HcOeW+
xvb1uub4OTPRqBB7gVdJq9C3Hd7hQdXxIkB14XDx5rrd2MXzbvKiNKQPwMk9ixSMThEfoAgagZXr
P5j0FXuVjTk0ers9mrk57rSm9I7tYOMFasQ8OqxeCOZR7rbAMnwnV5LXlyIh7LOw3/EvHANTr7BL
ywgQqKPZ2sFgSr5pXoXFK9yOQz4Q8JVDnAigyiJGXz0PCwvn3HnFGtTVqj3FpBJsRoD0p9TAOBLv
Pez/uGHBMbMqS46jaxPtkCubr7YsR/wZ26BtpXuvXCBVYWooAYolDqD+vVdTH13N4yqv00K+2gZV
V4p/qu+WK7UBcUD1PmVgjXH7XIdrI5twGJ18syBy28elPbyppYrOC6FhV4nCGkKUjXHfSWpZMjQt
7lpGqUt9x6qTod577k3mTvlt0VO+2kv9bUk6lk5/sTTNtO6AIf1z4w5yEyHY33RRBUfJHDa2d7FM
hmC6IysR4/0O3VBY4xJ6U7RITR3ZF5BO02mTzJE6GPWS9EGRtOKpl+a6Rb9KCwPK3oEY1dEpETkt
tGGO/RZPRFJdUMre2sU0X08xISMcdmo/tYW2j6ys28p2KgDPmXkYTTqyhot05OSPhuu07bDp7hq8
alUrsLnUKyJnEEy22FOY1ntZ5cQ2NhIH0aoZH0ulS27OFrdRp3Efa9YKxNSJW0lazchLFGSa9zoR
63RKxwFTl13fsxVbQw5HJKsfFem3WAMycqtjkewIaknCbDLjLZWChSO0pfkRVmoB/BAvhGZJgYEV
8Fo35gZMuLnO0qELSbXIGLi06XZp1VsOYoPVfaP2cR3/tEp3vfZ61vtQJ94hSa3krBaLTJcJ8gxc
Bj005aRtk7JCN4mTYyAaXBIZMSSxz8hlfSAoqr3Bzp4pw6q8OZxGqe/H1ovfzXUZtqZJEkC7JkzR
mijbF8qY3tLKXDFnJBta5Pq4b4tK3bpmop4yEoyP7TqpEOE7nK5YtddapFmHTsn2BPXceynsNvum
aQYewc4A7TvBCWsn6LN2DDudDSzje3gJNaQ2GxvRNbLye9No9h3VONEqUJDYs3Rc9Y6SLTkifi+f
Mji39LtV9ILjZLzl3Kx2lgnbo+ojbPKrFCxr1ki5WsfWx1w82jb6+kDndSHwKLwW6wQnn4jSbq9I
LMbk1SBVqq/szWjG/c1a1ZAnDZUdUoPWWDfi97j1Hpipaf7iXuxgZ3JTCzOzyPdos3ub9XMgJSne
yZ57i5o0O0sLa+uW+OqtYS7f057BTUVVScqFUDvP7prNioh4MxlJEpQz8zV66NIfrMI+YnRKSqpN
Qaorx7zuBgMaalMeZrbuztZWN4RkXW47jsmQvvwuNcivSFxCgopi7k62vuSQjQxmzckkrhyGsBhV
xcmZGKXurhLYaRLqg2mnPVaBwOknLHB63sNUgRVJ0oX0kxR3hsoeV38FNCP7ofYg3aY/tZqE7rqx
rH2puREjFu8HzLopKAz5bDMs3rcKT3WIcP1JEHpGn+k90VkxVZ2ooKYh8dCkTZLX0hohIbQ1kUim
hCxLgW7LyTpkApakFCMHg0v0kZHyXCqJn36N2IL5NH7ASWIzEF4ftVRQj1lcDXG3zteYHQA29pZ3
nPDR+CbTedpZsWntUm8VgWzreR+NdhNkeU+0iScyP1o1eoFRs74R/i3CKoUGM8/GB4PePGjQ01+V
WfGmIqs7YCOEH/kaLTd4ciw7PZ9/js7onVWj4SCEzpBzsV4ISKpMP+k44OEEVafadGChim7exIpS
qVcOFx+h9A9DIt3jNDryZVamEy6psL4LYhEOKo/Kex4chqKwht7bRbssi/KHnMyFM8o8s0/sq7oQ
ObxFfcAB3MJ00TQhvte2GXawp3CzriW5JqLEVrcnVMqlZ5MaV5GJZWoAC6ALsPJs/WnIoyCeRpzw
xmRiu9A5X1KiA+mshLZEuB3a0/AzQlQc5s1oh73OypBu7G760RtP0TzGe8+oBnL17OxYx3O+JWk6
lPgeayQxH/S2Enu2SJASp8eM1rox87x81NzVDpqheco9kmtlhQgam1cb/kMK5wklrT8aBZC7Vc8b
RyOlhOTOF7yqTHK9onnTOr2OXSnaPFVFajN6+viSd5220bOyZ95nzjvgfEGYB6a9BOqJZQf05fmy
rhKeKp3xYdbzIVCRVkHnzAl7wS1jM+GIFRgwjHwABSjNJZWKufZMdGfdOl8IZ35UCz4ZLxFOpFg7
OPX4y+zhd6tuzMOucPoNXpy4WUNHwt1Z5vd1RvHktMhZk1m1B21W/a6v52pfjnUM02xyt5P0SB/x
puGan0C4A+GoxGfNxtVCMttrlhnfGdUOZMIN2caSlcKREb/CjLSjoE0cucOEhjY9itUexIpOPYVj
xzouIdYnzWMdZ/UNCtFftUHXZLT5GNgTNJOB3JobT2bVnu/pBWUuqE6ASzfTXHdn0TAawvepv027
Pj8hKH8jjtjhfAMtKUSa39DAoH+Y3PiM+zmRgCTAyUObo6OA/Ort86avT6ifL8bWEFiSiMdd9C0O
w6J0XnD7EK+YrKlNtyyjv/aKFKfWdPZNxs6Ecokh8eC02lVEmlPQLBYIGiezL5vpm2tkgpSSbAr7
bhD7uFflweEp3TCVYCNAn9/pcL/vmsGFoLD2OkVllO7wo6o3GtL5bRyN3hYlYu9j3M+vaWWzy9Zx
3NtxMW3b1P3eyovdJRjYLQqrZeOlrbldBEt2gfRwk1kp/LBoMXaxcbmraOq2TtoZ0G5djzYXO39q
nZcJ1/i9gPbglzQtQVmp5C6WRn0wNde+htjQh5E5t4d1ETaz+qnYusMCW+Ti2kdGX36Iihz4AW5g
OCohGaGn9j6GgYch3Yjp/QykUA2lsW0UeAMm493HHLXJg+Z0yGVYqL5RAVtH6QUwpk8klaUzt2sC
tjHvEq0Juc3SoO+5P8bS9Od+lPvaLARUyoLQS8eg+2/iiBIurqpTiSvfNh6Nlzxp9SDO8IcBsBn9
FAv3i41zhGhlBK8WhEDYDNyvhC6WIzEi5S7S1m7TOHVzJdwB54NCVruL4saHD1tfr4UOP9OxkRzY
uXGbwDLZzzEX+6pVP+FglgdO2nGLK/uwJX5IHTOZg98OCG+ceCh2vEgSCci+DBOrJ+JstbQXs5jc
sMQk3E8IXzvCK6mPaa+JxzbhcF5hN26li18krL43gHKymQpitGIH5Y6CRI5IRWTWlpDBOhi13NiN
Ms+CYSZqjCzCBhC4e9IL6DKKRmqjlixCWiPJxoPofD+rzu8NOftw/XH4p4TyDdmooHQ9FdA/DuB5
9O3oytznchXLVWNqjzYmvZveuWQbxrPOBQG5I9adkkKjB5GCpi8LQIMJbutm1lvDr7K1u73g+YHX
u9zTwlE/52QowZ10ZpVmTelI1lO8z0viN1rZas8RbcKV6MAh07ygZqCr981Fh2sPLnef5bd6dcrJ
9nhzkY35moTUS4Axz9Zo7DOgJeRYg5crTU1dJ3+5XU5utuu90TkspTM+WkkEIyzVEfakOnE4Zjxs
I5IZMMZvO3454vNFDMo33RR+vinaYOodVgcxCSfiGrRwQp5GniNc4TSH+tMVRvcwtjgi0gm7SwCx
fLyuLaGFaP3MQMOM/4mRy0SMIZWgX9X4XNo45wONEhAQlVBAPIL/hqK4XbT+mYBdEH+SKoI8wSRt
FUS6oZQgJcOduw8IttNNZGTtjajpY51SzDt3TZ+yNRpOEKhIJizIPuEcW2oQ+TRzSKiazU0lqHXk
GNffSM0Rv2SkuwMrxUPpFWkQY1zwtsGq9XO1eK/KWO1dm80GiFRBXah3fWgtyj0ZM0F5ggNvl4ls
2s509AEQq+73msq3dHbyGBFBFiR2gSN7b5lkQU1JCTdpLeLFt724uenGKv5OsJt2Hi3qrIGoj0CP
upVcGyu6NWkUt1VWyO+mV0LK6RyQMuCDOCQusw5cuVgnIk/nM8SVfov6d33uWbs35MuQGqbhwAot
rHluJ0I3XKNrHiWTO2mM71Fj2AwnuG1MKy1e0XqLgxEl841NyeWbUT7to2TVQqtPjR+uV+q/aA6/
EwM0nxm2ESG3rDCn0Vdq/gRa9jwVbnxoAeB22qw/SqIc/NakQUAnsEXDZ55ZdE9mX7uoouaxfEQq
Sc4dkYu7flxXshiatdxBf7etsEYO527WBrsTbWSdlFkNfI2c4oa28oPDcCRoIEWJuAz3zAqTfcEt
AKJLyTAJxt9TDSaGG5uJ1iqzQ2/oNJZT3nHWyuxuTK03HaHQiVaSAQ6U8ZuOmFluWCSWSQ9siDtR
5Dft/AZBx94kVpnsUJEipmoKQ7tSzBdCF3Jj2LNAbrMZyGDqrYm+mX7fwJ3e17LOvCp1Nb1CdiFJ
RZPiuxPb744d6QwZymm5STtb2zRmIo7YigJoFBpkRNSczNRrJHFlwpFvKE//tRKjHRR6nRy7cfRC
JLPedWcnyQ2sFFY0FcUUGriEfx8YyAuHBOcfGg5/nKyWdvJcZAj+vGCylGZRws2Ujm8DGQAHgOX5
ttBdVqQ7m96R06gIcLlInnHNb47mOg6nmbsxaFEnh1niate1YvLbG4i87DUNXeZaGzqxDkRKyy6K
g0oFdSPMUzM1eAm72RA0pg49co3cvVZh4B96xay+YaeWCWZjALKdkzQHiLpwRd2BsPCU8gzBLiFp
dUcGgJoG4quiy9VMryUu/6jSmhC/tOanmozGmrz5EZmDsTdE9rGY+XpkCPiyeOsT+YYfjqaz98bE
JTN7QLNDPUhGFaIi76GuFwzdWKXFjgBZI5iXAVdgHWjgqSW89SNrSfgOh1i4V8Ruo+AkfwJTCRsH
/yGPr/qiNu8u5qSMsFrn6No+7trXqSuand6s2jXfafWRT0J6FSWZmZrjJjszh5xKPNlML8R6gVOR
xYRkriQdEfuIiMSO4ul7kpnZFUKj9pz3TGEqA/pcWtrkCTIGPINo4MSZ2xMheugy2pAJLRdt1BnP
ta05AQCz5MaKW3i+VUtgpqdvJ6NiVJjoa2g7XUwn0mtHcOLqCDJTHSImtgdLQR1xJ6zm69nQfFAV
ViPzjzu5JtO+aRUNjCzzexqxS8KfnLZEpMx7y6B4lpFAoyilsy2HKN7Cv1+ZvrP9x2JtQqm7F+Fz
ve4RQEVQRVE56aRbBlPs5oGTI8UeCfMKJ4zutovpEk77EZV3mfZ9ahvFBZ6As5ktwSvIe36lmrc2
fhZLAaItdMbylzIN2zJklcX6KttO/wDU1gf+nuoepq5yNyMhyEFO1uE2yYeZhoHIv0VPuushKpgx
KaL6NHeutk7vWCcHhWgg7UFQ9oGKL336QY8twnnNYBtearMe3XuYkty8M5nJBHrDlEkf1Cv6Z9rr
cl0oNjjXU5f0Otiaw0i+MrozeKi6DcgTP3DdyafoQtsGb82fl9Qx3j3iPUFJWkgJuZnSnWU5M0vA
Jg7098J28luTqdKmXNCNocEu7on4tF5ISl2etN4aiLpeigL4phBhP/WNXzYTWqAByNjJ7RerrxG8
V3TNnh3jMiQmcUJ0iBo51QCqUNEzre9oGZ3BoTjPGsI6EdlErxqRRwnSVM0RITLAS/jx8mOO2Nv+
mtXoeXp7QiMy5+QtUXucR2KWGW5TDAkDtNCwu61wCcvVonXgC4zTvozn+AiRWQZ25YgXVRj42xBB
SY3iOfPN2DZWaNoqORGcp/8gdYFCyeqjemtViwhYc2a4mGI8OLQtpF1NVpDEpXtSowWpwDXqZ69z
L029UiEqFRjH5MiH9A49ltNzdiz1RjBbhOi8MpFFKWqi4pKmsdHmetjxbZYd0iN3i1xff2YDAYfr
kTxmSjYPhWvIx7gkZzbKoAbZMWPIdB7eoqUf4f5XCPEbvUGFNk6npMEOJiNiCC5zmhy1VfI+MkGt
5DCcRv81dtYQOo0qHjVVZB9MAt03Up4zbv5l+tWQN7elbZ935WLkDxkhVHtDb9O3BRsdH8HftANo
m+kdy2FDJFn+6JRqvGeoyNR00qBt+16N4BJysH4zoqn1dWSN+w46DC3ukDON1XvsmcaI6DlCrOgG
pg6pweiUW20iBQXlaosCyNQ3LpjHuMG0QJ2ABNdwShyGdKNUW8sszgRiT4QwNhbHjflROpVOgQhW
PZvVcDLXMkPljUzZoyyAX6NZ7/pYAms2jg4caL2pXNM3TjKjP21K/WdCue/PSosDU9TOFtmPv+qV
jwg2mFLL9qdSYEisoViDzQboU8dR9pCwcO7zglghELlx3FrNmt4yRIQezXbZQXVcfdq7GA1vNyaB
Z5DKXpMYfS4Y4gG5r/qhKIDEjbrw9jzt/q5qJ0HA2ihuydZjINnYNxPFzl3l9mAwRIXUgFFs1VXA
BaH21TdCN9tDneNHZXR7oVmnOEXRkc+KjUI2qQptU+83azGUgKKO0SISYD5xlVbCCZpuHU65YxVv
0gEyX5Rmkl8p7O8oBRHqxwUOssWlZqNIwZeNf7dzYn3DQNg7DsYg6THdV1yD8E+Qo2r5exwnjdcA
BsYkasJDTGO2uqxNccMcQnwv6bbITyEezO8XcBNmGpcsehhwXWC7s3pqmqFHyI1sjIYwjXYl6emF
3xnaOb/k7aJUxedrQMk34xrySNY9zyIyEQRa3VD8mgwZvUS9WO+yLLWfPIJsqIdiKjCtYcpQOPez
mck+oODsv+Cn/QvtEwI2dofsWAwr/nKQ+TtRsNVlrJNh3t6mjrh2mAKPS7qxxvJktepGmtW3IY5+
6BAN6mba/Fdu3IVkbMBrx3oG85lP1E+0nRgFcLjdJsHa7bx5/1//vAe9HmkUXFamcp8tp5KUrDXP
mqIbFMNc1co+/ue/D+NOxxbHI4jGlp8kUZLxOO4eIrqxInmdewC6bfYFF/szwxibGxywBR50Jm7U
AOi/szgtGxgWJwbtPKNP/yAD1Ch2aAYM84tVIAR/6O8k2Qv5Fja7ASmbf9Dh/P5B5IEQ6mR37VkY
sQFspdkXkHKYT0U3oKuwyx4th1w3cQ84PlbadB3pOnLYinZcQ1z4c8QqhY54SvTjFI/WBsC5OhSD
EiDhAAUDYCe47cjAi/KDWYNTUy999Sv+svL/9DPwKLoomHgxxNF84pbrWhxbILrDGTuUDkWJA0Ka
G1RSkCnW+Q1jFCLtJIFZdIdMibD84TvDLPMpN8DZVsr2tfGWR6Ama58Cxl9uzvkpQkAQjA3iklFc
8OKi5AwFMdlqBh4aumVZzDGyoTzAG7G3RirWK5WuU2ANVG5MQcdwLQ0mSl5/KGiLw0poXsCM+WkS
YxWitmtCtqYGz6Jz9rWmgClLcA8tBtyvuupbhKid6kw3/DpOCNGWBuQiSkCOPjRYO3t0ByrRjGTr
MRlOTjrU29Qp8/PA1nhQ49idHWTXYbW2jzkWGDepofenyoRJ5aJxjuAtLTEOBrB39k2zkOU3N+/U
EWROiBYX5VmDWBYvQ9hB0ggxfHcPwu2OlMdU7Elaz0dNFj9ZPe5dMpEtJrH+uHbcsj04hje/oAkC
Vh4n29kqZTSsD/pAJanU/Qn7jy1ijl+qIN3XtnUtnIVZbPsK6Ki1eoLmLvrCZZiycwGn465p4tza
LiWxOaqju6wQ02AyapfYqJBGydjTSB8RolkbOWrkYTLaxsPSPqwXOpNCMXksI8MeMFl0UNNFi+nn
/H+uk0JxstK/cP2ni8WzLeAtplH+RGEwERVvTBuzbqAhln3007WLZDN3N0YrN25K4GCcnOCkMGpJ
S3o3fa5vFZDiT2FXANALw7TGJ8IZ1Lci6S2i8j1AylFXsRAtLlFF5TeaB2qkeRKTnQvm4lKenzx7
/CBjxbzzMqc59M5KUW9o2dlY6wIDXuGEJYkSO1p16hCV90i9Il0LZtEXd3iqq43ek63BBFzBgpk4
pLbKBWv1DascTwNAZWgMEUoqNGx24Y+uYnBgr++Txv9Wsf5yP5lzJiCOaOR2JFOVi7nBOhLR9BoI
mY7vsR7BUDL6+IzVFqGmWZdet44FrK9NerjOg3mck7ohPy0zdd+lI79rtO+qfx6CVIh115L+vHEg
+r24ZnOrdfVVSoMzlVF5na4j/D4cd6Dj1U9V0ps/uizOH+K2b3crVqiHBi+H42iMydmbG/eK6gDU
DoN9XgNOErCta8c+pQp3asl0+7mGWPitMqlw1n7fGXPHXC+rDCTginUSOcud7jCoi6voe6eWd/zo
mjetc8kFNi5jQjBI96xBE4ELahE9vsZG2DIFDiD+FwdA4PmoO4liJDXS0/fVuO5gm7u7rh0RsIs+
zMSm6EI7m8SzO0EQ1QcXpvGyGkxucQBgcu1pFuNHLzK3zGvEdTKp+Ijd3kdDwugOZd/PGMpQ2JMI
s+ErRL+gxjQYfMcTTLVuDIRC76qc9peaaC7txAG5ji/E0kJ39kWDd9JkifkoONt5pakN3c0Qj66g
1Z7t5ZVAwPbD6GJxjHMnDZlzoflPsL0hnBq/EVO2V1E948Pcz95V3Re0717b42SENk0JLQfVRypX
ygYgeFiz+As/wk86AOy1TfRW+HtazBA54j/VCgax1WOFuPCO1dQ6G97Lf7rM//H3P/P0RVP3oDj1
XVHcecBZX1lRfpLDXeLbEE1f5GLcBtRan3QMqRf1UUapcmuRtT4k8c6S47GYnMtMovK7IoIztXxx
H/7bZxLVQdYYOhCEVp9+09rNUUfUsnErksRZNjDM1hs9qtKHWDbO20B81TecRXIIAoxMv/js30UJ
lBEwXmxLONiiG9Ij5ef3gkLXIqKdF6j2bUWQ5AYLPAIp//zKLl//f5f95SNMXJdRbyB/QBr1l/Dn
bxIX3AQjQw2Td0YVvXx0pAH3m3H6ogL76kM+VWCkjdS4kfEhUjE8CxnMm2lgZV/IUL76lE+rG4So
yPJy9s40N+t8xmlJQHH8Km3j9z3EA8PCUfC4qLp5XOLi4/j3Uj8zIVPLKUm5VNNxGy9ze86wt9j9
+bX8s2ZFSGahj0RJ6KGN/GTGi8G/TAcYCufMghVhzjazDxwXd9kgmpNVDT9aN5Nf7N5LXfe/pcCB
gEHlRYAHTdokJe2zjKfTm8Ykerx4dDVs6mtsS3VGxxcbOKc5c/XX3AZh+1Xy3O9vjU/1HPyN8YjH
tpSnaV2K6r8tQAQckZnoRfTAxBawEbxNOaCSXyzz398azdmld2ETM1TD4pi2+PdP0WqYM1rhiIei
fymiZ+0L3d8//rxBf8Fb4qegxCP/5fc/b1mLRDBtaffT7PnknTJG/fN6+P0kuDSXjuDaJcPHxV5U
tz6dBG06Yz0ZGdb9VuVPemLCRqi+CL74x0dwuF4OA7y0LQ7azy7wCSCzif1Ed+dMioH/ZkLnQ8X2
59/xjwclTBKlkJVefokuP++e3sOWUCvS/s6cthgOiS8Omq/+/KfF1GallNPlz7s7O9uAnP75239e
qzh60KzyrrlDTRdH6d9f80JGfaqLubnTrXkzpJt20qFgP5UQkf/8Qcbli/59L5rkJxmXeEuHtCCe
16cFVeGZ1Odrbt7ZRY8ZtzCOnYX4yxog7NVjeXPhYIG1nvoeDdS6cHrPOD4m/605Z6SKDhxqokSg
y875HJdhaG0C6cOa7oW+vlqN9YJ7xp9/6OfbFSdQNgwKZteA0sp99+mJzguESOkCcuJwiZ3UCYg+
RKSAs1B86PN6Q+j1V3EHv79FFw9cQ0ibc+Bihcvx82kv9bnRYw/Yrrcwc+JwXFW+y9Ou2uqQyo6a
KL5K/fr9XL18HhMxZJfmX3ULIM3vvxHTN0Jfaswn6+QZmc46v3g9k5tb0b9EKTanUN///FA/wVH/
+MTP0m0Il1kyi6rEAqZDSS2zq44ku1YlH/ncw9dqAP2h+xy1uj+VzXj3xcdfrsD/Ld7///HIhV22
iSAt8PcfrMx0gD8WM0zB/jFa2pdxhRcNS2FK0zScpsimkUXyoxr7iMD8UQOf/+Ir/Nsz97DH8jiz
cC+Xn555mnemMTALuBOaeV604XoqMibsYv3l1uuL3UBp8pLXZemuSQsLyQ7JfKZYcAmy1ww/NFx0
4fgZwVK6mB92J/iUXxwl//oFiaPgSKGW0D9bAY1TjMIO8vVdUbLJ14Whtef5g4SPQsifadcq7Ozh
PXPyL9LC/nVxMOfAjxp857L3fn87fdMbucyK8i5H9dIrANaK0g+8srS+scXN6YfbX2nLF0fJpxPt
/y2Kv3/sZVf+7Z5XQORJh7PXXSQXGvR9O70t8w8V31mJF6bLSxShNexv4Dmg2PsqCA+f7H8uyb9/
+qc9r9dpjTKoLO+0nJEUQsJT4bQWGDkCFLt8m2zkjUNc0Yol0M0Z8b4zI/tZTPaDhesl1+aWMPWr
Bu0Lx+BB6szaFqOBYt6+z0mnMevVby1NoagjObeZ+YxuLW/d1ixBABkGeEnAnetu1TT+qvEgJAw9
Di5E3Blcy6hQVGj2JruELEF9Oie4lsp1fUEngDsqfA13xioV+ldZJ1s14ANtsmBijslZLPsRe106
6OJbEcWPBKjeRnkToOldfPQacD9UiAXfEau4jVTtw2x7Ww9fXdAbd2WKbxMvPCUYuDDikAgug8gq
QULwO2trsets8XNq5SsSGUSCM0lUJY7hqj5hPnjhDsBZjePHNu3HIOvFMyjGyXF/5sxKQb6ebHmh
Qo7TrlnZ7jO0tSCeDdgq05Wq5eOizVdV1m5qyGrBhBq26eP7Px8E/3zv3F+Xwpa28WL98Klat520
nKOxb+7S9knN1n1VrgxYWx/ioFe8S7344uD557bm89jT3CoW3uef04E0nVB4K1fNXVx59jsuyLjC
Sjx2YmdI8AlexLcy7ypYVAbU1YGp1Z9/rvHPu43OnikAJTX9ovh8rHDsgWuBRN0Rk3jL4BHbIW9p
IL5oxyUWu0S1G6tEAWOvOzNbT8YSfUvSOTAYZjOiea1G7Q4NxFcXwu/VzGXvU3Yzo/irfMVD4tNp
bNaMMVNZN3d5+2Fx8bEsJawHzfgG2O8xhNfU6zA9miMoSLf74pH8yxJweP0gH5IMZP7b7wePDvVq
slVO0TZp1WmFOLQ1NWJcUl4MrMZF/9VBoHnDtBupgNM1N0OxvjGST46roesbrTDt4zh7w03XKqRN
aTwcJbj1Vp/z8ePP39W8eKr8fnNC7JH0D9iTOEQ5flquONAu0Pms+q7zDun0kdbP7oqrgJcxpb6V
8Buy8TrWf0B09Gt8gB39rcOhzFqrq265ifDJQJ4RmmQH5dDBql8Ls7lC6ziq0NcWTKTwHIjNq0VP
AVTzW6zg//z9L1fH56/PHNO1Lu8aQOHT1ZJmccOAhNW/yuEUEROAp2+KvF3Lvygb/+USY58ZFIwM
p3BtuHj2/f02wZPN6AT8srsKL98L0P9/pJ3XctTa1ravSFXK4VQdHbAtwGA4UYEB5Zx19f8jr/Xv
1a1Wtcp8h7vYq4dn1JhjvMH/Bd4jPtaC8atP++QxsNT+A6oOwx34ZaDoQa/urw922jcng+Up+VY4
4ZUO52uSRzn/E9xYjoGzNoZjulWDN8GbPOoQ3bVaZ+x7SnC3USdEK/fLwmbmfqFVhk8K3ZS5Wo4g
NiC+ijTn/STCuqVfZHtZ+jGoE4hxg3ijeum2sfSVM3T+rHo7v6aMgQmlN/alMnd0rUTfpdI93aIo
erpVjDBe//60hBX9L8bb0TjJDwI8uISxrXNHlQ8WbfB6UDe59gXkKcSnfttau1QKboYmXVnGhT3L
8tEfxDEFvaN5sporEgxZ12RGJetza0oghdrnEfzU9d0iXcbhkaNTgKXNRSVx/uooAgCxcmqUDi4+
j5WbPgtZC7w1Pno+DRrwM4jvfEYO4aZWS5TjR9J2bLoU2JRWkn/sImnlUzHbvtzJ53/PtNNO5hs6
ZYJHrVmSBj5qFXcEOweErC1U5b6LPl8f/eVnaQpm0ISifgG3aHYx9IjGjHCZoBEFwY2YAUlu6pvR
TI41yinvDiWhv6Jhk4QUE5Ws83EFA7fQAAoJuGX4Sdcyy4mk3Np7ofzHcwdjZRYXVpVofHKxZFIm
WczzaKhrogzb1lM0Mjzs3EQj3SXyu089D3AKZNQeacjKF014C2pX7feVk2vlrkqaHwZkbwTyuQWi
XVhX97AKVo7F5ZGfQpoU5jj0vJRnt5swlEbcS4SMxk6+gUsm3ImF0H29vliLUSxV5qUmipOv/Pn0
KRaipFA7KQflqZO26idF8Vfmbua+N11eGu996k7UUlUNatd5DLDAKsydkZpQ8qeUs02BFr9X/OpN
3p05nep+q6YONh8I1vgru2NpeKehZ2dMgV3hmea0blV+LKQapFgL4eP6HC5sQYqoMunt5KRGIeV8
fGkO9QVksvZktG2BPo6iY0Bi4YscIAd7PdTlMSZ/QmNMMtiL+sVyCWFrVYMeBk6jGSMbDzSuryBq
M9Cg3OZFNK5cmrM7ijItZWgToy5dlOXLayPyKBw3WTs4rYQEo5Am+WFsRFQ0cTPB/8dreMlUykqT
TJrl8NOHnVrNVG2d3JiVi01ZUDqJe1FwZCCzN2Ip4ZVSw6BvMnwXosqTHgUj6L7yoERhhtzx1vQq
DIbKNopeRiOCyyb7Y7ixmi52ghx9gSSu5KfRC3gVIKx9myH7/6514S/GtR5bW76gXLKs0fkWyMVY
brw6E9jGP6Jhi1FxXz5Fw8onerb6F1GmLP/ki6EW2hhZPZ4RnWV+olmQfdJ9+C6d5wv3opgp77uB
cOxjOIYq87lEfJnW5Xm4SBSUCcdfOM0AvgBJwJVzMzucF78//fvJcIoqhjovWoVTfK9hj/r/xz9/
drXl/ZgZicCfrw47IwbHvXK3SNP4z/LP2fxMy3Xy98uaYIgwRAvHGp/ML5bk8KqmA4mvAjTxlmZ3
htiSrX4dhY/Xd9vaxM0u1BqGcpY3auFA15b6bd6sjGzt92e3Zp4nHTYaGgvDHQPnZK08uvb7s0/b
MA6jII6sTDo+qOpHca2+vPL72kw407Ca2sig5jhkfDC5HnJh5bjPbvx/dy4SkzyxFMmcf5sR2+5h
1gqFY5qfiuzQqweper2+xhc379vm+l+It/fXyeYSo7aNjcwrHQBWu3BC7DbmRjW/CvIEF1prd6wM
aN7XN6G/owPGUaRObEHmq27Qabo+oLUQs8sLmqKlDNNpR6ApxY9Iusei83qI5XX/b85mFxaGUh76
ZYSA+wFfzHqfCqI5X/a5GqUr4WoWIUDhdNGxTHbNp+t//toMTf9+suSSAGE+GllyalZBg2cPPNy/
unL/m6HZldVFSawHsVk45We553ZaWYDpP7+4EU2Ei60JUQoX9HwEOe9mZNmq0umT6gAvGr3STZu9
VO7gXJ+qxZU+CTS7Ac0KfSlZL0vHMh4FTINGbyVpXVwL+vDk/NSCcIU8Hwl49iGUqrB0cFDZ4u1i
68VjYrxLEPff/XQSZBrlyYKDr+91JONKRw+8PSzYT1FrbJFiWKn8L14llmoCjKUwiqH5eRhw9606
gFOnJ4uYeadvnhSge9rT9SVZXPtJ1I88n178vMqntZVgpjpbC8et0L1T/owIV75cj7G07DSASUQt
DCOQEj4fSSIXNWCFtnQE4wMsfOilf3E+TgPMvnwwByfpbQJYgGSL72jQrARYmiUeqUi1Uo5lCPMR
aKXHDI65k/zAJiDrD4gB5dlKAr20efFEIv3FII8S+CyIG9cu4jRUcvTmXohf+vKhllZS0Wki5idd
nfrSqqSYNLFmd5VpwflsE2q6CON8lq3iXhDNBwDEyJF6t3HgoyE/FZmvL/9sXPhwA+8AraKij84M
zsXYqyRKw6QvUmdQk01cH8updpNs3h+Esj1SpvjFi4AkzvcYUhJx2eBY60Tl7wSOITim/Ov1ELPJ
exvHaYhZ/mNGUkx8QuTBD10JbmIL+ri16S0KF96+8b2VIS3GkxEnUimR8NCXz4fkJ6MJVjtInRZf
kHoEeV0lNqJ327J9zP1XNNmuj292TN/GB66AtyO+LsCdZ+MbVJgsCFbkDoo9McK9xpDt/iLC1GVR
KMdgaTi70gTX7HQFi2VHwwRR+N0ZK1fm4ghOfn82Y2GuRnWKV5+jQnCTe/pp2/cPQEXfXQJdSK3M
mp2fpg7lrBGF0DHo5jFLaxfZ0lFRsSugx6ySos4BCEEkSkJaQV2KLOSSblDWK5Tj9SGshZitAVqi
KfaofThZQNGr7xypKR6Dwji8Pwy8DppHUGyw1J5dZkGONw+aLZFT42AV77v6kKzh7pZGchpiduR9
ROh6C5S4E7cjUj8ZZIRIDt0dYPS1/uBaqNnRKNw41JAGixzW7cno/Ae9vxnbj9enbPaReTt/Gq0x
vsLT2s/TsIISF8pMYuRUKcYvR0R6UCh2f14PsnCpcBsTwwC2plP6Or9Usmpoe8VTcQCLU+nDWKMy
KketZUNHNDYS1dKti3nK91gJkN+5HnphEgkNgg28okhtcb7zeDxayAjmjlC9CBA6jOwj/OOVIAtX
wFkQ+Xx8PQKVoSeFuYNJMJaasrByKa/9/mz+fGAGnakxCITPtyC8Ioyc/mKaeLSQw6om6cD85GA8
mSRoszgQL4dvOdLgP/8mgDF9J/G0A1N4PkUom8cDnO/MgRVzrw35rVln94WbfroeZnGn0SH6/2Gm
mTxJk6MWnlQUIXNIqRBZ0MOoy1g14uzgPajSt8D/dj3c4sJMmOw3sDl5wHm4lC9ahokVGzuoN3RU
oD38zYBOIszmzc00PLkqaCTgTo4WdkGSjoFXvumNJ3x74Py/XB/R4nmhNE1zbWp/zTt7laeFnqjn
mYNGzhFW7J+hKybe0BoId9pQJ0nhdO8YZBj/izM7l0FfoDFXNJljyNlgY3Cv7yR8slDraBQbeInw
MRm7ZCUTXR6coWOVA8bgwi1Ha6Oi9RC75DOU2MWhcRE4XckG1kLMvg9BkUm5UBPCQk9Zv/U+h/lf
nVW6ypT08YngMJ1vOq3XWwWxkswJgci0v63iIch313fB4uqchJg/zpMxod9CVoZF+ybSnKAWbV3/
5Ue/gBq9PxSgOur3lMTxepmNJnV1SY3RF3Ua30KpMP6AtA9cHKmy41H9KiXamhvP0gqR7qhTjiAr
2vyLgHmviDuEkTpyBhfKD3YhLKoqMjfXx7UWZnY19FzZqAszLkH+FeIOAPgMCePrMZaW6XQos8sh
GZGaKjG8ctBysSuchTWaGC3aaqKHIfDH68EWMgXjNNjsahW8Mcm8mAFZrI1aftGGdtuiaOzmK0do
6VKlAmFyX+o6bOZZ3iPKiWZKYLMcOdXuBMW7V/w1rPTS4mgkPLwHAIbj3HV+hFDZGUIvYA9EaEgp
wyNSvojGXZ+vpWGcxpjNVwmMi/qDljq4OOZIXq9xf9fGMP37yadOQ7ki9SV+n9caytsVVOTWrtZM
kpZWXdNI3DRa9Hg/zWaqhVdT6HqfOFIvHwT1saxzNGZeM3n3F7NFhUAnV6ONOL8GKjQm8IKKQJwK
HwPtxh3t67+/OA7QWhB0gI1wb57PloLVooVma+KI46GOEaDEX7mMD7+uR1lKPyaUOjQwumAXaHUV
VnFv5LwFhTHd+PmxGb8rxW3rt1tD8bYqYtrX471VyuafUbYxMANDBWE1X55MwTew1OPM6UNtvDPg
U25Qb1a2Yi8Jh9As1KPets+uWGS7XNaGnadAtcDTbyKLZtg1FPqAS6BS2nKADmkgW9mtC2dve/3P
XNqqumbIKvxPVaLgez75Rqt3HcRXrtz0S0RTYtRf5DWq11qM2X2rN7mI/KOQOqLsCMVjqYGOyVeO
9OLynoxjdhhGa0i9xOJmqqwcyYDuo6GMz5ms3BZYr4O0K2w1jN5XoHtLlE7nbnaNJJLcxp3J3JUv
CdLjybYt/iaCSWVOhQxlXLAKaVePhlRYpHwo/BTtjd/+TAFP/sUWOAkyGwbY/NEYBjdz2pT+rRDY
hYaQYvj5L6KQ3U0IMTBFc+yqgQA1Kvk6C5TdIRhzGGEXSjxprkdZ+uySfNHmnipzojG7ecO8UBq8
esnxWtQTgs9udkB2CsHMz37863qoaVrm5/s01HStnVzyIfAiSW/I9fr+S9c+KCs/v3RouNqBbIiU
3oBGnv+8gS2FEWH0QMEkvvdMeQ//5UbwzZV6/+IoTJgTZKuAr+YgDcMtKM20I2dTRT0vE3FaNM2f
12dqaVGmHsz0gOXdMq/95BDBJGGEzsztlWD04+9FxNTyTSftrgdamLOJeonrM9WE6dY9n7MygzCP
IlTkRPUrDu+YukfGyrJMGc5s1XGyIwHSRTA1fEfOQ6DtJ2iGJkSOnv/p3GOtY4eM3lGX3gS5v5Ws
x2JYuQMWPo9nEWfPlijiMRixCdhnPZJkHwrPR6VM3+goEb5/+ibbUgw3LWDH89QL2fFEDCKLGh18
hD7cl0FhJ+ZKCrk4HEjYiOFAyL3APilJ4o+oFMIo8l40gEgouYe410voTf/FaHAoh5oDjUBVp51/
cj6bskjbDBsGRxW+Gjr2MuZLXaxk+UsbjnqGKPJi1sSL/qIn67k3+qxNKiNuu1V8pJB/Xx/G0nxN
D37dmCi3F9UZPUMW2SxVmAiKtjGj2hbBioj4JKNLtxJp4S4AfkmJCU1/VSKrPJ8xIazbsWxKNAfU
oHoq9OY7RE2QSZoS4pviJsKTm7qPQRzsBQcJv70Qa/uMBAi9zVw41qOUvBiSGO0sUII2YpxI3QGp
f0ncITiibx79iSn271EntT5Eeqnctq03oPUqlDst1ybzbLme9Gt6x61yZAi6rj9Eghpu2UitU8Zh
9wE/n2Bbip38CzlA4U7PJZC2Y6VYryJImn4jp2aDvi4avuNYdH9qFSVOJR+63+UoBs9eooWvWLpY
x8wNpFstS4St2cQIf6rmc9jiLZJ5tKADAVYH+h3qvtZFHDgFH4URjHxsyVWjYxwF6e8Gj4OdoOOg
5Ol6tIcmuYZNWbgzOYQybBusUHRzjoqP5SSF5CtHzjB8xie9xpoKgbyVBV+4yybMLUx1zNUgupyv
Nx5tET2+mvNeHETBht9n5+HheozFPcUAqJOpaE3Is/syG2NDKWJioFq5exCxrrr++5fHY9KUgOeh
ayBsOSLnY9D1QkjVilPuDtnvUZNwf4+/dr50n8hriOjLoUDop/dOB46PsjKXpYJ11AZtHhHq4Db0
Ym6uj2TO7COdnAQDFMDtADZ5CM2GkmXSWMQIcjr4q2d25VdkYgVawlha7pGvufWy/q4vxe+Da97H
YERlJXsRw2jlz1iaUL7RikgdTp8IX+cTikhkKSYGGw90p9MHaGO2FBW0rDqauPJdH/Jl0j6N+L9Y
8nksrc9cRQuUyGlGsPoSSIPxJhrrfV5+NEvzQ7j2SVhcQapLELrQL7soMnZIEKs8RpjhFksST7pv
5XdSPP5ZRCpY7MqJFz1vaUpRadUm1UwnErmOvN+4f65M2uIg4JDwpgR8AI/+fNJaX0iDGgk+B9Me
/bYc3v19Rk8A9AfXAoQ/GpvnP+8JYLs1lAudxG8e49jaSWHkTkrfn0vTWEk+l/YazWxqGHyelQue
U4dYTGQVbuiEY9jdJKWKsapRQVIxMMjyrSJ3ru+3y881Y6OIwWsKcTnazudjw6zNtSzEEiduTGTu
hJZS3P56iKXVQSp3KsfwyDGU2X2nN3gtZUZGiB53P8+Q8x36nd1Ktfzy68BAyDPxNtFhF8yJDBmO
L0g5prQ6U3knJl+04qc57iV6T0jsrHwlFmNBEAOrzsagD3U+aVUNf1qr/YiadtJ+hlAN1ZfXNr00
xXUPYSgaP0fX11auocWlOok6uxosEg/JTVgq+BrHKYPY6ApEclDu2cr4FiNB4kEiApTYRZUbn7Ao
qlDzcrTsWwqfN+w+yvr7IGLTrcB2g+Kmsl5swdnG63pTGUrMhZ2Ad9zYbi38CtW1zsDC1jsLMv37
ScLrTWCKMCRI8kOdNHQpfFzf2wszxX2AEsGE6Vcu3orikIlx3hShk2OlXNfiV+RvP8hes/LgWRqH
QbdTpv4LNGnOkoNP01QBTidO8kWunrGXvz6KxZ8HUmUhmEGJdI4MMuW2Jqnm513olPpRjtaIJEsf
cl6frDQwHVok85xk8godZbEPnInEeR/Lwie0YjCMIv/cFAXpu9FnP0tB0z7oLSJmuF1BK89i/T5v
Q4Tu/mK4YOwAXag8vudlyFQYCrPr1cDp8W9o+/YD9m/P10MsfMahhU+MPMqIl32ioSulYhDYeLHy
Rdf9bYwJhV/dF6G1Ra8do9iVFVzahzzAgZAh50VffHaa/BwfutRI+Gy45cdEKx+sAoPxznu5PqyF
rxPE2InFMum2Xnaj3H5o6lwJnNItj14rfvcz98Yaewf15G/XQy2OCIs9lNEmoap56mdWQaplgRk4
BoLwIkiIh67aXA+xuO1PQkz/fnI7FFMeLuYsUtthTTZBuzZ6GK/t/bUo00BPopR96YkepmVOEB1l
DLPeJ6Nrvl2kxskopjU7+f2kbhFUN/n90Ui2itg/4ey8kpQsDYFVB9YFKkUWLes8RKUprTsJFDkJ
DMRyG67kIAufU8nSKLKgGAL6cd5C85RqUpEzqbNNPgx3svnJCr6K/Z3xTt7P21RR0OOlQpZwWXCl
SBrWfR35TjsK+9aydooSr0hdLU0Vr1Q63QzlspajFcDopyek43/G6Tf4+f4de/rrs7WOrSHQvYBf
t2osPe+rtWrhnNH47wz99+fPcrUyR7UFdxT+fKnAKdPaRBUGwOGwQ/rhUfcxMEya/jcmFh88tX/O
87W66NKHAugTGseg+yTtgoDCnY8ocVN4jhfJj1r7lNc/U6H5IsfIWNZBvAkx0EtraadI4V73pE+R
9Bfn9fQvmPNTIBS7hZryF1S6+iRm7nMbWO/P5ECw0V9ij6D9OIexebpadF0pe45o3ffCh6R0Bmvl
TC1cnxNUHdsBan1c17O7DT/mwkBewnMCnOeT21G5Fdzd9c24vFYyrwee6GiJzdlIeqBFDdJ4niMk
VvpNNtpi2w+4eAtmLdyjaoD5pEaNKDNcVG8tylJ+gWaxMeBVh4/EWtljccQklW+wvanafX5JdXkm
l2Kv+U4tPcXJi1b89rKVh+BcG2I6HnAVKXFPQuzkxbPjkWFMQ2acBg737S+alq++p26i+nddNHtJ
T+6atHxWIrmx/dp9J7fsn9hTzoKMnsxncRYbA7kwUiLTd8wWjY2vuNivfA4XJ/AkwKyqLpTDqA7Y
0zv5eC9F9wE2TtoKy3fhdoRNSgkPxIR22VppxM5F2jon0RyLXVdLdlJ8vr4plyPQPYGlQ49gnmia
UZPWldAGjhfi1h4pCA1ncbKGylmLMv37yTe3DhHezzuiIBdsq2BYmkJeSVIXMsiJeDvp2iAxT/H5
PISVm5hAlElAkbuoejsYyPrDsS3vRgjlxyGXhkdoyvIWYcW1qt5ClsdHHjoNTz/e7PPmVKGOodWp
JOtC0dzqfX0bm+NnGe0Kb1BXNsTinjsJNdtzbg/eNa0IBYjOtdvGzx/kbOw2Jh7WK9t7cc3o5yF8
SNvtAjs8apmCBypZv9Ec0k9Rfby+8ZYmDX7QRJMmhQGWer5ebhB5udWMgTMohzjrH0zlXoqbTVHp
+/9bIPk8kCKOaplhB0f5/9lt1Duh+giiH6rFGlxjacIQZ5y8ExCKpBxwHsjtwzpMM8F3UBkr5eMa
53vx5ymeUGNANpFCwPnP4wISJSP+ZsATHrpnyMbXp2lpZ9FcBcNBWZpq/mxn0TbKpXDIfQQFJPyd
Ri9/7j2tu9dLaCLXQy1+CCWNDh6lWyBa81pGPuQYDPWy7wyVUG/cFGwgrjao+rvQaW0llFDh9w+9
HiAW1LRbLczxEY1E/bfSNdZKqWBx3FP2iRwVbYz5vQGRqNUQnfEcvcfLL8bVoXW3/prmzOJuR3MF
ItabNMTsRYABDGLVbeo7Yla/4kt2gGP7OypoeSEZcn12FwcE5Qu4lfgmv3K+TzLEa7TODH1HwsNj
1xVD/tigU3TbFXj8XA+1dOdOVd6pAwT6as70wyapxWOVdfT1pn+sYmAyWvGkVTo2t70kfyi9Qt0q
iHWtPBoWN5AMfWlK1qypc3M+RksIdKwyex9gVPqUo1oYQ52pY5wV83xb0wiMjTbeGJUF5wXnhY7e
gDso74fqImiHFutErgCbMMejhH5m5mOOfKNRYIig+Lb3rVh7cy9tnJMYc/pO7paGK5vE6JsDcvW2
pue2PtwoXbhyKJeuFyAimHNQUtKQfzqfUhnejhRhLe6I0dFQN0by6fpeWRyIhbQ/Ut1M2VzTmCLv
UCJYkjhYmh+q4oWmoS3VX+T6L76QExfMoEPDHaPN7jFPjvAMdIfEUaAe4k2xAT6NG8XKzl8aDc8E
7jCJp7E0r7Zoipd6VtQmTjngAbUJzBvMcdU1Mv5alGnNTtKmsM/KVFG6xOkwfyq1chv3P0LMx1Lh
1/sXR6FaASwXBo8xf/20opqmiSfis6FsjXKD27ab/RjqfmXWlq4mahbTS44a1UXhwgWDUOqofTjY
XDS2VSYPmVJ/x7dt5d2xFIcYBiUSGEkXCJsw6JEzMhowFSNuYpmCGYxiZYcxqZ6vz9viRXQaabbb
ACy0pSX1sSMpxT7FejcUzftOsHDA026CQN/qnrgfR/PTqGt4eAXPaiatHKylgzsVGDlaNAzxlDjf
JF4VVpIQj7FjmPV3EU3HzF8DO79VeM8hSwjCKfStJ0wcyLhZsiblWo9E7qRiXGifJwu4CL2hrmB4
EaozJrSlWK1so+vvFYA4UW/dJll401fy9vp8Ly4s2T1NUUgCl9WOcJQTKyjRb4YAvq2EYjs2pr+t
gPv+RSBku96gc+Qos1wuSiIsBRpuq66Pws+pBi0fHqWXYLxlvlP95u2hSicOTCMiS1MR4nwBo7H0
ar1mcqXqYD3U8Uqjb3F/nPz8bIsmruFqTc8XpEXotPNMu/l6fa6mv+9ic+iTfjLCYbz4ZxuwDBu9
TWXkhL18/GXkt5a+EZIU+1ht11X17nqwxR0weT5QWYDQPscWSBaKK5IF2NAwH6GW2GL1GBvayurP
FQL/WRLMJeCYAya/UFmsrQx/vbhKnUpF/9DKRjzR0EwIQnR5270aINRrDzaaZaq8lfF6zXzp0c38
oxX67cp3efruzmcXxb43UB0NVGW2fL2v5yj0JTBoYqgzQGTqjY9swB4ZLnNrGG2ySb0Cu6PUejYk
Y+3GXlpb2mgoP1FdvJRkTFyUTFMJor0Jy94apG9FpodYKlv5ri+MP40fC3+xwDRkUNQBTQrYRzk/
DaHYtZFLM8MZhPsJ8GMFL6r84/omWvquatwgwB51MAPz6yzXR69ue+ZUMQ9ytJP8vWwdlPYvqpZT
RRZZVKrnfIjOR2J4luDHhZo4NBAPRZ0cMDx7GONg5U6cNsDFBqHERXloSocN+TxM4Eok+qjMOYn0
zdL9jev9FqvW9o2XBjOERhpWDsfSfaKdxJstkKq0oY/hHtdVvIm1PzIOmtdXZynAVFFHPAR7AAAQ
5wPKWk5/oUVTlnATeHdr8iSLPw9+A4cDMhC+nOc/nyRmy2PGjMjaO5TmsR0txpUzuxJiXhKn1j5G
ngnCN/Ux0Rv6In6Qfa97XxRKAagTnyhvzPaXn/P68gSknDXj1Zatn9dXYXZGLn599lUavITEs41z
ZzBJYm5cLLS0bd2svOQWo5CkTY4wJBbztU49k0LA6BXOsPODR9N/VRHukz9dH8psOf4ZCgddnYRW
JznB8xUHKlc3eS5BsI5u872ir3xgZ5+ki5+fHcDRrJD7FUQUULwGg196u9tG3F8fwuyQ/xtjqirx
2aOkPtu0Y4Levaz2yBaaGiZr5cGUXDs0e1uLuMGO2lp/fHnK/hdvnv9UObSjISJejDZXMn4aCmll
9857A/8MCX6FgqjpJBQ0TevJ48aok1GuGzgjeETW+cG3bjRzD2AxwFux3CU/wfJdn8PFdToJODsv
gZ/hDlMSsJYxanz0xU2SHa+HWNzOoEImFjx5wzw70bQSe4qUEIJoQ6mz4+JXoRm2sfJlWdwNJ2Fm
O45jr9G8JgylM9uvDl55KOTDgHxAW4W2R+Drw5plAW9LBakavBhg+CmVPF+qItEzLY0hDFfpU+T+
ShDEMO4LZRuvmYUsbbuTQHN+ugGYhYuTQOafILtX3lk9/3ccICspwunc/NO8nmw5UUsSSfK4MU1l
b+rHpLG9NS2U5RH8F2I2VX0YWKUHKYFkOLF1/9CuXWZLWwyk2b9jAGBwPgY11zSz1ZEd96gEyQmu
zgH2fmppN6tdm6UDQ1MDaXMM1nhMz8aC6jX2p4WUOdDEi/AVAcikD1a21uJw/othzO7mtoqMlCYl
9DRlo6pfB3WLCamrrBkC/wt3P8mT/ln8/yLNUROG2OuDm8CGEqUkw7beMh/iMGm2fYFRWNX6yQ0V
Uvkh8ofgLmzx7s4UmJ2k1Kj6F2W4zTM/xJWG/0L2LfOmLCSs2pNqclaP8dE6qgoIezVXcTbua9VD
lCJlF0upfsw64xuQKdz28vF3JAgGOEhP34ZDUWjbxjfwjQoUrba7VraOaRI3T13pRfgtJe4+U1AR
Rc43tofYl7hUJMOmLF/bZVNAQpWf0ajaDF3F0Vej/IDh+6tZl/4mx2hg4xXBd2xOf3VAwndhX9S7
JKiye71SWzsYO/03hsKMU468bU8b6JBE1bDBw5kuWUUBeeyH23RMEIGsxY3pD5mwVUWUnDKvw+fR
o5Ub+11QbWI49vqxwBK5soVSxR586BPbCNTaDuRB3cmRbtkWr4itobXCnkeOdWwphOwjuXePOuX9
J6QBXpXEU3diPhjfjLFpYHdF2SEtgBB7goiluozDLb5rINDEuttWZiLv9LDRbpMybzd+APNVAGX6
sVLa6k7MpX6XNtTWLQGv2ShtOSsBfFlJcrNvRu1VB61rip0ho3xoocJhm75i3KZSY23HmDdN6cv+
FokLY+uW7fdK9fRNqjXSH1eVvRu51LrnoSB9tbWhb+5G0xM3g1oiYT1GkWeXuSsdQWxEu6Btgu1Y
wA7vVaQ2bDx8tYNXZOErbbz6Oat1dRslqZvjyBL093Hny/e8pP8UMORt/EPMm7YBEYBtvb4vx7Dm
mdfhDiSGsk0xlf8qMPvvQUt50wuLeCearr4b0kA55mqKl5KWlx+CyDRvk66sjxPk1sbkOGYtdenO
94qfbAxjH8uD8s0b9XwXyZVOU9EzbgpepLZXD/EuLIdfcnfXIavTpsPnwnCbbeljm5P7fvvgurl7
0EI33KA0pB37ZvhFG1bYpIbJephpsdUDCRNhP/Z0O5eb9AAoPdyZVVrfVDpetl2On3lw30a3MMWE
FjdUsUkMW48k+YAfvXdMq049ulmj2h2MmYAimuLfuJ0abZSo+VN2wvdi0PBfoE5+cI1SfqhUUFeo
fPvcjIPxEvfeoNsoDKf8KWmKfnE5Hqq4NGxRqaStr3nNtg184SntMvMO29R6X2thb6ey1B+aJujv
Ol8w9noOdaH2C+9DZai/BUvsbVyqtY1UhPB7YkWz1cj43kshLlUIz28QQOz2seCKtltL/Y0UJP2m
85XgQxn57U3lSu5H1xuDmyrPcjtDL+XRGkIXH940luwsbatNmgQ/BFmjrKzmjR0JvbdL4kCyK16B
D0HtY1ycZgVCjtqr3heoMmt4DUeF+TNuVH1fhKoK10uWt1XiIvaf5eVd2ffIXovehy7s65vUNYFh
y11JUch/MsW239LQSL94iW7YCv9zr6iNtu2TzN234WjYdIRHDIqEfluFbmEHQifv82wIEdtP823R
iLEdWIm0D+TA2OV93dlJLFEmTKAbY1ru3ev8z01QGZXtN1lw8Mcyf/WESrQFqbOSjWoIWAE1xbCp
NeO3jyCm7VV1deCx6e9S6IsbpTZTjMmjfjfGemdjD+qxZ7xs69eivtHMurrT3UAlfxRbxLCL5pOH
Z8y+luupWDNmt75J6kwbrt3o2VjYVTHi7RUVrs3/w32SxqCzRT//FjaBsol4Am2BEav8ySV0c8Xv
toNi0K8cJLIu3/eQqXfdXZkV1i4LsEoea7PYJ0KEREcpeq/Q4JRNEU8tiML4XlaBtKFy9KtLq995
0k9m8+GvVhO+KnnTbKReeU1dLvzKYALUIhds1udV03BIMmQ3R0ircTcG6GxKnli3JXXufwJXF9mu
0QZ2WgufS5SRbKHQAX1JPm7OiTji/i1LnOOEc5OUCv7oqXLQxzyyu4LUoVVVD9e1NnpK2wHj3FIY
qmf+j5zEOOglDlCJSD83xnNgVPVG04r4i5Ekz2CltK9NIyR3XSQWt8OYeXce4AwY8tJg7pvJNtxo
/dj2zEh4VT3T2iapGG+DTOk24Jyw0baEci/jvQG8FwpK6hm/VRPL27GJsvvKsOJj31WCDdRVxAUL
PIcg4rfglS0OjDoMM7lT1V0boowrck72rufqH8NG6g48MqsP4TDUD3muhrdlwt07ucbcUy+LqEz7
nd1m2h8uoXzb6p7BdSfAutdr/OIjM9znrTUcEsHs9z5FaLZ21+DkEuubWKe0ia7isOFjO97KbdNt
x6qSP+Whr7c8KBpaGkPThYcAn3u7E63wi+pWfNYhw6SvAihg3xY1tyVJKJlMsfOcsK/8TY06Ep4q
2NxZmfnDCtMa4qPU7QxrVB/cOIsiO4gN3ZYLQbJzTY3uqZq9GJX2TWuaLwOEObtU4uCjG2TRbtDJ
ArV2SDe6Plg2VqvlXdwI3pMWFJFtxeG4qSsFf4w+8qFHun1sIzubjFyBVMuOiNKxCIOnlbdpTnUV
1QNtS7LiPcqs2qYcIF4bUdojau9p+zo2xEMq+f4mjTn8BnaCqDx6ycYwGvmo+Glsx3U63vYGrBy5
VMKbyiqShzZSMRv0VG0ru+rvpMDvrlKK8Fas63rXSbH54kp0b4d88I85uQe9yIJ8faDiT/dKfqlU
q0bTh8KRXfWj9nkczJFClxoWnzNPaj8mvZmw58X0AxQXCTPx+E8+ckH6IZrslaiXm6z+fxxdyXak
OBD8It5jk4ArW+2u8r5ceO62W2IREkIg4Osnaq7TY7uKJZUZERnh1FfY68CiHXtWe2SjbVeFLE/8
czCyc0gtQtcldU7rPaQMLn0sx4lXPY+mC3eMjOHOuGIpOmdtc+yUqLd+QHrMJIY4w0f1SgdWSDvT
hwP+lGP0NYId3lX29+d4HZK/sY5kGmvHy6eaJjfLdFyErh3QtEHixTo0T+Ha8gyty5vfO+abDoY9
c9muIiXVJoAAuBuKvd9ObliG1n30hqF6qSZWo7IOWHnF4kvOkn4tKEOsXtJvqMpVnGQTccS028zK
Xly/bp9CjiMQkfJz1sbLnCs2V8U2ueolrCQCmwHCF8ZB8TGkQyTgEkBD2szxrobcKG+G2YNMEWlP
zRQ/035UmV+hf+Q2tjKNtuE3YK7ZrUlnkUAe41nw6C8sAvrj0KOdHTUi/lwcvwyKi1b+cQyUl4ix
c1NkbYdlbNo45cuqX1wzI+G9SfBdU95JcWpqz7wMyfpNR3dE9zP9rAthl3UJ9GXWvpvD8vJnIfeb
thBYKiu/QdJnHGdGbUiAIHissAcPq2iJo9aJUdbVwL0Hjniy1OlRTGNTb1ggJMjLcpKtDFdveYaS
X2UOx8vIu+7VDl6bIz7uX+w3MDFHZOMxDu11El7uIx9clH+Vy19chJOnzYK8DCRMrzsLbVNmh3BI
3cVOO+Te1/ulWVuEm1GvHDRbijDYutNaV10BPZbO6Mj8IY3RA59WAoFx3XTmWNfd8EQG0eyHhQaZ
dEd7Ic5ovnHh150PFzSe2nWFYX/0f1zGMOISLN1pSPymaGlbvch+3Xa2wmfoAZhlLibug0YL4iGu
gOuT33jTu5GxX4Bra/NE9fHF0TEryYbWKVDU3DQOUyd3B8u+xgaDR9nq1T4qETCNZnUePmFcc14W
8oWMXrUZdNf9So9kMHWAhM9Advu6nvuqJK6WX0vX3R9K+NynYgyCnejJXAzUzPcRiiRZNy1DuAvx
gC5vo0vkhVoczzM8CFKwjPpADGMZWBhYKFgkRtYbXbK2D2mRxEruwVTSlHjOZzdCcdDpQR5iRYf3
dvAwysSC1xnOB2syVvdLuqyNi74qceu0MYhmrbq41nAYDlqYM5i1mEXDbx6WbBAZCWnGM68T+Ozo
8Hm2sUEMJOLhUP3jG60jklcREIZBD2LMxm6IzCcit5GggazB+KjQCx6C2anLoR22Q9Nh9dxBk513
wajyerY/kGKSbOXjliZjC6QidEUKBaTImEAX5NI2ySOlgkOjonesEeLliTXL0OnHJUV9S3tefXaV
6bOwDf2sW/0mb+29MjoKVDRtQJtCdJpiyOMXAdNON/OjSjyI2mJfPqmgVc517OCTeh26mgQFnjek
WS+T05Iu9eBIdIk9dWuH7nNiQbW3FCqndAo4Dusu0TuLJLjnaHF1ziOuCmw6iVK6FQ4LhmO3u9v1
gVnjb2gMkNc2c/tDOVv+Rm413+a1ITviyX5XOYY/eHJCEDbDbrbIkgiLtxY7nmch8XBSmSbuJZQo
tUgWZCnW94ND1CzR3t94kDpVp+9NyXzw6ym6tpVGLcC2d5fOVKOCog3K9bjqQsF3+Yr4OBcTwfjJ
oujX6ZAP5GNGOS62d97hr+Ls9OrI72StxrRGqmSOjVSVcWPwdwQ3lwjWIcgKDOpSo25kxIG+S88E
EXRIyANTiVivoWL6TO3QZiBSgzQGXJhCGOv7aSPRBTZqdXahtQ5LKaSXN3dc4hR+8H7hVYObEdZs
qWiHuoyxr16aINqQBIFeL+H9b8JgH6EkaTOvZ2Hao7fL65AsacPrNefCJPlAnDCXUF3e4BblH7a6
R84uTrELC1qKKSRRiNfRGjJ0xc56JP0ugFtbtoELv7aCTDvEVE9fq79ueSJcH5b4mHbQprerRGv7
3nsnBK3owwwbkFJg5/yDoyadKqzo5s3STjbFA+ff0Ag7BdCUDpCBnJ59bX9nq/WBG5jGItJuO/v8
eerKKtZNhnEJN8dvvU80vNh6VOiTlENMZqcRUYtGRQXH38t95hPoiRTGRO05bV5z3ubuGicfoaSw
PSB11GLJNPqGXs2+dth2OUh3xTnkilXWB2SSdeqBDJ6C7S839B9vyXJo9RLk0HV2ReciqFGpCq4m
nmtIIdZRPozG/4G40TlKNDgwNJz9DA0hJjde1UVbzagMmzL51i70q6eR2QedBKoC1xm0i1qWyL9F
RGDfIF2vM+Itcdf3qN7u4+ga4qVX6AidztlFUwhltgCqa3t0uEhvhtdJK2Wml4SUFOEBaaTNCJXb
9gi4Y0ZwNwJmsftNr8GMBYI6QlKfN7d4/eLY7OqwYvt46PUTaLzoGV8qSGmEB7WOkTU82q+2RW1f
Qn9F+70OcO/skkybeSoQGhG+T7Wqi9V0wZfhvv+QNK0Pk4GRxbD578bcoN6e5hBJvZ0Zh6x1q3d/
7BAyip3zrEOhzU04k7zvoJAdk5nlHnH/bLqdi6qd+3yOA1RWRKiXTRJVhdXqzzJr/Qo8Ki49trIS
CVswRg1xi9d1DZ/6iL9i83vJARLJHMsAMpdsFTmQyiAN6fRr/ajLlNeqPZ90iNKEu+fyyT/IlYxP
ZO6dE9zEohOrBv4Qhd1WijZui21s/gGEVfga3h0lcD4TGchrGy3obE2vgQSGgDpYhReV/MUJ9JuQ
SmYTYpQyZCxgTHUWb7dYkuT0HjCMLaQIJ20lHxwaT9e61/056nE09gl8ueBvxEtV+0PB3OQbyY9D
6Uz9gmGSjN/bDMwSKfTox0YLoxApHtBFzu+Q5Og00FicwJAp00kSvavE1ALHoRgiNkXbz21oWNn3
M/qSlYgC40+dde46pkqZrtkbOJkcsWH+b1ArMrnVtmVqIH0K5vGfUu6Q1UnXHldnJRdrEXYcGosY
ZcYC/TRgsQnzfmdSrnRI0sCyroxnNmXOWI2lEmMFJa/4A6Kf47XVP3zREU/V5AVH2uPpnzbv77xs
DfzipCzjqqItDA7b7retiMzkSLyrgJa/gN4d4F04B/lkkue2aeJztDX8GCCb/pjEKApAwaZb1MHk
E3oRSBcrNaeBw523bh3dR5gc8kc9Bv0laePoY0MY2Mliik1xcdWVIRuqdFFi92E0rrmP/aDCjJUo
QrqNmes3JnfY5Mu0laP4NIZWp1FavedY+NpX3shvUwu9ae9tyW7BbcmmxvqnYMatYZShrLsDKaSF
EaWomm0nm8Q/+TLQhV48SJ2DFjBG4smdNdV7oNlYbv327fApAkqrFnowFnFYSKxH+BLau9IbIWgb
lWPhlTPCOibmuB2dhe1FHdIDlnT3sapfBoiukaw9TkUXGgxwLm8OyLUcHhI6tkcfM9Vp4zEADKq9
8B/ihdQnjc1HpTp+8vpA7NrRQeJ63fywcUE4hQVKHG5D0APMmki5zS0UE1HX5UgtBKw1YH4Io9a9
toCTIL91kB3MErcQUPft8XIG5YAOrnB6Xx0dvfTPftVEH8sW/4lgCJzhxXXyStWmlFHdpYvTx4eQ
DBK1ZOhfECYy5rDiQKXuscXntU79OfuROdfN2GWkhgMDR4OYOdu25I2C2wQVjnrdarNAL1kvcPuh
pqqecTM8TImdSjLY4qg08tRSaIrAcG+k5HPdyHwkKBgUjtLQhMAlxb7i8AvvKLB/QMCBe+UKQAaa
pHm/zhF7qFccmrXAunUTmiEXCgMDAUD/43ctT1JWDwL7Ttbse0h3/gGlRawybJgSoAQLvcRUVE98
aCKcomFQLlj9empG2ufuXMX5kLRR6aAk4r7jwb46QcuP2BSiecWMzuJqXWp0HjO5TBTA3eaTrZSj
99Hoe6rnMvz6Q2v3LnMmC5evKDzAf0Eh/WwhTuFa1ZeBF/CLr6VdUi/akGsMeyY9+OE7XcMPJO65
6OTUF2n5eMWvA0ww4mYewmH5aOcAglca1iINROIxpDi2lMIyyWPnOGkQDgtZJkxqjf7wkdOSz1qM
+Uw6OCt9xMkdPnn2ZYijwfTkX4yif46E/UTOuzoOmHz7EbgU4M7PWiCCCo6bYgeYwWSLRvZONziy
cBwP9Red8WcTTebkCwlg3UTN8+xJDToBaqhI91FZNT3fW+X5mUSm1UH0VhxHioREvHKEIzJ9QvPo
+1NyUomnPsmmdJXGdPTLNaxfp4RjlgnsJ1fKZuDeXcxagQyfYyALqaDhct/En2pnJ4QITRmIoErd
pnpS3NpLtG1AY5Ku2vRrPy3GlCxe1leqY69QplK54nrL3IEH7lHfH/glHPr3SrtjjtcWuYV0rA5s
BcDsJ/wNrIOb9TEj+xY7oLvKd5w9hqDqQKfew3oEs6+xNDbbED2YOWzsds1kgfbBwfCM957kQ6z+
CLf/00rhZXPMFicnEdC404ypUxddNd26eGLZFPssC7GdgcmK+8UwNBxQcPtn8lAWZyU6IBMhiBd3
iqr3AW4OaKuXZNjLBpEMzRewNlmd+36KgotaYUyQerOp651GNvPD5sCNtBrDeqcCWmfxCkihbzVA
MeFNaUcd+rO1cO7ubWCOTij/Vh27I5hv+l00JzqU3vP9C5So0jgvKD2FawqP9EnqMlzEYXOVTRtE
Jw3YxypktaI6BYO3o3dbOAPiKWtlYnNGPUAcak2KVU3mGFUUkVGzk65N++p5oO1Crb2y6WLy5Db1
n9X3TjD3eNnwwu9cZIJn0F/PB5hXX2QiLqFdvf3Wj242uvWv4UmfiegUzTeBHA8SHRiAUV9gswRQ
ePWxoRu7+AKcUBatDv+nQju9NDQevzxNnTxZTeClfeNtON/jJiwa7Ko/Rm6wHWO//oqD8Y0pd8pl
l/DUeDMQs8ipThwqcdzgvs6SUKHESOxTp6Hfdlf4FNlTKDtbAEa2qaydKicOwOu+Bo4x9ZIBKTa6
bO5jq0GJyYJgA+80RyAfuW/Tro9sAT8pjLIT68CGoAqvuFpZaDs3m5U/546aaji4+WvujQIOYysU
CSIAtBODaN/ZMJpeRijt8qHm0alr1k/Uc38XgR7J4EnoXomAerhCum3W1+NE8eJXEwCSGTuCGIBD
lYbw/gKr6N8RIxw+aSfm8VfASyLFcqcssMrfFpVHxwzuDb9LtPAiQMxNX4AT+RhQgDKwMSQPquXb
i1FBYOW2gblx0ZMIFZS+E2JKrNXi/njOOJ6Ucb20IS1IVqA+qZ4ToOCqt2hM4ZofrNI8NTXv490M
Md5TBIs19MabGrK1t18B6lTeNUpA/+p/x44ES+vTYQWwO4UvTt2E3z6LvQtIHnkhqCX4IOSPxLR8
ahjFIgGHHfpGEgFNh8fzvvLA44qqxfDefbqMDfsZhhhH4NR/DJ8sfm0DHLHphwr3EdFqeWdm8zwk
LrDdqtXPGIo3YMeCZSRi/GVWbLr2Qn/DrdUvwiFBeHiDsxqNXJe2o5EzxJaRXsHYTO+hoIC/4khc
nEkLdRJ+Ky4uaKcoXT2z3IZ1bsp2xg1ymi0ueuaKh2Dp/KsC8J/ZpUez6E7m1Xoj2vLGWYo6UX6K
DJA3GQIMXLEfWUyENMctStojde/9tsa9APuKcdpnQzmwlufwwjKlniO9B7sjsmDoOaQbS3dwZOKj
9PVuCmu/Ka8a8uH13RtPbIy3euTFVlf+3hkV2SeLjwYOu2VxCV5zfZoDZDSbyAYHutYLRMqjOMtF
B5k7xphs8b8UWITBNQlYstNYNUqxfL9cnC2JTxHDT2CV9kuOTZMurQfywPVZwUbdlK4TQRKg4Tgf
AIqCJ4DmOncrqpNUuy27aEEoiJwITo+WzmU3VjdUk3AnsOZ7pF7X7mcT1vuIBwLTzQa6v0kwIdCO
Fe0iXKBsd8vTFXBXKAN4XBHIElocWyArI7GfyergYF5lugD2LQ0DiO6SmH756IVAgrA2W7xhPC3Q
ZJ1cUvvfLRUYRdsVYI0WpqjcWO7jcMY2A1qyHWumx5bNza6hyFcaw867mMaBXgAS0JzTbjvBATQ8
UkrUIXQsTq64Cq6rrvUXr7F1A/Cuy0I0n9mWCB8nCkr/2gfwJajc+TmYwdtENhlP3HGgZ6vMWJB+
uwuaYAB584gEYbwZnSZr0O2Tdtv2ScJoMc8h39nOgone3rdh1vugRqpUNIfTE+rzClbJm4tmmLp9
4FX1WflanVZPBTsZzMOjIk0M8mud0NdtIG0H1lxHbZ9D9Jp7Z0FrA1fIcLf1dxI7dL9JosfLGiIY
oY8MPYwAP57VPFXwnzVrFqGP6QXkErwRV80pDMES+1O31H4w21OernRFKWpRCZRlP2JeadnGdYWB
2bbgvt27g5j1c6e34SNmCPZtSNDvhthsZWBacL9saLK2ieaHmndeLt3BBZVWDchdZslR3csBTmH/
wNpGZYqI53VSbeGuOIm3sV13gF91jrZ+uOlW2UvvCWx3xfF0bw0dRGOCSYQB8br3HNVD+UDREq8y
yhq78pQ25BVmTckOTJA+Kjp2R7B9iIroZ3/HqYlx2CeHMZJV5tR2eVALk1dAhH7WY9vmcemSf07n
/dUYQ0Bj/4UpynigsQNvxSBsH+d1tZmr2QRrCi+8Yg0zLNoZDLBPWH9skpYc4SFb7xrRvjZh1GH2
9NzTSPwFF8B02di3YRqB2AErhRxqahGDDZJrPfikYu8tW396M3yKkXF4RMOVWsixLsG0umXkon0K
HWwMrhV2qhZo0a+sCrpdErVjKcnmw1scN7VG7bn03ciBb63g0enyOssOcZYJ71IJivXB0krcOPOc
N1mPB6SnP6zSq0uwBg8RIo8wKJGv2UcAEllxuMYeHnFPdvyc4K7uMJp5D0mFSHLssbVZuGzYvUoQ
VFBNXfyDHs3buSqSoJVgLzU5sT6so7PlwUq+NPq5PTLhoTpJqhZQwRKkPcbhkiewr4zm4CtuwAMq
ooeMJ/dxbHA/ttDW56SvpiPmmAFMkQHI7c6OhVQNgEAdLF7mhT0eF9UE2DZw2oun4jrb+MgwLvKh
8ODzXDZSe1fsC7Rl0mMgRAAxx1JiB6BkhtSdMhqXbmXfLfDSEg8ZzwF1GUCwI9lvFVZDCHXCfxXs
Me4vAn4eY0ZWJU2QbpHzg4C3CA5T6jNZpm3H7TRdYElg942Dr8MCgD5qDN+gN+AZs9623+ZZZnQT
j7HdzDvFR8sBSOGOu351ckjF89bwTyh9sBkakhd/rqPcY9y+xDKK8C0cfPYWeFKDWPqDMtFWjnSD
gGp+kxU4x8Y6IvMQApjOQZLk4EWqLNazKBLumYM/deY2uZXZjTB0fUlmHuSqnvwM6bAcyCU6+qwa
LP0ivjvu53gNPpi3mldHxQwudHKM0NeAlrI+THBBbMbZiHGqiDnwwXVAF1RrWt1hnOlRB/32NM/z
N9YW/L3LQzhmIAz9EtBh/B560p8BRYWQAkTVywpILKWDfWGC9aBEsCAAnZBnMHFq9287xphyKN3+
bKYaPjov3vYLb6Iy4AEQRTCU0gkzmUDENfQ79Oi/Rtp37rCXiopkL+46nqUDBKjjKoZYjdq3mOEv
LN0si2EE0Yg95ymHJ1twJY3Vf1wzzG8wsZizBiNuyqt1KjCc3Jc/cbCOsePC9n5kO4ZzMZtay/a8
FTZPoskrWAKRwlL1DJIz6r94U/CL5fimlNZEu8UPmszzhgqp2zglRyK9xwb9WGooaA27Dn5e+Wh0
+NrqTIDE2HsBtoNnB9rfoLJztjVoSEaB/aV01jAZhlzKL+s5eo1H6j8FofL3mLag4qHtgAqvcLTE
pDpXzbCVqxVN3vHquaZudQKvKF4NvEjR/8bd2aNHqKc0QzPbvFdSR5mSUQ+dGSaeMIbojIPIeQra
L7+7QziPlbmiA8g03lYXgHPd+pcW4gD71ojSg+wIZONl6P/OXvNQbSuo0VvdnY1+dP0ToJlUAiRo
2Y+DDbwEnH/d8RRqjpTGl2l9heSxJFTvQ/rCZxQ26+UteVbeiRDgj1fGj3ENm61TDWLJhVdVEu/J
gMbu3K9o+im65B4jT5gKrOE0hQgcXN791u2p+EmiR4xaaQ27ZjaeAT56iMUQ7skA7uynotY4VS4O
0Cv73UeP0oXTy8vWX3m9GyMgeuSwyhEE26+w+w7A0+hkPuTfvTyvQJLqg7fc7sT0BAqymw2oEWBw
ONu0+TdtsMbxfkcnH+wfPZ0X8TOpCOzzw8b+ekKnwDZAf0PVwnXJ5AsLP5zh7KnmQMBq0xCbH0mJ
Y+8sq7sKB+EZuPIVjmFJt5M7lcv4swKzIC30jpilXPu2Ao0aWWFnyBAwDCFRowea3dm91xzD9QSr
mf0QdjkJ99ih7dVLj1dHY7i+xAbgPuwuZ9PlKjiD+ctiE+dy/rnfNcr/YbDM+2ZCEbvIoCDxVep3
FwWTqfbY+jvrnTZiDqJ796CYUqgMk/u34U5qIVf1RsyRSTbb54q5h3AClLr8oAKlwjtGE/C3UB21
xcHTexACMQBob5IeaJ2kmx+mdWXTITgi9cniicFBkuNTA9gbvJvjnnX4yeSt8w6G/3j4WeVsmSW4
gBfHP5L4kog7B/YJXMVG2Apt8P4dRfQ39F7W5Q0bdSmojTG8YGtOgcziEqPGzje7BjobQQrj/XSN
QUKgn8fOpd6cNKkvsnqow30HIBpHT4yDnLr8GI7uUEqMuBkMrgVOcVh9J/EcvnKE7xyA6H77sLh+
gKNFEW0YqNqLFS88Tooa3ZfRCyRT4S0mTiYCxN515w3KtbHOY3qu/OHEZ5i6d/su6lM7QZGm6v3s
zSneaXBzEP6iXYLT4iWYgHug5CWv84DKm4Bd6wCeVmmI9BUMKaNyswHtYNPusPOLsQm/Fe3kyuo8
iJ+X9RaLC8VS9YKhnowfjfMu+VGD9Y2DSzuzXdKu2WiuZHl1k6cBjqgQam7qHzDJnaPf3O3JT16h
8d+6f7a9uQwt+OClJkz27txAtbZbgf75xMv4+lkPr9iZcmd3X7HlQK2btUjJGORQQIKAZ5+k6BbA
GhxWqHNCyOQSASFQ/zx6b2OQB6HzAMVIIf2xUFsNDe9vOCWg9EUu8ZmALaRqvqNffxaYxIrmvOFu
TfVBIVDAXasMWwLAkJwbxEe5b98WxAAnyY+PqrGGt4j+QCSYMb5iJq9hhS6Kzd9NIa4byu0Kpv5w
V0uCoRT8gl1DtCQoiHgGMCflTtcX9ei8zZCpBQDg4uqxJbcF1j5t8OVD/r72U0kgfWDqyzJMcebF
6uv9KFzuU3+IZQUHSgGVJo0EvIOWVHjQsbwkALMwHG71W79eMOSWynIwptWxcnEGVfBQ+4mcEzNB
4TSngUMcQkRq5ptHbTZrEONgh9CsouAPuZXbScMNYKUnyUnOgrdefrouLsWCUQf6AEl3pinBcOJO
vVA2AuJ4EE4aGrlj8Zfx7zrV5aFdTS6c6s84qxxAcjb1Fzg+OOJ9sn+Ju1/FzkO71CbHPvmW5Faj
xNRNi2lVojYfNWbCHp5vHULjN5a13nGyjzhQ63YHNLGzDsIF/24otnb4q9uXiJwxWKREfbLpE1qz
ArnUaHlAlGFXsYHKfW+dS7zsqf9rYrwIt6l6NuLDkZ+AqHIVYp6Nvp3xmeEVMXUpxM5v3sb5b9Sr
HdxkUmgPIIB7DnvMPBAgwpvuSNoGtRru/DCZZbdoVFkvDyBjUsufR/W+xiexAFWGatSJIdnbNvxi
yBznP4rcErylibMn9Klb/oHpkOMPBLj7sYK1fiNS1/8R65GJZLcO52bAqYnybUyaRNAxBg0cAF6m
GMLZ7UrJDcdaiU4aoTh/qn8D4JF/IXTcFDies+vZWzM/uuuH+N+m4uSgu2JRYvZ35THUGjVKER2q
soG8qYCxCzyffBHtcPdNFnpSFgiP5Kch6G62AVonQe+hccmofZwtpIUTAEHxgGVmRAo9BvNbbad8
JH+j5XeEHqVhMiVLtRMbOwy4JXgYsrX5dUAyxM2cG4ivLQ/zPvyzEmcHJDFn/B2as4JW20ODkrst
9FoZEAQtKby2KRNooTo6fa5eUI7sIOIPsAMYortSkHde/dIHbDzj+N+P3/FhMFeq8B9OmJLTWewM
6DeEiB8sP9AZCkTppnw735U+8/oaoJy2AsXiXhnCH4EDqlpAUvBbJB43rrJYPsXy1qgWN/kT1SuB
JWLt5X3bwTtgR1BUYq/Jku2TkedxOjfJbz3gvD+y5TzimaHmcn/TQD/jJTokaLV95CE+VT7YdxIV
Ugv8tl/ZFSvaO+AidvyTAP0CZYIzR2eaOTj5vpv2oiA0GKdso8UUvzvkwfevq3fQI4ZYdx8uUTnj
vAjio+eAfBjLsHmgYETs9gj1KoTrD6t+Wu135OGJ+ezqL4cT0LFQ3G99rpzLNOSg+gsNWZA7f9ro
tMkbdX4kWEDFz7Z+0+wbOI/TL3vZHWDi5gaQZX670YmGT5V93Ya/kh02Ump+EgLhmLskBo8sHhKg
sNJeu+YGE6usNl9dbfAQnEj8OpPdguOrZthleSX+C2tu03x22XG9y6fMR0OPEuV1i9GoFDXcBPGE
pi19SvyHxX9UgNBngvfxY/OuyVRghMuJ+YuDCMR2HuAUo9XvgmCKoD/HMy8InJGo2xVa7BJM+KF5
5C0CFv0AA1eYem5JB2zRQCZV4VR2IXvqL2JdUiYPU/TUuBY++V9sqnadnwCXhp2TfsAok9FIY+Dp
0xl0xeLuNgVrXE8V6M/RKQOoRuvvULd0BeYR/tBjVItw8sb90zZDWBu/Buu92jXHBZ4U3fi3hqxa
9A3Q2IPwfvkcpYP/3qAA+G5TjKLJAEALdO4LqENmf6eV5069plgRuDZIQtfg47WH8w1f3xvfDH5G
2cOU3LBxgV6AlVtrshWtxhIVkYKmmj77tCtrOz5NLNl7cMoakASnq8+FQNUPly516SqSOYgNlgCp
NvJvHkW+8Wervit+VhKazwb1QAKu1E5eu9cxIbctac9GsdKGOKrunhMIa4dAJbMi3P9H0nksR6p0
W/iJiIAEEpgWUFbeqyeEjgzek5Dw9P9X9047OrpLKshce7kdCNyLkhNPide+4mluq7Ot0m/HRp4q
fvu5QXjA0493hqtwiDx1nidECFIKIklDG3K54Z9sMLIkqgw9aKNieJ7nD6c7yIkSgx+cFpzYyX5o
fmzU9CHACuf8tX4slXOwkuQVQwwjeH/KPLWfrZ++H3ZJ0FBL1KlQYf/poDtNgjs7cTX8Gh9GoU9t
o074Sq6kfvo3JAffP1qY3Qw/362aiyx7WcXGBp8hhvK7maTbHrzNxW//1/l+tAxvk7TfRNl/babc
VeYYOvZPX/9lrndxyyZKFTR29bEMOaM59jckP4TlbT7K/qEzuHiztzx4zYQVqwHT7/afxgSSvDTr
X0AIvCSOY32qBmGAT5wdne3UEIRZGQ8r+S/dbiUdvpt5nL35RsmXpd/TTNYCgJfC2JG+Z1A/msNP
0VxU/+Xaj317DY8hzFz6dl9Z98o7zPLketa5WCNiGjFWiXACHMomP6gZSheTnzAfp+FCP92ABi6z
n5pdPRq6eDJOAlm0g8ItrFfPu50N64AldGcyRFE+HRaYIZkxrzaAkGKKdISyUW/annZSTTubpU/+
T246/229v3PYmF47tO68YGfd5a2G8fnljHeSu8G4WN6pLg6KRfE+nw2N3N2eAvdPTSRf9EM17Ovs
ffGScFs4jcgpnQ2eItSBnVfeoDbb7m+TdnhIX5BGcmxuJFtYg1NUf6a+NfsXFxdrc2MVPJwFD7R5
Jzs8XsdhZtOPf+lGhh73Zq7/6H+J0tLeDTBV+YtUSEtmgi/lIZGv5eKG83o39QnaPrDs3cLmtRYI
apDqTHs8AGNy6+W8fc1zPb8Z/bM/PC3rYR4e58YP4X3hy88uOyLb7mEYPwWjixNcxtw8tdAY5QoC
IopYV2+J4d7r/K4zLoQGWcH5VHmXWn4Uugi3FVO63LBYLvfZcjZnP9roZN8I6NnQqjWzdAauM4u/
GVdqp45pd1vUjOYt8y23d9P8BPMSVihhuXWo5r0tMhKWdxicor4gPpJ2R5W/zexOJvqGUv2dL18B
seUMi4FhfzTiv36YD5m9RrZ5qlFN5LXMYPPVozLUsc/VXrY6sqqMXTZNnBnX7S9pJHsCGk7DeLX8
5+DrW1ljYpTqhtjXGZ4h2RH2e5szL9w4qXFcl+ckgNU3/DsiheFWNjdVuyKOk4OE6HEJ3a2xmMfz
KKiC8DjKmXZK3IDO8GDPW6Qsg7xcH7OHIa57el9T888f8B8JHRuO+RmkpItgYZtAhXPdHHBRnL1p
PU4OD/fVxOTsZszzpEtw1jjYp7dvKxH3w5yEDYZYZ6azg36Z3AqO2pqjvnGOdMhPFOYuJ79NP5Ru
PxzHYK/2HFP0c9O25Z7CthAebCfX6gEmM7ZnfYbd/3QBiDKYz9elKE6po2VZ93mX9TvhtR9IQLGf
mKfJp5KkTC+ZbewbpH7qxebfwZB7VeundDVR7RGnFhFu7ngaeWvywOcStz+xuYAlFMmYzR92eWmE
wQQm9rB7ZfLU2P0/XfoyFu0iTkEVnC0uXJzgoansXW/Y8RYYQegubO5SfzSbTeOzdGYg8tbsRHAd
46oPpKCHJS/3liZL4K3njS1UWN8eqgBNyA4OzUAvNXbk0Rpvmxopr0GRV8NRJ8mDyGfJXMQkt413
aqsvjTFHJQpeYopogVb2s/zic0Dv0i15wD54qwt126Tuu+im3cylOZWCKCAmHJFe7LSK1Fq8WtqJ
tdhex40SF/6OiRVSrWkY6CJ2ODj6xORF2nDjGBFdKVHpbAfDtW7Gtj7aI+8p/sklkyE7Y2Jkys/e
8I9lu9wOlg5bApij+e+qYF6b6IPlDc//UQ76CR7yfZnV2SmTyN5UtrPScmdsaNa421A0W7DdCCGv
UE7XFgevc2+qH5W4h0AYx5z7JDPd2EVerhkUJXIBXvdHw+UKlry907pdsgr0XhKSm6T1YJtsgPFm
InFy1ztjhJUszLLh2NODlafTQbHDJ186pCxKLZf1xEL0SJIPtMvr+8Nn52LG3vwbOMlusbzzaG0R
hYl3sgWxzWJ5nmGPJq/bpwZknAnlo10dVdDvcFK/5ho85T7JBHfO+KFk9Tu0fN9+HWNGgmUKwD84
zGwg5Ha1fU9OssaudnDSYPRYpuJULlUUDNXJNBvin8Wh180nCnIVJSyl46cx9sOACHM1GIpmvUGV
gBFZ9FkigSERO7FKllPGVnmIuwqZndtAMpcKmV9KfzltRXpIZr1GTmBgIerjSneXNuUs97dXB5vr
PAGIewr6Ip8joJ83nsQAGtA0hwtmolO5GnFD1i8JMgaS4Tpjn7AJKca64Y5ekWcWAUZuo+/rDFWm
IKBQD+l7z8O7rlZMoPexsb2AQbXu9oZVPNvTWzkz5Y2k5i1JdJBfJ0dG3z27U/lZrBLj3xrigTzq
Oo3mBWSlOmAdiVHcjg0OszrSyEmJVd0M6GDdxJEM+uHxKLg/etXdr1gkx4yXwmpCH8sDblVi3TjA
N075JBdhzZvQ9QAMBhx3yM5NMu0KPEFNi45N7EEC1FrG4qHlInLXHa5rWPkuzgb/KGBWlb/Exazj
cvJ2orQPnl9Hwm3ugJlnYsBMWoDiyQhTi4dckG4fqAUyiGJ6pCTzBiLMyTuOOI7itWA3X0Via+rP
QcH2uuvMllkpFOJ4dEC9g6r/3JEoXm1vH9aC0DavtzOT4QYf23lYnP0Vh1mGPJ/iZebElISLGlVC
6QligCLDZhb4mGr7WCftZWQgHNsqtIxlz8lwuhrP13GIBEa8YKneOlWclS7MEHPs/ZYlTTg59VPr
4knEMcFkSLStcJqPkbga8xoKi40BtrDM236GJff5oBVmKe4ShFkgmcvbl7ET2omXAs1341uEESXA
FCWJDtktuLcTb6ekj3OgCstKkjHronTBB+7BxZedDWdCYJXvc8XPlC/FshtxPIaDgX99S+JO1VG1
LXUoDRdeo6gjSXS5G0yuXaJFmR9hzwpTfZ3X+9BumhvTJ4ZscbK0Y4MzSeyCTP7YJE3CtXTCzEHs
N31s0lylZmkRPCTOP46/LUC84/Ma28IX2l20HOJkM2MbXq+z7FsLzr9f+WWk8yh26SAujbO92IV9
xMp96MT4nOf5I3rwbccvZ9byoIxYBy1kaLEcs9U5pZM8EKeKCJrFSHKP5gRURYH0iQ6agf3o1cZn
t2AI9dH8LHNj4CCVITM04yDyR0A5GC5TxlNgM76xz3QCse/yYtWRq9W5GjgmB7LQwjsE+j+H22vu
+NFIT44YcqmcnOtokmQd+FOLAoacBQYo4BtGd+d7Xc0T7vovnj0OWMLFDlbjyZs+Ktfd21Vxv0DQ
TTpDDm5IgKWXfOgPBP3RdqZQ6vLecdqTpcjLtfNByOKJcDhEKLoskv3JlOJkOcFfL3MTYxFZnKx5
bg15vIrrFIHCyfBS6GA6KYTyOnEerrvmyNfzKcf6oGyshTYHkut9UDyudtPo3YE9PqkFJ8Bq9PTo
aFavXv/BRqAoBe9ll9xsivzaMqUE8tOXoNG3U6WIFuL0d7upYT0nvyJ7bikPo1A3yMkRGncqL9AW
uBwckou4rK9KikHRABFIvbTHBA5YFKUX+jMGHtej34poN4ZNurW7fjLPTTaiASQdVQ0u5u0BaTXO
Jr1PbFxqbECMRbAdrz7N1RtvM3rRemO5eGpVR7S1H1/bezcvbjQsY+2IuEvlu0klnqLb825ZWuhD
n5qLNmCmoZ4ONTmRHpbDpYu93qcVmNGxXpnlCa2ajBNyGO/6KmECt27sLv9rbf838LfbwUGZ6fq9
44zgQsqLhzLOfDukNPrsptXx6nwB80arj/vsSgLBKUmIGEsMcCZ629luGgsb5r01uLHpbJwgKCmH
XfAWCRJeGMuGFaMRta19mQHlKEcuJF0adZ/G2Bn2WgQkPqrmgGC/nysU15G0eaOH9uRkTiioW+i1
C+h2oFfoU9hsyPBpPngVCyorhb+8aJw6VvTQPBkr4f2CnN1d28l15xYlB7NtsiR1e6E/eGD7qX/V
h2bxaPlt5++rrZ4OdZ6R95wr/7sY/f/MwQzuTLdHfLCWrn7bbPQr4d6MY+ENry2Oj3d6o6rDsnIb
LK7CBy1xBtl+T6zXa+p+17flV1HY1X0rsXzhGaLK8TBn/nQahIVQ4KwG0477oWanZ0tk9r2VozoQ
PryuEWkk4bihrIFkyb1vWQRAWVvLM21nAvMdRJ6gysL037puEB+k/f0H4ax1GSo9iIMDpx0afpId
rAbGoZyT4jwL99wFRLacgbT1JhZrV+VGcdQtOaI8hUcaNxp1BeHMIxLsFPelh1tpxKCnJZnjibAk
tiEiTGTVRrj7X88KsNQWzRravie+NLZ32H8M8Gk3IfIVaXIec4b6ulSasGog0JxIWT/hQstOxUCg
AI4k72Fj++JFlWp4rEcX5z5ytb7PA/hjioApeRFkcx4Lejp8+k3S5WHpcu9b1i41JquiElj7ySuf
o7uhnzhxrgDXxem0PqP579O0cyNv9eiAGAOadlmhDCs1L/W3b23bXhV8e2ZFvwdRpC+ljSXFFTVC
7sy0ERCwjIrKxe0OpBo5Ptfs0dum9o+Nl8y4Ob85TSWlDHBdezSRECgW60uJSyJelPlc6+WnM4fi
3LjWbe1WNHdkHniwaMonCm+4byefFLJL+8pDkHceCbwp2G/DYn2gOwcv2JH1Gz0wE7s8S0ohSHpe
hnGY96nonAsbEtTrNAo04KDeCIF5hHgwZD3yrDgPDTUFcWuK/sfEHHnoNz0fGzTTKkwkTvKiSNB1
htQGoi+28SNHzPqBoV7slHiRH0w5RDbBXZUzZZAo+L+XoKG+gkOuLHoyzr3J/94t36VJdUqgG+No
r/Zz7vfi4C4YSUAyXWmcMa2YUNUj9LWb1hxZFhQx7GD1Rtb2avvcGncf5HV+gz2Gck+BYNERXgWd
NZM+zaLG/SGVemUPGqGMgHXKoRm0r2ZrAlZngxO7JNVi7qrCIUhXkJHHwzg6OEPc6dBeRZ9uCbz/
gnyo4mv2i+qAuSeeWBbujp86jyrKdqE1UvB1nvmhFcgF+pbDqGld/5n/gsNKIIS3Zq3uhDJTjlN9
laRlSsAOmuEwzvlvgQEJZ/MCSdSUATmFHhkso8kL8aO7K/Oq5dNY9uifnczsoqpeuYBHiiHWDL+t
DzlaFGq9NyjlpxK/PKt8uc+t4Vo3leOX8cAZXtAdu7b8tpPtpS41EZbbOZcPfpZhLgan7dJArzj+
cNgcU1Yw/Aaiey5AVctuyjhY62tk2k3c5rHUts/11LCyGVyXnFh3ea2gsNxXQys4zq0u9m7Cb7pM
AmIho1wfJq/uTmM7+9h1IRwiLYzPOWCgVaDhj3K1WlKXYj4tr5QNZPOejz6c8nHrOQxgY8GHqo3q
wusSaJL0xw7Sf6CV7dbSTftRQRM562ta0RYIRs/o4EioP1hp6g3Jo3LcUYz6N5h99WTSB/w7rdJK
0caT/OQl/n3Cjfi8LM5wcQzshbUxMPvZQ8Dpcj09qs2KtZuHY0JlGwDX8YmjVsM4n6j0R+BPHYgR
MFDhhma2BNbN2iqp4nGoqD0gCdsdbbJEYWUMEK5ruqKXFL05EM+FeC20wPMIjRU2W5rt+VrTk5H3
WeTnXNN2YfEAboblXhbaH3A/MTfcVMNHPXzsyY5EC41yt72Di1iA1jY/QaedC0gnyWKYcjKA0LLf
PowN1dtZDJtnwv23ap6WSeTxTOMSnlhGmKXIE4h9Az/7AOHV2eO/5dpiQpPcGPaDkxxGmqKggop+
r9aRrpHeTwAgi1UDxLFfTbm1hLquAHpLWgPZifZVuEvouMoSSTAX4w9vvlnuccfyDqmaIBGS924Q
OVeTSpDRLCkilZpMNTWYOTW8r43QA7sFVQrGdcsdmC6As0pIg6ipasIuX6k0utoDk4A0Lp67Phyz
IcXDIB9TQiNpmHVYJ9TA8hWorqKNzSpJhmjeuttumX7NMtfzkwSj4UZIiodhsavTODjIRgSVHHj1
7M6ecE0TVxTLX83FTjuYLf5rfO8HUiuIu6Vm2AL7l2GQoAMG6Xyevf+w8WIzqHvRUY8gDFy2182T
3VC/N70rHok3qA9Kg8xwuXrmF1/8m6a2sOO8Wixg4ERJWUoB2gkJYTr5G8Ybx1/mh/5qgCwElJXH
pBN7EyHRKuVOJpdFYtkZg4e+EpgZR+tSlXq85pA6bJZ5D4UjDSI2XfXhbxU1Pn73xRyrsCelZcer
D06Zh2QUIVIBtU0spChv6TQY0Gg7P8yGsbzvNvmXqPyKdF39jc/3hz3rCX0b3n0gDX2bZAl5Xitg
bvLMfp5iyu+clBoHOfJskLKCtILm11pe9fPAMI92W1hfiU66M90uM17JoH4gQune1Iqeh90SLBmK
qNDuW40fNqYWACahNEzjVmR4IP0lN6/lQ0wxGjZjs6oguLCevgge8zRAvXYMzRsnofwNVBNJhUuq
g89+wrpJp4Xcu25+n8Jz98oKU/GRTAwW0C5UQyMW6ED8Ugv/RHvYU+8o6MJufrAX46YZyv4tSdwC
90MPRaBmm3uvUGgi4/xTi9FERXZel+la/e/Vb7Zss1snS9Wry0TCVK+hblmDhZ81eFy7lv027gs7
iFToEJnkQuck3W19/z4VWt7VBViQbfM0H+WU8JROu3z2Ng7Vb9I4LxsJwfre7Kq3Pr3GxFYPgatZ
DMvD9c6OIVqV6rBXG1KBz23hw1Xs6nn6q5r613SKBnoKp5B0EaV7Oqt4V4pUzWFnG9Q1mDymycHK
ExVTAOxg57eB3stEenoGoYY9m9gPMlf/XApODvRuBJd1Sls+aYCdwSnoeBsyqMSVeSmk2IuWtdEW
R2W3mPfzOWitSBe1baG6OhYLUYvxz7C9Oq7KmRKHDfN1tXnfOdzcvmnzz65ryJOwjIZSMWPbFdS5
hGr1euiEDfXDpx0jbtas/u5qs/6iUu1q6C7hKWNnQEPry6uFqhssdSedjoNbsOdvZyuve7JEYTHs
m1m/UcpWvMByMIhyjeFSGGWKEJDN/fEawyn3SWZAsxa+tk5t0Szg9kS45V5NLj9HimP8jZFEnoaO
/N48WXgIN6uQe7ofFMYfzyMzvznbg5Uu6rvi/S5jwzfe58r4tzXaO1A217BEGjba8mb3d7Yr1YaN
WO6XeZzfaMnGBi1H/FI5+zLqMulTpsbxBVX3xSQnGVWJ4RFKEtO+r1D3QeIZOQfzjT6tQJ/Emmx4
e/zf2eeWYP7x4rlmoN73lDidbHcjBVz5a30/rlByvReM/CWXgYoKc4SWpLjNyvFxG4j4AeYEyKzs
ncc6a5Ap6tVEPgU87cqGRlgS0HgGAr6YbMaPlI+TB63Sv65y8R8NVtHs52yuL4lUIgbZsI4R9g67
zspx5DnsROiTYPgtr2VuuFFAjLNnPCh6qH4o1NI3k+PMF1uMwykFv0ewQTCXweQdpbM5kVGbE+OJ
qW54z9qwcnjg6NJajhKT0i2F0v2J3av+qRoG6HKnIMG6TC1MmuWgfejmflg4X+oZzg320r7yyMSO
BupLYPgMzJ7X04NuqPmDBhwZlp5y79pG9J+lOY7nfgjKx1EXya2gffud6vSAFK+hwqXM1/28lkhR
9GCdPSQO0KFyMlIorHV3XPN7w7FmUBm3M9uG7EARGKeZzPnRSYWKXQizsPDs7ghrgodBmJzpPh8t
yWxxXppcfimT6t/VzZdI0HcQmUbxWv6/zQu7IFEGAnxNl6lY5wa0W2Ale2u2fjc1fciV5L3J3pd/
PmzOxdZEuBHn27O9dOXzZuKvMyvNygijlFNIPgUpeqxfNjenMEZCWzoGljJDFv91zgBMAnntxmBy
/rzJ5cUES4eZPa9PBLlEqNGudqTNWJGHzO9X9TkP1mvnkNGxWyq/+tbnihtgW7J4JAVANxD4bErI
D41pZ+19HViRaaK2qnHtjqSp8TxgdandKeYIoP8j6bzL4FnibxGknEetGJWm3Nj2OSD8p3TM5WEN
TNxrWc8MQNfPjdJsVjSdXxrOxt2QTYhWAN0A5FBK+tmuBTjao0VTd73x3HmlG5VSk5nJDY1Mj0df
fknVZW+gjeBjEVzkhZm7w5GE5PI+1E5xaMnVkPcjUQw51Lfvm0darME5EY30mO4VKx/+cvnktOUx
ke7y2FfUTO7rFMWwC1IuDLEO5549b9QDmAbRSyA3PWzVh7P0Zsw8iV2z29b8neUVK1MIkcgQt2q3
Q3oaomt37EUaDQRLhuUJ0M38DYlybozmk1q+MlrE+FKNxrsVKOx7V/2cdqvhFSf0eIc6bRNCTKGz
rDK5BGT6iA726Td8jguOIanis/7omw1T814oHmzFJPnZtpsJm7VAumyDe8Pz1e2L3v6t+sElSKDq
Y1Y7G+RnRa7zjv7VyTuvLTE+N7AaTlh/vFFeakHCi/wy4Os60wyyHOpZLlidiualngiWetWqw6FY
oaHMVcyAX3JNSdj7oir2IhEFQdC6xOQB+TJX+6FeUA5cR/t37GNZ4Kst+8JWVE47Fs8fNxzyzw5C
Kkb8sdoH0t6upYsLayM3tM5CtpEIDOvotgFtqWzDjautM6LN8xYP2snEBD+snb3zfEmtU2m62G9X
/33KIehLYadl1Njbm73Z6EqUTtmwqEmKD3TFpdQlXXmcLOurJs1HSwth693Yrxt6aNENHxsb1rDX
ixZHQa0zEYpOUavjWfaDbw0zXLxw7rICsioxKW/SM84ZrZDoaAPb4jobh0OxpNf/gf0TUzX9Jyxo
uHEkJiCwokXoCHU4KSeI662sfrYgGW7KrkjonUuqRYajjTw4eNK635zOJ+A9uPtuKvy4Yo471102
IQiiU42yAS5klnuXZmXw2Juuovxnmk6bAY234OFbc8pT9VZtr9T1tsetXawHyzZkGPjF9EAGv9l3
YqvDdbT0EWGgDDvpJP9VMxAE+hIAsdnmgTwsno6R0z4vcuq6Gmx0CQ2Ih8pvLaLuEO7kyLFx+b51
RDYExY3L11KM3X3R1O43ZQKUvrkw/DXlkBsfGQFw073BOnMvCyUYIho0+qrUVn1LEBk/g13OxCEy
bjakqZzDH72kWa2cQHuaRJMn01e7QKTj/jDsN3Mw6hMLOMbL5F6fKG6JA0weIvlo1vtcN9YD78NV
lILsrDOIUlrTBoiwOqBPSP3zUr7qcWuWK8tbxZaZZ+/aW81zbarhpVbdinPIrXFdypIZyEA6rRzT
wNSZdRSn0pPsU3VCOy06WdkM/6ws73+WtdbPUPTqSNKkvPRp3d01s/42pUzvQBU1zxUO52Doe1JT
W3MMZLc8bF0jL6SDKdpDmYzk5FI3w2ot4oQk5mafE74bkEHaubeZhJDsghwqLJ9SK6rakbROT3Ew
Tr9twZ9MyTIFxrtpa9bdSr3DPh152SyY/MgaTHBmmV4fYI60dYXUmAjdbB9lqpzXMQO4LRlBjWae
JC2RfrCvXKc+mvBZu04FH7LK8FEwIdPPIU0IjESNkeeI7lXrkksK2IJGRBsMoXp9cChb/Mtwl+2q
dkmOZk2Y1K2x5rFDG+P2yJBj5csKCi9JpOsg3yOY2Qe1UOpKRVJ7fz3Bdh4hzB2rh5a4Yb8HWeSW
Ais1/FtNDLu5m9wlkmh7sjZFNFA/haEl+8vBrztp6Y91xnM8DIl9zJbqFdQ0hb5pPFc2AG5XL07/
nkpTs/Y+NW+2Jv9x2JXCh/TT9K71S3Ov9cLzHWTLAxOks2/KfPzoOzbsuY6Nd66zUMCy/LfefHTj
fFJvHXdJJKqlO5mrY5zSxBkJL2eIQ6ZD657n1WfK/vCWZFsqUO2ITWJy9c3/mGehlWwDA4uebBEb
PB9hJgFwvWPJg98yFS+2Nb+lRZPc+aMabtq8mWOmJMx+S50/o3eQJh8wDeeUHWe7jZTUbhvy/4I6
by9zO1QX3Bp8dOqU4AFS3NOtmqybquzgW2jxBX2kdB+CDpzqmZ4y+6i2xnpEIML2PTaY1GaCCxh5
rt9DahUAkW1yR1jY3v7nLmZzxzNH/UKW/VKogZ8tt9t7L7FxTOSt2P7yfLKj0YZRhfnIGHgI2rid
IXa+07wDDIMo8Ws71mSyDzPbaynuHpBfvRbOXTR9yLfbULAx2vQ5CnHZTIw3NquUd9g6cYhNLREM
XEs7TaHWQWzTUwWnAkVSP2vlPFQq7WKT0u4D5aDml3f1mVMCFlzfHiCk4w74dl3zVs7Gf1a1DPt8
dHRPOWw3xEVhzWe6SJYwUMUXmeskrGsTg6/wifWmvbkPgn69ZJsD1zDTX0Qj3bzvlTAZwajU9VT2
RdNNvU9xXVCBVuqbtmkZNKYAn5PBKBBlTgeuNzFYBFLUh3wbvThdq2Ha41ZDs2bMCG1pMEkKbF3+
oFE49XQJiMyuN/7aUO6VOEF2PfrLhwwp4D+2I7zCXFmPxbgIeenaVtSPZTXRf46qitkfMW48CqrO
fq1xyh5z6fsPSYbBeMi1c59TwEKNTTIk3EdlAXlerC0bOzusvKSRmL+yq99cFT0AkwmnOyeNzu4t
n4hgA7NMswm9XKKrfs0M5RVSm4wfejfSOQ2TlBM4b31y7aOixuRAVJakP1viLh0LfsKlo0NVppsT
r6D0gyGIB40WJC6eWhk5dvpV4bc8bdIabrLRTaNiWCmxVH3OGrbADVm9Ji9zo529p5v3tBrtfRoQ
/K0FvJ9Bf/Re+G3yMrQbqQ7deJFLVe5erMvVosn3WjvtZ5H6mIV9gwd65p2yrfGH8RaxdRN+bBk9
9tx6HP+JeQp4uc1rWAF/Pi8I5UXLOBPqAPe4DjRyldCSqgmEsJ0gqPJbF3YdEFt7FDyl6CUvNjn5
OR63fP0g6DGGwUjwmfrFeZfIa925tQL76EypEAdBOUtVAiOnpTgHtqYluVHPTQ8NpSrAq7cYKMSU
Rx2FN/s3i0NWYEcxIBpd3448NUUqNML3YMr1UueCrtlZFy9JV/9wAlOD3sirXNQWT2pN9LNbq5Zj
qSDP6Xs4x2UmPlZa2G4cvZaAfDxAbK2laWrN8temL2jy3/B4JJ7O9pkJre/IxMT7sdntAY8CKN8P
flOv/poYN+N6svLDxm6FS6f7MpoWD6DXDTTSZlThcfflmAZgHs3XlHKKnbdi/TVp3CZ6s6WRraXl
7wrUhijttxx22bAnaNW+tkLT5lc2bZ54JulpPdl1gSHE5t8p8n+QBwFjdT1H1ZIACSgdwuXaJseN
qAFeYJx1uoPHMxKUj2JG6jUTTmxkOXZlDNm/ypDoB3BmR2Ho4RxUXhvhw8Bf3dD9eK5qa+JeNSbN
VwOmpdewvNEGLe/ZPLp7fknZntVhv4bMMIj3aXCp7IGhm3eG6nG2qFN+YEDlBtXAvZ9QKp4mJFdp
hMqmc+G3ddTkbXqwGML26zpDYur02gtC7QQyc9FT6p2OsWOP7aHwC/d5sWX1vOYpBQtex9Yyi4HD
HUlepguajwKieMIb99kgPufRc+9Xymj3yraIICcOF5ft7BfnlIhfakXnyJyVpIJPptZzqrPxzfJL
nJoEfWDRxwkiaeSnGg2sEeakhvPgGMWL4wOSxWRLKBOl4qHBdtbm1fSpaZp8aqeUhk8u8C8/J8Fa
zoyJ1IzTXrrgGiidUVDGS9fi5mP/a2ZpH1AFQMYD5ZI0/Wg0wUI/0jltnQ3pTl9J77rXnjE9PMwW
/SDEZ8bQqrofaAb7d1YW5zmqXCxFwfzsU+WwGSW2DjIFJGQcuUsYOfeWyuovWZV2rBY9fTSKqYJS
EkD24n9bFECGKkvsPRgC54vvDpD1o1aPWe/ll1bBnVpY2LQ9X6MuNmEqZVrlp4/Qz/COh2Fae+Oh
z/z6vvJl/yhgtOBV4YVtyyH58z/Szms3ciRb169ysK8PAZqguzg36WVLEktSVd8QZem959Pvjz04
e2dSRBJd3Rg0BtAMI8OvWOs3xgg6sx8MQPNRgGsDkvvQQzozPVga70CKcA2WF52582V1fLR1Ygno
gyR8KKwAddpnfRcSoyF71ajk/ML+F6jz9GRJtXmAXTwcUSMsT22BCYEMautbrHbdCCBbVKeME2Mn
xorzVPTR/QBJGYis4m6rEEF7t8jMfRyT0dRAfTzwcEZqtoOZg0wVp1+m/CL2IUrT4+keLsvbSiKi
GL0s3aMd2SmHylL7F9cCk4vemv+kwDtHzB/ttptGCy1Kg7p/kjKzObrFWCPIYQ7fSuwkDrDmOS8Q
B+T4h9tKzaB+i/0BPS2RGNQEJs4J8cFJoeD0ua+BlMudPD7I3KAoQhjiiDYsIsIy92+nqNIjZuzt
gbeXeurK2v+e5op0o7lhtB2z/nurYxJZZ0nwO0V8DxxkXx2UsMsPnRKJg062a68DQSPnpCGCKYhw
ExwEDgITD9Cq+kAsrlTiGA/kG8NAPfZIeW8GDbp26+mUf0K33o9aZYI7xWUjq1vjS5l35Oqmw3aA
5HfTapJ7a/VkwjdBX/4VScL6SwwlNcXMyLMbxILLnaHqzAdaAp73NWlAJIKmS/cUI9yTGcLFcTFW
2adyFt5BEpJOke+F+8BrJA5XL91rA3DlQrV+10JCFWrSAyPTg4SPH6FroqCpU48FSUP0N/ivZBmo
eVbSiydn4g4XVOulR8QK5QW0SSCkgF9odOXGjajkdYZqPVPf4bqzjK+EFuo9BgLSnYG+IFEKCYmt
hhTzDubwL+p0E6wKN95tIJsIMFUZdh9R1CAEGdnhTayD6o4RUjPsu0nSB6Z0GH8xUwk9xszNn9MW
Ro5vj8qdFOX5u94gPYMPZ71vWE6fNGKg2xBRgG1pgFSJw9B7MKlL3XcsfS6pugMPAUsgjbD3ajP0
A339O1Ui7QkW+g9AgOTmxt47tp1R7wpPM442779bbCuUO0sdqgP3b36MRw6/sExtCKBJB5hZBIcg
quyv1OT6DQ9JeVMkwIFtA6eLdAirbVCSM2EBbpEwI2GSgLHMURDZUIgJv5N9RRcJcsADMSLrUZNh
o0kUDPssA4spoWKJmLaYQjnzM0oBMCbQDtpaNjKIkF38iaU++Eff6BIC9jTbhob0g0s+EGiMcTB1
4SgOoWt696BfwQeO5EklLQRwq2TioMrJO7kvb1+QVNwOrSoRcUrBHVk8fz9I5NnrJJd/j779WkKF
eTViiS3lolD9bDa9/ADZuDwQ5eAJAgUOZr1mbl20jRG2AOdnm7q1K0cvvfeTXj95KpATD2WFEq0P
k0rsI2VI613xkJfmWdLeqTKrY8zGfOeHI9JePizCVPZeUCY5jYMJacUoqNqlfUIMNsTkweA1qlIa
H6MEqjWhAdyBSpL3VYxIsG/K3TaTU/mGZC8qFXGQ38km59DWngx6tG4wP0kySKGalBBqYGzwKDOP
SZ6Pn6rRcF+UuJLv0eket4FCfsA2guxkU8o4Ab9F6EAhnDkkKsoBfZC+VSkFcw5c/0ZDS9EE+D8Q
NeeoW256qzZ3HZ42ey0tgneRDjiHkDcEx0ku/9aSdO0d2JN+qKaoom3b/FirJKBJhYm7EV75KUST
65D0YGuDoEV/owNQ3Iske4sCM32RdHi4vJkHcFwkwKM4/2wPvXrglEAPjgrMqY5kEw9yKTuA5zDf
AHoi7BFblKWAKFD3zBTorBRq+rhBih5R5oMcoeyB6V5W7aypRGSMtjYi6BoBacYbFaxHZZN3tmru
BgCmmCvksvQqogTxitgvX6WkRyWLguEj8tEMcZ0n+NZzdJJ+ak/VmFc7V+9y5MJlUvBRGd+7cT5+
zgjA7nU/eBoQr9iFafOLQ4U3so3LILT/4ejihILACFGuDvpnYxAo4rBBphkdNpISHSS9uL3JUQu8
dxPSNmVBUpLBBIjcawro4lo+IsD9xceFk540PqLH4MLcuM3lnalHvxH/zFiu6BVAHi0ALAHqRaZD
ee697htkk78q5C5uutEf3mry5TuKs+1h8BCxC9LaJiLwjQfKa9mxclueJrCnUVjAX8fDNelvoBas
abTZbJIWW0RmMM2OqDAmuZFttcoo0BvmCir7xPoRIQN5X1gBhcSWeFaWR/+BR13B6wQs3EtuRcnR
am2xcwfyQ52C9kfeaqED+q/bdhxrBMvAftrM6pHoJI9ZpQEI8cw173s1hz8b3Y/FcyUjf4Lsv/xV
zxv9e6BOUlomVCED/ZVt2AfVg+J25tZoouGQjq5xsGS7fA+7ilyCydMYBXLU43W/vweArvxg88NB
reSegmHaf0ViXTwg4sg9ymsM5g616Di1k3vgpAlBVUbgge/LD05ggi0kSSBtyPbRRy79LopR2VB7
DRml0kNIyiWTEkZucFCKoN14xSR6iTBnxkqKsptaI5XV5s1bANrrXSZeA5YL99RsyVZtbBfzojBv
/FcKwy4ReRy9dLiQPNsuKFz46vUXUN/qAeU13iOGAHfDv8K3ztTESQcecVM0JCu3EZkakPFxDDw2
QFj/vojSgnxJkdxwUo2vqpZLtypF/GNcNBwvBCoKnjjEkYKXYWjCw3Plb2jWvFey99yg9I70P8ml
2H7Nu9fMJKmnkMH5VPSmdYcdKUFvPfI0xRqDpZJlP0Klj/eRF2UPoWFOhPI6BXs8ZvKNmjSYLpCo
PWpqFHxWJ4aYbCr+Pcmy6FeiUZGWQZE9yhnYUwq4/d6u+/iub4fsaewTcZCwRzsg1IKRgRG9BZJW
ZNvqFGYYwSAZZ5OjtUit46Ky0z1UlE+JtdfAP4obP3mAzopASeNSHMlrFcpHSBLCQvlnkkqp34J2
ktuwkDktuwRoCdBPSgAg+3otGNHgL7M9J0mwr7GVoAlcMVgL8m6QmvyQlloJ9D5zxx9uFguWwITu
SIPi1qu8EOSrhG67PBWKQks86+Oo7QcUmna2qO2jpTFdRolAgeyi8YXezxu5ZfkbLkj6yQizF7mo
igO53v8A6OBuo8y8UXobU6So/2p1Vv4A7cn/wc3WP4ALAbWDMGhCjhKGVYOPAFpPTfJEQnh4bzPO
Aqqw2amLzdei6MtNafKRVnF/aKOiFjjk8LRDexokgRjeB57gG13rg2eJesxx1FRUDeKa1cJGuwsb
hgFpeBxa4KU0bA+BnuFkyUIKKr/zgNdvAoPwCmeYfVO5+xQqbacigFfUCP7a5DG3tfmEbnHxmglk
eTa+53t3dh8J7Mrx8TaGgcqnrA0PRYiovQv0/VFJyZFh+BcfvcZmwbSmDSSI+jvlQAw6Bru8L8g4
P1HMCLZIuX+HxuLt0Y32ngy/UE59i5BcSAERXJGa3JJahY6bqNmx1ZCZc5vS+9QXxg/U6dNbJWvh
+mqdhez+VFHnxfaIHRXHMvByzgse6kqfuS+GAWLSM3MEU1N0HSMqmaRASqpGPHeeehO6QaCQdtA6
xIjqMLcey7bi+rTFFJ5BAwl7OSJjyKwNMnymKBrCE4td2uMpGZwCC2gVrzZ1kntOTw3bcVOlHFZd
bQc7P4CYotd59aIPlnvgREENxsOrCTCjBDMHwUzeqwE3qZV/96bAOS2K9pelts2PxGi8Q4w9GCpz
qLL4ktseSVymjtwOHhYyoqawhe5sGILTMTV5IFWNBqEL0uSuNqFguwpMN0VFa0DgSByoZX1XmVAH
dFsMb5hmqSQWXXELJgequKF8tZCXCEMyTSgf1jo6brWPXrdvH3VZzh6R8grgaAHowAuv22H61VAb
zMmixUCLJcjVigvfzIpzbBZSt0f/CTWf2o5lfBQVcZsD0D8YWmvfFMmYHyUFJE0zSuWJjUcwXZFk
r0Mz2HlqYt3F4GN3RHWcRnXzJQdWeKpAz7wU1oh3a4O5IqIK4YE8dHeD3Cfb1awI1wfZenUV+cWM
9W4XZoO4H039i9rqqMnH3Kp1SnECxKX10sCvu4/qBGh3zfoodMDasdT4J6oqIRoOWAINtoAdW4DF
osbKJiFbSswlacjXUm96wB3L33WRBhkHvW2eNBC0q6EaOO+r7E6xIQ5oDfRRNDUb1CDS9IS2lgwQ
vAlPqa4X34hXiXJAo6ILE8UNR6CQ6xu0tli46ARJ4JZ4uibfhShldAP94qSHUvDAutJuMHQbEZQa
TXiFfoWXX5b+JASCMGvW+VfMkyASt1JjbhQepkAWVZgnJRAQ0nk8zk1N4awEb9RHJfSkCB6NBBz9
RWNzcQQqYmeMkFhaUcK6CtzqvSzL6lmu8ID0Cis6ekOv7BBd03cgdL9R/KcciOTmfca9szdqD9H1
vEKMAcL2FlyPeYpDdAW0xuawH9S/mt4s7iuq93COKP1UCkDmGID3psXhaNcp3Tf81eQj5HvrYCWi
+YW7kXGr2CFVI1v+gVhfcihRXX2xO/ubb1og20oSBxTOfgLwVfZUbXifBnFFCgmtNyvvgIOIBsut
1iDlJ2dHXRChKdDC0a3R3YM5QBAUOH3tBO7gR9PGvSvr1Ywdn2vJqZE070nV6+RF8FwEQ173JOzJ
TN+yqH4UNfWJPMl4N1g+F5HbyvtOlYGUVoq8MU0p3fVwejdiSBEqJHzb9iMcTWCB2b7xuPnQtsab
YxIVCuygP5K6U0HTkYchiTPUWGuhhmjrJvk8LC92TAUvcF8e9lac/laxW9yh9RR/r4e8e9bNRvpW
dOSHElWrISSKl4LA8pHCGlpUstv/RbT3FaiZQa4VhgzWqP2ubMgXdS1ohTDMftI5tjQ5oQ15uRiZ
aqpQVu5Xt30sxKYqi/LZ59g5+TlqmbjRUJmgnqqmMNpB4eCxQgFDhR0X6eGjPgY8IRL4tBTR863Z
46OyUd3BvQENgC1UYw7AirnT5BElmgbXD8BSIJoqsxxvbbtF69i3ovfaJWFtqRQbqoirQZc7bFxR
UtzGQQjUmewvQvllBTSn+4o3JRnlKDbRGpGR8YdU0vfZifKMtI0i2JCtomGcHqcW7BJ4FXKHG9GY
QqS0sYba1W2t4Q5eQVYvB8wRqDHeQUX5FEaR9QoSKNwWaWEegbdQDEDkAz5X42MaOUzFG0poQdYQ
BAC5h0kjAz02peper42CqgNoG+oEgpdGM+Te3mrN357dtB410r6f3vsSwlbQqKDW6LusG6ggFi6g
ZbRxUaELjaG5NYCse4SCoRcB4i+iEhdawyKypECqvIM9ei/uMZxsKPsr2ZcKkfCBh5beUmzVUWWU
ppRfYFfR164BpaUaEqrnSBqCXvP02yr3SKkA2fhpdH3z2zPQMRQI/kpx/ssiM3sEiJMfcY4bpl+X
/IZuIHatRjnfV9nnqEegLThJmcocxdvAQso78REDkj8XaGluspIapRWLblcYcnQsQefeCMIrfBWJ
3zYVFy9kODM6lVhCoXKK5FlgQWZpbBWV4Mgo7yljjW8GDgkO/1ssDGpf2idNIO1F4w/w+0AjAUyU
f0oNgEwycsXPyNAC3guRyiO1YGi0SRRBtJSlDc3ixk81/c40APFVEFtueJa2MA3C6iZqyPGgKW/t
VYp2CIloJqohoX6rKlGAkWh/0Ar4yTn1UYTr21ZS3yhiw5cUqnVsDNO4FS5hJXcFZCdF8/Z5MpQP
yIjr+3JMClQjMAowywCuGwde0mvIBel8xC2JJvNsEgUhQw0GLQi2omzQszF0EJ0e0kWW0gZH8DNU
EeC/w8Isu89h59ZfVUS70FgltfRcaCDMcEHWt2PuIr2ssfzKAIEXzCnfLErhB9P9ZENpIMCbvEnk
EbBrIYGh0XmA3pMdRIkYyhj4z6lWmjbiL49A4UuRZvSnjeX7zk/1Jz8hGyuBvH+R8xzmWm/b0O4B
t4KILEnI61R1qXzDxwL6beqKcmd00ChRK/86NhNmUkWdVg6gmPOKbPZ1HXwV3ImbuCVTQV6dNCz0
FkRBO4E6DYC1AD3wI+p2QCRkBNomlVZJIgAJZZtiqwIXiUDOftDxIgEQ05dvPIGVYwtfHIY0bim3
haKwVcKWkFgJ+5PK7QUmVuofTVLb8qkvQCPjRhaZ+XPWQ+11gVRxGJEgU9XS2lhxzH7LLaYtgWIT
2DpK+HqavIMsfzNrg/OmTfBADvAfNuyo/IV0L3Annr4VmrJGtBuTAZkx3Is3dgFbdvA5yqUe7bKa
H7oNC0l/GUFFAcoLync8YtSjlcedE/m6wZXCsqtUqqhUz0YKycjLWIEq7lQVXDsXtwJURWsop5LG
EgKhhKBKs+NYa9aPLKzx5bSoDXgucKnrTveL9u2aZQlIqMLkn//6P+cO8UDf8FoOUC9GMQ3RQuP9
n35e11TNVnWNyo+uyjO380Z4guf2kD1Djf7sjfk2U4a/rjfx0VCdJnSbQF1TDV3IM9N2kmwmlek2
e1bG+8F6gzdnRPCWoUNeb2caiUs7dTqhmLbKUGkyTtiXIxXgX6EPiZ0+5+EnkhYi93Y653ITfC2g
HV5va/rN19qyLtsqoTcFk5ni89B/Tb3fNuqxNhVvhZR7nAA2uwMWdr3FpVG0NFNRVFvjX9q0Tn58
ewl46/y//1L+r2i4vQqwVM/gd+Ge1dkjoTEIi+utTL971i8hm6ahsZNtoMvaZSuNQsVXD6T0WWi3
Onc74jVfBvsUq6ei+3m9KWX61rW2Zj3ysPBkwdNW1qHCAAWgGZ9h1wJg/AVEeNtIZJqpb3Q/bdvp
IzKs1UpnP24tVqNl2potqwqn4TTkZ0OK9VViAxxka92aBJXp6XoHF2bs4vOz9WhTRS61IZqssu6x
EpfDo+Td5sbT9Vb0pVE868RsJVq2pVhWRytFcuv5u1HcNOLb9SYWOsJlweITQtEot802cNyTXQO0
kD5/j7O/WniKqU2gtLveiKJ+7AjcLpWUnQJMF+3Uy9kIycGKCvbZc/TN3PziQROYT1Z8ywu8kW5F
8wi8wrffrje6cGSct6nLl20C6dASRJjSZxPVd/CrUW7vPfI8cea49t31thYm6qKt2UkburY6avix
PFtkRjuInQIdFWX4cr2VxR5RMREAv4SNmcJlj1K8/CJQmOmzar9Nwm7dTmonl10wI+P3602piz1i
9xg6a8PmbL9sC2iy2ck1PSLaxUrlGWm+g/Fbx3Fk+7kQn3XN3bfNq6/f4AtH6ZQagID+9cnOHrjo
A5csxKcYmbv+BvvI6z/tw842VdmUWUaqpujTfy5/WR8XtST5tvqit9WXUn3VUuP3v2thdnjV/9OC
lj2n9tO//PpsZMmu2lDF+f2lAigo2knEftd/v8EIXBy+sxGa/n529pWuQY5ZpgWTSkGGNdgm1u+i
tT292AowM9WYjlei/stWWgWeEKZo2gt5EeBJaNioLupErYYDWfdDUkH8edWz2sd/KVT4er1wJnyn
F8ZHw+JZ3iY88nikHa/3/ePqMCBawkmxuOhs1Z4dzFHm9oos41bf2O+G8Rre/rvPzzotkGSMOmo4
Ton+aXJo/umtZTKY03WlySphlTo7R+B45SBydDKv46npj2G/sjIWRofvW8BrbFNmU89GBx9IPLcl
xX0h/Z2i2f4HP181DJMLBcl9YU3XwNnCAzyq5KZcmS9l9VCiSrxyyi79eqEIAVtPlQkDZzsnEhq6
KEPvIn95OxzK/p/PrapPEYMuDMHJN7uklDzT81CKPcdAgU9l4/zjjQ9SxFItoEUah5c2+77mC7Bj
kim9BMj0IRRfSA//eHGeNyBmNx7kdWVIcVFGHY48xzHNVsLUaXwvzxWDXDa6FpObqyErs9UD/A2i
Rp15jg0XEMM3cnz6HyxQEEKGTKzACW9NS+BsBeVyHmKUAP6l8n7aDyoE9utD9PHQQgFFM1ibhNuq
PH8S6VJdSwNlLocTCHtXMHUaTj/qP1+oF63M9oEiDWVdalrgBEguoe+VrvRiYSNcfH92BSJaDx8B
52enLm/q4IaU7fVRWvv+bBb45YS2gQic4c1EY7BYOaMXJoHrwrbgpwmbMHp2iAY69kuAAmInS3eg
w+M7XlhSsL3eh2kxzhYrFwC1LUOolO/mIWdVlDHVeRqRG4zVqW2k92CjSu8ANvN6Swvbgh0h2Bmm
rACbnh1LSYAdBECwykmsR96JwBaE/el6E9PRMOvMRRPTiJ5tiyLzQ071onIiQKeHPqVKZyHFgEXa
KD/ZUeNUlY54KSJN5IgTks3/vHneBzJJBMUQ1jwYpG7rQ4xRS6pkIAHKEXFoA+P5x1w1609hjlW3
PAYhEB1Zv6mIuu+vN7+wHO3z5me9T315lIWklM6hwBBU+nL969Nqm4+t4B+e37ZMvmS2mXR0lQZA
s6XTK2/l6BRoLuMQiT6GbTV7ybu53trSYhF4XqH7opI1+fvhfDaTFvglwA9WieU4GFIKqIX+S8uT
lQlbWPy2sHTu+CkMMuaLP65TGGOZXjrw39w22PXJr64rNihvkyW+3qGlydF1AAgWW83W5jks0ABF
YXV96UAneikN77bTtZV7bWnMgI5ShyVNZijzMSvToB+tsMRiEH2KF7QZ1adIqVF4DLHzud6bpcVg
qirdAaChyGIWgHnUNeRQy2oHYGhGZfgL4PRTZ6B+VAMejE3lEwZB++ttKktDaBJGE/f9fSDOAwMv
bQCH0mgCCIA0unHwqdnFv1FwPHi03zaojIbNUwdbobURrAtOiS0ORW2+XP8lSwN99kOUWQBRF13p
k7iunRpROaN9HjLUTIr3640snWXnjcyGuGjyCkpmWTsNZvXSp2i41U1K2rDAZQej7Wptfy+Orjbt
N5u3iiKmTp/tOFQP9Cgf6JQMEqasn0PXXblq1lqYnU9m6raKwCbOAfPmkdZG66V3V7bZ32M/P6ZY
/cBmLDJCXDaX3bBNW+6EPlROJT2BUckA1gTKk118VbT0JNwTWmMb3C9XDpLFyTprddovZ4PnmlWS
psNYOdB3KHTepOLNRYJ6RMmVSlkTbwrgGtfXhzItgA891TWTwEDTDW3+wHeBHqPJ6tcObng7WblJ
cEV2n3L3iFZe4t+0AXgy6RcA5pW+Lk7jWbvT38/66gVouOZeQLu++EQh893F+Pl63xY3mEHmRjYt
lqQ12+l+VledlLuVo/F+MR4StELVw/UmPqZeTcMmEsGDyJSFhUbcZTdcC9B2wImCcUpLaRExSfvZ
qJ7U5l6xza1S/c7M74r3SWpf/fwx8VeaXxpES1YAcQpuA30eDHnIcYxYt9cOMpwyLK5iZQTXvj/b
a1Y4dFBs+D7ISzAloll5BC5dAOe/f7bNQH9EcQTn0mkGMtcQFbJdITzkDE2l3iYToNGPB9+RRqpt
1ydurWezrSZ8dABji55leNCMmNcl2c31FqaxmW8sJoZ3D1lxNMhnq08ZoJYlyAE7mKrZxptVEeJg
gPHzeisf+2HK8mSdKHSib3OeF6JiaOOTISpHOUhYt0J52V1v4OMmmhqwdUX+zyU9O9BHRCxAb7c0
0INvOKqIkRH3/kEbU1ILrBvhmpg6eXYW4DjdR6rvVU6HTHS0jydvtJVb4+Ns0A3e0QSdZH3s+b1k
e73bothWOZm1g/Yge9yG+yhaiZ0WZ+Osldl+SUDxlg32o04ivoTaJzvZXx+ojxcEvbBRuJT/M1Kz
yWh6jfA517kgii9U6YhejqB/wLPfJ9VpKB4tZS1cWpr+KTIzLYXBs+ZnKOWQZARbUDkDKHZJQ+uS
QnO7MjkrjdizSEhptb4aYrNy/PwTvmg2WsLKy/WR+3jS8FxkASiktGSLzNPlEnPDsAB3wH5H7Eaq
kbLdtpSvQyTwkbRdOdWWu/O/bc3OFrm3fLSCEiKU+miqFJIOobWyK6efe3m4XHZndriEIcBzyD/c
noivhlifNSaFJF3dqFjRleXak3QhSrhoz5jNUA//24P7Wzu+9+JyWgbSrZx7m0rZ1Rae1iWKjndF
f9srKxtqadueTZsxC19Dt+j5h3BSU+7b6JPq7YR9rJuV0VxrRb1cHK3elMAvaYVorw+/euG9X75w
F11fgivLwpiFCuDFg8b2aMVHqnTSJsQucuUgXTp/zodr+vvZQdobBRyZgWVhwXlCC0Zd6cLa96cu
nn2/bPp6dKuCLvTvvQtX4+n6EC1+fwIeqIhya9p8urNMZDI6Z7WDIcjWzx7H6ucfNKAKk0QYhQl5
XrCQQl+Tu0IjexS++4cwf/uDz2uclFyYJq+H2RSXvRw2badUDqp3GByqK4fY4vCcfX76+9nwC8qe
1tjzeVlFFvxGapLD9d+/uBEA2VLp5rb88CAHAawNoPhLx0TKKx3fSnJPZBv2DRze6y0tHmBTht4m
AaB+eCc2llxIUOYIKzogTYZ3UAzUXkoVO6S6ATkej6frDS486aaEId0CwaUSkc2OzKhGTSo0BIZY
Mfa0otuGQ4vy+lEzbyMTZ9FJaB2lAWml3cUhpbxB7nV6ivxd+j2bMxOIJYqlZPO6CFliqP2ifUyT
r5Z+c71/S6fLVBokCatTy5qvbA9V1gEdJZKWES994e6xGr6JerHSzNISVE11gnsALPhQM5MsvQHv
rdWOgXgHctLdMQ5G+w8Wx3kj6uU6z+Hu1hIe6k5BUrBBEADIfVV8zdpDXq6EHgsPOIKpsw7Nt6xZ
wNYITdpKn3z3M3IAILIPAzakkuzI5j3pH7wvh1hG49HdBcnKBbc8njZAqymj96FGiAYIcDdq044O
KnCsmgd4g1+vr4ylJhA2UGVLF4LQcXZoI5mgRFqVNA5pvc0Tgrgrs7W0ws+/P/39bIX7uJCLSvB9
U/O3MdZZUvFoNrhkHq/3Y2mFg0XjkUAAbH1I5saFaQHYzhpHqNhUwzhLMPOKm+5wvZnF7ug8Qqai
p80D7rI78lAhhiohP8I7YuMZGGxuVbzEydFdb2chIuUcoi6DM4uKFOds4bVdr3keCmJOJvKtAWl7
VG664sYMHtVyV6zFpAuLAP0G3ockqlXC+Nnph09fF+ZJPTiG97Pelum3651ZGDQFqIyqG1wcpJFm
nSlBfbcIzvcc3BjrHMbkph4hKq8M2d9pt1nYSzOkXFQ4wZDVZgcDKmZmLLUjY4bsjOa9htBiU/1F
ip6F+ah6Bz3zJz3LTR6aW0wZd5AstwIoLIqEGF+CjP2DXgsxZcuJWMx5CTgTcmYUdTA4TXIEzh5h
ZeTehn9db2Rx5s4ama/HSLRKJ4cDB1Syec3GP3h8K9rZ92djiiJSGOleOjjgyTtE2RJ8BVd27uLq
OGtitjpgEdQ6XBi6gBsjCp73EtY97Vq1eW2gpr+fnUNhLw0jHi+D41cn7EeD6vn6RKz1YnaOirpX
vNqIGSjMC2Hjtg+jfW+b+3/XyvQrznoBzVgzwyAanEC/M3xpq7eQq+xbsVZ7WR4tdishA/KY81sh
U1t3kP1sQEpop5hb9Z8Dx4AniP/9/qwfYBqUwOpYVsp46LVTGK88FRZug4vvTwHm2ThhqZQAOigH
xxv3rgLLCZrD4fpULDahgx8xSH0AGZ9NuGZ5Sew36EXh66Ll+w7CtLIy24uzcNbEbJQgQPRJlXiD
k5SPeCGPxcv1Lqx9fzZKfokXnd/RBXwYcbJj313//tIQgWPVDLCmGlfy7PtyT62wrdXR0Q2cgH8M
eQvLcwXfMX1jfujrLCZADNySAKkuZ3qA85b2QS47gFpx+HG8FGGS8GSat0Hbr0z50njpEztAELLT
o9lJpVS5n2RdLfMsuatkaVu1w8qdsfQO4YFoAnuiCGlq6uwmLtFeyTzeKI4nEJ5jl6eRIm/0WkOs
GaXfEKdEtfoOKfp2DNcAdUsxB/2CQoDsjP4BPIG2co1CaKg4djWhtK3wFqfXWBxsaGDuSkeXhhKK
OZGhTkDwAdOaIII5knFVnUbIuwasImql1xffNPHzhXHewmxhVGhBItxMCx1Km4/hof/tJX+wvqnp
mzqFMZl1PlsP3ZAmEOWF4sjJDnfcNDqF3soDcWmcLB6klOAoUvEkvlzepuuKHq2d0clQ6khQREX7
/Po4LbbAWqbcrQvdnK84KZRyf0yy0alRu/TrcPPz+veXDgGqTzqJA8IgenHZAySXtBpG8IDNYrhH
+dYNpb3U/sEwnTcydfLsvA9gSwulzgdnRAVd26jqH5zE59+fTUMdD2NY2HRC846wtnt9d32Qlhbr
+fdnizUeVEwgMExxbJ5HCrp/WHvUOmae2spxuTTblAjI1fOosMhzXQ6UpmLW2kXt4EQhgtJqxc7+
510hOQduUFEoa33IpBBj9SZCAh1pKExpM/lBw8kl7vU90JSV5/HS8xyGjhAaPBpQL/PdkWCAjFpW
0Tmo6qU72UaXIstglorUQq1ZTYItzmrVFi88TAxEbj83VV98Vg08onry4Wg9yX27crItTOXFb5pN
5aDLYGFqflORBts6+dlKL4X6aMkrb6qlm+KindnlGvRSUshK2TkaRLw+epZDFCODTZ8/FdZzK+27
+lUYa2Cmj+wR01R5ZZOEtSgqf6gp6wq5V/i6rRPhxIW9aqyWKOLu4Onl/dH04s0YQntNP+NLUWr5
ytAu3PUqZUAykBYPKsucHSWSHXe2ZJmNo9jfQqxYQN1BgE6zO1dfKdIsTiLMDkqzxBWEF5fbpEJF
CbZD2jqj+jtGFmHCxORQ+7F2u77xF/YjgEh5QsJyWfHkv2wojKsREbkG16jygDWyP64cXAunLwBb
ricLxODHtIipFZKVIensNDgcEjIfR6XcltpaOXupGZ3VQPRA+uVD6IB8SpIVouidINklATz1F0Vz
ro/UWhOzfYUZcQR7iCZ6GzkdXG1vzbUMwloTsy2lhejb9SNNYPM9BHcQ4ZS1Jbw03xTkWVQkfDVq
DJfzjQZwhoJX1TsIxMioim2vD9LK5/8+NM7uQV8101zW+Hz3ZonHOvrnzyqSOP/z6/8uBJ59Xhh1
0rucodzlOHPfpcimdys3+dLOO29CvRwg1KpbCJ/MgYf7xd9ySg0+dit31Nowzbb3ONapjb1X7zRo
0oXoOoe//t08TD/gbKACxa9ac9oPov9L+o7CxR98fgLNk7ID3zM/nvw6xzoOcQsHJde4gcoJXf3f
tTDrgCqQh69SWgjwy8Sref8nn5/eGTxxpqTj5fgkgypSxLQ7Jx+LrRwk27Va1dJVARL2/zdgzvZZ
YcWtJVxuR8t8RBgHVVpcS5Od1G8yawUQvhiFoNZJlg+Urwku+7IzcOxHZHiGxolLR9H3Xnujha92
fmzVe5QJ9rV69IICjvS+g3wbmm/Xh3Lh1TYFQBy+sMoB6c16mntammF9VzgqGv12i7wWhr/TMemj
54KW9Lg2dwtDS0aTEwxZcbLGc/SjgRABf7BzR0kQvHBPwn+QSuTzMJdAqWJlHU6/fvaKu2hs6v3Z
RioszUUAzsodwbs+S2/b5iBVz178M/JfzQih1F5bOUKXxvO8e7PxjAlxGvSucsdN4y9VjZ6brx7q
arjVhIG8BJ6bY7dytS0cR+SPJjQ/xhE8JGcLKKjswu5lJXdSdTP8zFa+vnCiXnx9ttc0dD3SxuTr
7ae4fxvMGyU62unr9VW4hAG5aGV2pFadjZazRivDcOoQ/RTBe+UFu8b+XYKhxj1B6o9udVuJeGWF
rA3e7KTSy95KsFTJnUlvhFTfH1ypFx2bgoazFShVyBqi1547gA5qZEbWKj3T/3++wi14MYAAiZy0
OaHD9THRo6qeObr1NSjuVeu2jL5fn5ylIYIFSOQsT8wYbYbPiTFnCzQ/zp34HuF4vV/ZMWufny1f
2QwhKQ1J7iA/17ZfWlSx/+D34+hLPC7DPjGmFX42BU0nK0KStMwZxKNdPbmlsdLA0pFmwTYkuCEJ
wtv4soF0qLRW5ynjBFl21wcosoV4zyFY7FWI5+TdyiN8aUdOWAPbhNzIdp/FmeSm07r24Wm01ouU
ISSO5SRyfubK22JhZelAAQX1MF4WH6hCiPfnXl6lxX+T9l09juNat79IgERRIvUqp3KlVpXLnV6E
jsqBytKvv0s955uyaV0T7hkcDA5QGG2T3Nzcca1D9BtgAvUPjHZdP5cFU4mpbzwENkXXBB6D821D
hm3SmikVhxTAUm6l0fuiTzYxkHNBXruugAeWaDeDSaBD41SmdN0TbjkOOFPEQWS/fE1bz9Q711e1
oM5nEqQLnxlAFCU9VlWO4HrNtglXzQwuqNuZBEmfwcdVAKkFa0iAjR9G2xaob9UOAwNMBTuzpALI
rs4TQXiuiTx8VHONDb0fiIM1HHjzBObc1tpd366lRASAZ/6VIYM7gNJKgKQUD2ZV75saIMjaMQUa
mWN71P+QdeCk8iyieqUXDwmBM9IBNkfyR3ql9aKzE1BdwC/goNDZASXu+qoU35ebTiPAt2Zlhe+n
/IkCNXj4df37CyYAKDr//n5HsjhhF1WGHdDyEDZzgYrwdZI8YrP+mxRyfkGDsCv6IDIhJQOd8Z6C
LaMB7boiWaLaK8kMJEQTacuxlq5rPguzePTL+O76QlQi5r+fvACo3op/tqsEiSPKw43iCVMdh3Tn
I82uaWFio6YadaONBlhdzZ1Ut1G1Cune+77f6EKHFBbsMtA4lOv/tkvSu9IWYF/Kg9kVQuiJCcOg
fRzwkn28LmXRep2oruSSVzXYm7sMq0jEqtMfCYbo9W0ce7GqpcdYtF4nkqRLXqCfxDQzXEIH1aEI
fJH9BD41bjRrYkZ0k3C/3EwJ2fl6suda6xKn/pRG+h2oA0B3AIKQLmRfri/+uqKgS1RSxMIATkaO
LS6yTZivmvox+YLxx+tClrKsJ9bBkLP0k8giPU1wo3zALK/h/KSuXwbtOqmj3g3LdAKTgvWa4LA3
IO+tXBDQDoAYBNtHgFlkhYFf1lqUPSkQvzAbIWmVEdqO6AXiPR+c0cUWTPCK1c72QfKAsdp3AZJC
OWVpTPDhy0NsVq8MuGURBUIgYDFEbWwoAUwxdbbdYN33WCUBny9ymLtK6C/Xf8fy0b7/DEnbJj2Z
UE3GO1a0j6wDvwl4N9HRjACaKc53+Qb9K0nul89Ds7etCpJACDaFD4Xu5eFdETwoJ7SWL9C7IOmV
cZhftW2Hne3IGvgKdeTiUlzfteXn//30bOmNSfykz/0cEbooQEVgHO3iWWTPkf5ESyCS7/rg+xiO
m+tCVeuaVfbkOQgIb0okePD6O49m/ZxxBOd/9XS+b938E05EsEbYpJpFACl5Y1Tti2UH+7Got1XP
ttdX8/+57u+yZs08kTUFI1olhIVnOnxuyM+MHhn7OPN06Q3w7sofHTk649fU2gFKRqGKCqW3pcsN
jNMu7UxoSG3sQI6uO8fc3yStYoWL52WhXxIAcMjKyU0aWmqWU95MOC8GJpgXRAgrhRGZL+eFDTmR
IK2D+xaJswBPhVXtnfaOFiuQzCXaVoSbwHgYa0XlcdEmnoiTTJbZVQ4AUnu8gcDNBkb17QOIc1PB
+4ZJtqhMk6CMbGyYSHafGpVFV2yWnA9A80WijwY2KzTWSGpVXhT88iOXFY/B6m86PU6XYko2KAWO
qGHOS7FIiFm0wA0VdluhXKZkgERq0NoGGPFBS7dtgFbpD0O3v35DFcct9zAkaTeE4APE0wAShtcu
HhS3cHkJFBlEQIfYF3PCJcniATjt5cGs7vyuA4nULgD+6d8s4l2IZDStoXDMtJl93OpujL3e+hsf
HSSw/7cIyWJ2Rla3eYHvj9bWivaAgr3++xdN1cn3JStZY9oQbzQ2yahfEu2ehV9IsGOgK74uRnUW
kiVhDmoFPJm3KdjEwLm14VMpRCy+/xaDIUTTEBqEybm9Bwx8AwgQpOz5ANLb30m+s8BhSNhXIM8r
RC1v2ruo2fc6eVo6VGaj3kICIIjvRvqp6T63GNavmSIEXN60dzGSbuVgWOlZBo+mDj6DxEezH8Bf
d/1cVJsmqRdpQeCS23BD+waEQBu09rsUvGQ1X9nOX1mU99VImjaKHJBbf7ImgEcHG1G2UsI6LZ6L
DXY8auCfi4GcrC+1AeENDDxIQAPzkedPhXiyWwWGypLhwsCDhaICen0uBnIGlgGGOx5gfMGOMux0
1bkven+nAiRVZs7kpLGPhxDkzEn2vS12KWvdqHtt2ItV/2Bdui46xaKW9u5UpqTTgppkiAADfbBB
LZoDJn9L2CarPt2ub6dSJJVGlSdMwKVZHoj2SYygc0FP9zYCi4kKJUK1HEmxs8aOqzqtEbU7/iFr
wPIgqm1qgNQuyUeFVzv7JbKbdLooSbMZa62saLAosKOE4BBL7qcB7FLrXvc4OV7fQNW6JENqDAGa
KTqsyyDrMUID8900PIEG+rqUJctzuiLJE8tbvTbHFBqO0SxWrs0RSdS/eHgohnHQoYPxcFQ+z22o
IfTBSThehNa2H62yfDV4v4vgWQJb6i+6x6wTWXLesWjBhmfM3lK1D+50dDSDvVZRfVi2Cf8uR049
asCQAUsWUhg82xnNM6d/4QecLkEyCW0QpdMYzykSgPzo4lsN9PvrZ65agWQApqEBS0MICexgTq7x
5b99Xbr4Lbqk0PkAfzIrdna9yf/mST7dH+m+t1mQBHYwq5N+p7Uf7cSryu9RqOhKWL4X76cs3XQr
tFuwj+nlISi8LPmoR69at/lvGyVd8GhkDC2ruHrDuA1Avne4/vnF9N/pRklXGxTUSef4OOY2SdYi
BqdS8jFEi2NePmiZR4dsi7Zjl7PvdLjvyFPo/DLBTmypQmSVtknXv6gBf8EA2X9o0VHRBFu9Uix0
2VD+31GhKezcvgRl2ZrBHMAQ42Wgd1G2nUnl44/Xt/P6MtCvfi4FDH/+VGSQYiLSM+/MUeECqr4v
XXvDjvq0KhEjEYHBiH2q6pRcVGgTncXoY2TclpskMKlkg5SrQpiXdWh2NV0+VN/9kigc5sVlnIiR
llFEBhltE69WXXlV9MkHOv9fnMOJAMl4RSOJBRBA4MeCeIU1v+zi838TMK/wxOWfeNM33YAVZMPa
mIDqvrr+/UV1BfSZDmIQA+PRkv3qDHAuMgC+oP9nFVegOtoZ2ibtFT64Ssr895NVEJCRRT0oUg8V
xhIGY9NbXwq4/ClTVRJVgiQr5nR51IU+tgtcgm4dvNH8rQNq59h/vL5ti4oF94FaSIdYpjxjO/ZN
wqYYZn/S0EdMob9on7ouYvGK/CsCzRLne1Ykehr5E2y+7iC1407+p0qVrL++iov5gYx1PpAXccut
HxPAGH5dX4Dq69Ll85nGh2FEiN8Er2iVSxSGVvV56epVWkUFyXEEGtvlJjDSFfu/qEon+z/LP9FZ
vzFJFTHobG7v+Lb48mKqKkOqE5buXlCC0s+ey9JWuhrjZ1RzC9VrtLxJQNxkAGYmhpwcBAksWogs
LAKV6aRfJcqCweIacAG4Q9GWDlt+vksCDmiWJgJ5IpAtg2rFtfuHyH7uQ2NrRI5rRt3aKF5Z832y
7hMf/HPg8HUe0fuoOC3V75DedbNvRFp3JX6H743gdAQDi0ohlvaSA0h0RsAn5OK25CC9z62uz9Do
Y9w5ab6m9a/rN2ZpEacSpBsDPtgMdHRddpjM30HxTMXeBDjFjTI4knoAwSDMmrG+5LFHK/VJ3411
cUxKLboLi8B+QLaH7cvRdhRvizEf/lmA+keW5SAvhu7di1bIIQHEWVpMxTGrySqOMdQzrIBbsm7B
X1g/tqnpFuCJAlfjqmiSV9BaRODUNKL8kSYl2O3Jqo4SdKfrii2YHwH5Z9nwOtBdZM4AE7LlSNtp
1MpOHIMaDJB2s9HitwKNvQbY5bgior2wItiCU1mSFUm7iguWDeLI+afQAaekWazCmLgzxdjtB3sq
aVauE3s16nYiBGq7RzvwN2MIwtA+2/TKoaHFzeOYAEQ8jA5EeeYBJj2z2kKIY0x/aqVYZcaHKAjc
cdLWeaHit7m4ctg9jGNDTW38v4tmbMH8OAJOUXkEPPdHq4keQP2rUFKVCOnOAbLYphqKP0e/Kb4n
IIttfV+Rp1kQAdAXC+j4lokZ2T+h0cnJ0LETlpbl5RGk9avyE89rxRoWlOxMwPz3EwEoOBBDi4vy
SGLfTfp7WI3t0DsbS/XmXhY3AZZyuhTJvwpQdMDkToIDmT5YIOIGpawLvBE3rer1VOxBI7GNm2Zt
puGuBXNjUt1aqgOoCQdHjQVcE/xPnrASVsG6IuyLoznle/ChJ62uiHwW9HtueAd1HHL5DrCxz/eS
ZaVhjVVYHofB33UxGcC4N4G3VkMPQW35blEnCokL6jEPuxsUOSl0eshA31zjQRj7kJhrBC/090Hl
fS8JAPGDCdTaefhYxn9gIMSksWUVx7b5OoZi0zkqRKoFBXQAeQVYFI6Umi1vWpN0TYHh5uJoIdzV
X9y1EX28bt3m91uy2ZDgAEsCRGuXcGWpBQj+odCLYwR2Oip6145+5Fb90KTDyujtlcE3g4oWanlV
7zIl05AMjZli8AtPJehnG/ra6G8RaCCtYXd9bYtyZuQJaByDKzX//eT6Zl3ZAlmhhVKj9akfpmoT
xGiN60vWrTKAWd7+UDiYrp27lTH3iTmXc3Fh3aYpkAOT49QLlFvSTY+OJKHfDFAI0DD4nLirwOLU
UQg9F6O1Sa45vhPPXFagZ1UNKS4p9ennpcMhICZvAdIfH8u0yj9UFi3vma1M7114ZMCrR9M1qGXm
Zv4LhCjQUxMN3f7hsenDrRbmGzCgbCpDhYp66ShhXNTGHC4Fzj+Q66QjqcyhAPnP0Bwx/7WOzbsx
+crCe8t60J1tnn6/rm6XOwdjYKHZdoa+ACyFZMNrO2snO4AHOI7BqkXP9c0MIRxUUQD5R16Eo5tc
HoLoWNG2/aSV6HOhW6v/WKSPMQXW0PSV9bemdyVR0tUZ+qhsqpKVxwx0qpkrVPMcC3tloC8R1Hro
uQZ0l/QaBGYKPDV0wx7jzO9drtmpCz7wm59vaA0gVWCaORwEGR4MahWPjd60R3Dn6OXWrjDPvuIq
+LuFpWBMYfZ6MdkLr0aKkGq0FhpRP4VH3+/JczXk2cbiUanIVF9KYUgloRkazg4AA+RuOAtB2FT5
wn8LqsZag1Ohqun6Vv09FyEZFq6HWm8ArOfNCl+z4VDf/bfPS4bF15JRNMBxfCv/aG2a3DzjhPgR
4yLOXMGdK8bSZae5lXVDI/ib34nN+BzUN7PfSgKkS2GbQCatgoq/TRzqykEheGvNVhIgWZAKfJcU
0QZ/G4p6jW4d94eTwU+abobRha9H5lgDDDKGjZH08yckSnodJMs8O+bjw5iHiWuOyHeT23X2XIyk
UOPQFyPwjrIj2YlwWFNdBQhyeSnQJYexHSRYEXAiU3K+DnMk+lT1TnLE8K/L7zq9v/lJnwXMmUjc
cDh68olbvp+YrZYcrfQDhrZi42vUHq5fi/kT5w4Y3gtAagO5ch7SkJ/zvDaKLOFdgrNoMP66Kuiq
CTelkyiM4cJencmRrl9s+OkINprk6FuOW36LYhXiqEqAdBg8YXVZjxBQDoiTB7oyoltrsoCSpMh5
zMxVJtxh6TSSQJij0dn9G5DEECqv+aTCErtwSyDB0udZ8fnBuKAhyrhTDDzthzfarptgHbBNXymc
0ottOhch3z1EWnFuxxBhoDD3wVGBD1yok/R56c7Fjc8C3uPzvnHf/vZBE8/L++LmGYpZCiwsPFFg
HF8Q66VWktkgthjeontNB4EsputvvBUQMIehqGzCUl1M5Q36VNeROXVv40tn7zv/6I+fWhU94+U4
Ll4KmCjMlc4jnxfzUTnE+zbvCQAI8GL01kPWiRUoa72pBS848I01zd/Skf4uMKqla6oH97J2+0e+
hXwZcEdmXKlz+5WLKYi5yAjQOlK3tIy1ad6l47hCCW/V0/syfOrGx6gJwMy784HJOUR3dvPaquz0
pc7M24Ddtv4wI8iBSypCBIBxRw6sCFYNIJ3rMF0zzNvlw60+wLxgAwEneMOx3XKLqMBMgh6KkRys
T3p3p1u3ZjGkz8937yTgm3oDPBglPm/2wwZt9WGjYgJcVhnoC9ChdKR7ZYxoS2g158LCCnoEeH3h
Fhjj9qMNdTCbsEGrcGlv8565pXIe4tI2Ye9OJM+xzsni/KlPzHSi5FDr99X01AcPPHq5fusubRNE
IE7G8sgM3SfpI4YtRVuEhByi2u3YKpnW17+/oGhEx5XGawcQQsSx50sAaIkflHDZUdTYNOIufagF
mA8UD93CPgGnGblNLGEGzZMWQX3NDCMzpwet6veR1j1G5vAkxLS9vpaLxMmMsI85a47YAtxIstuf
VKHeGHpF0ST2paV7y/zdYBzGdz7UZJsKNCTpqkHihdNBf5WBOWVcU0wZSQsTzZTnTm5ahyIKVxV5
GYQin7pwPMhlEZgCxJmoYEgaNlWsGoQf2oc6fOm7yS2+VmjpLK236zu3sA7Y2xnpmAJF0aDSOixz
YqxINevQOVuirUzFKlSfl1aREEcgaYvP1/qLhexLMilKD0sCQDE+9+sDB/qCkrUSTlTpvm8d7Kpw
f7JE1fuwoMBzxk8HY/pcTJHPOXH8rsrb1D4kw7GKfOA1GGuH3exLgTjAgAqD9xgT/RdkPtmEOlUx
2AcdnfROsUqDnzefMoN3AIXSwX0MrM7zuz6SPDKGXrADNbZtuKYqQOSFU0AOBLuvOzM1gFwvyYne
myFSeYcMszgoK27iza0LANI3ZoVgRCAEp3G+ALt1RDoAAfRg+us6X4n05sfq7PsXjqCPhypFOuGg
Gw/Nr7RQ2KfLywzOLDSfzPcYfLKmtP+509essQ3/0GeRK5zp2RnqZ9Z9ZSpim0t1PRc0//3kXaIV
Dzugs/uHONgU99qwUdHVLq1kBncnAHs1LxFXB8LCLhApmk6cfGXEX2x6DDrXqHXFw3GpUUhFQQZC
DIBbXED2NBieNmJaBm8TXeX+Q0gPNysUvo+KGwErC3AlpY1Ky4GIum2CNyQGk+4uVoGCLf1+eFVI
4iAPgostKSzvsUmFGQVvWp+/Ws1wnwBYUuGXK2TISpsDIyeoQWj3NmKette3DlPp7aUEdKYjnufM
wq2GW3yuTk4WO1ruGPzQrNF73ai0dbb+Z+E2sgSnn5+V7URbTRLlIZIi/DAmm54MKzPTV2b73Jhs
5ZvGKrg93IM8eCPgUIe/ewG+2QRRKToSOYBc5lu7cbYKO355+86/L63Hdqa0zksf65lAl7P22yf9
9vfuXIT8Xo9pZhoJRBB7qzVuSfbX78X838tHMsNSz0Bkpn3xnvrTUAcTS7QDmQZQDsDvLO54cNf7
z44f3OzhIk90IkvKggxRklbDCFm8fkVW2MlV3QIL6osOFoIyPoJHlB2l+NtnHXNKzfIP/GMMeH49
vBkbcWaWnqM1tHIuwHvqAQXfCWv8Q31fUGczmf3mpuOg84MNwDnQkMPVBBeOlBzs0N0Sa7HJPb/9
ngbHnrilvyrR1duLL9clSXt1IUnaKxLovd31kITBa4OvbkzMX3xeOuukr2ytAYiZF/Nvvfisaolc
/vUAs4N3YMCJkvxMLUlh7ZE+8PrEDRJ0hSjOQfV9yZyDvseciIbvG/lnH7wVUaxKn0q2438b9H8r
uGypNnjQ9yXnHqbRTXtn+RvdV9xtOV6+kCGdcTUwUxsbh3u6HuyLxFiTqEFBkR7rQnvlTv9g0OzV
SDp7jU6hz7qy0Djv0olxuZAvKUFVY5oTyDjQMTD8pfyYTTunYkDgei4BxRf2L/3487pW/0EyvBCJ
+vVcs5/dXykR6keFHzV5yj1NF1G3KyvfXgfFFL22lU9/OiTz0bfepYlbRn741LBx2tWVHz+RMGnd
oAw/d2Of3AGuVnywq6HcdGU8fchCf1iHafipCDJrpxV29VRk/XCbT/rPbp389FknT17Hqi5qjCPF
3LPa+x6MiP72+t5Ipv6f7yNoQpUGIJDI/Z9/vxNOJQIkKPF9sa0HAB8Ah3wqdjQr1hFKmdelLd6g
E2nSDQWnkq9VXcK9JLuPkz1w4f/m+zYqi7DJqKLM9+tkt8LCFEaX5twTjrn3q/rYmfzHdRGS7/u/
DXsXIT3vNRmrSrCIAyWqdPX0B16GFfUfmuHtupxFU4BOiRlhz77sPgvauAgtgaWgZysGA5Wl7ao4
H1CH0FKFSVjUAWYCSJ9DATDZe75rsQnLVsWwCKSsn0rw7/Eivu/S8HUa03032LvrK1tUAsShc3/L
zFsq3cYAkHhpiKkIb2D7Kr5TYSLJuKb/nBAKsoCmRBeQIXv1llbpVtRUjle1Y/JrZD44rFmGfO6g
9xpGxxxyP6GbegLxOBRQNCy4y5Ny0lwRG6Mb1qXmohqu3+YW/u9XzWOzNkJA5JbPNznVitru7Njx
JkK3fjNs7XJdaa9/sbUOQnvQO8y1b8m2ayyI67hOHQ+sYu5zU97YJDAvAo+Sjm4XG+3BFyOFGW06
oVfwD/Sv6N3IVNnIpbfpTxoShgitaUTORpdFTmpjcpjHjeGDFYc/TZqt7TRe80h7C1OAcLIM2P+s
exW5+VhMrSKRJM8F/7NA0GJQE9kwAB1KG0jQeiVKdKh4hc0xbvRkpvGqbg5JBtR2s9sKq1mFgI/W
2cv1g1uwKkjxvsuVHsWJDEGppRxy2fjdKcbPpcHvBhpMbmPGocJKLgoDnyJgz4GwhzGwc1XMeEvt
0afY5X5VFdnzpsC/WL+6vqSFa46kIkqoDOStiLikrdTH2DS60GBev9KDzzz9ev3zC/bRxHehKDoM
/UXBa6rsEcQZIfcAFnmwoujbaOm1W+vZ3XU5i5s15xSRccJa5DaPJIsGREAa8xra2PswRpg9hSBN
pKz/6AyxrbDFZN58yVcBQx8YZmbcQ5yP9CAHgrSsZRnsvjOFb5YVBh9S0hqvDCHfb7BSNmvHItan
RpiY6S4IeAx0eDdPYAiFjna1Ue3LNuJPPDL7dRyxYC9CvV2VWo28cUXbVYCxYLepErYK66p/DK1p
nt6rArfLGlBOoI/ts0Dzv5vpBloq9OjGgu58w7Cb80wy2NcRNUnKpwdJ2wF3E49NmO3otBtBd5Q5
ikNb0D1UAebZBbRuXzbPZnbOSV3Cjjh6dxydem2lYaC4RQoZclTmB5MxVBOu7JD7h6AZH3kyHW/W
PSzDwfvP8WZcBDR2ZAUtrbBXaXgk+ceGHZr8Y3S4LmRxHQgqkQbDmwG2znNroNlVG6NfF+voXOBd
EkUHzdLnQb1BoYBzR7j8JAXQN7BpVbY3Dm6O7kgViuNCOIH03fv3JcspjKIvjSy3va4stjnLHrq6
f0XL1xrwUE8an75xknxBFlPRyrzgM5mwayi3I52LWpN0TXtE61oTUe61PW5S90Cn3h3oi05/l6HC
41yydLA+mOBAPzCSDNIBOeYUZHYDLcCEUVsL3PdNwt6uK8GyDPRkYkngHJIf3gK0D77g8DZ5y1aB
gyspPlg1V1yZxU3DewPfDMk3zMmcqxpqNG0vBIIZE+B/fUjv/ICCYoZtwyTSXENJU7zoT8wdKvPg
LTJAcnQz8YjWJGjhrxTa1y4yD3ZUPgxJ9gIsgdpNsxDurg8QW9Akx/Q1dfLboze0Hr/Ll4xdkvuJ
Hlk9XN2mve8SQOVZKiiTpfcJzUp4yIHNC14FSTv6oJm7HSfHA5UQudccoEEPBYCYhJ3wvRliMPsv
NGUuUVGEV6iKSfLGzCmIIMLxavMprp9j+hJn366LWDAZSM6+i5iXfBLF+UbuF4JBBKrT7uj80FUg
A4sC5hYPMEkhbyfX8yLSdRRAJY5n6M9WMq3iQDWkp5IgHXxadlQTyOp55rAl9kYVTCx+HnzsaKQF
CwWwv893KByGwcnDAjuUda42tu7v6yewFENBmxzg/Mz9uigMnwsYNa0qAFvpeH2+swP0LbEceaFN
xN1q3PTf/XFTokLJ1tqX64IXrLmJRxtR6GzpmKzNhE+kKQSSQ6n+nPkfifVGu8IVwH4ai8/99L1V
XZ/5IGR3C41Tc4UdGn3RkRxqTqEPqHB4eZxtg9gHLmx2X2RA7DSrsXObxLc2GuZVry9z6fxOpUrn
51R5mNVa4HhDZrxlY/u5LVG5vi5jcStBX4dRC7zsFxNluU/jKMMMhkendpWgpzvC3Ko2fcmal5a+
tnW8Hoe/eKlQWEanOlrRcILzTzq5uD0w85gILbwi+QNNdna1T9PN9VXNindxXu8iZK9LNHWfleg2
8YI4/u60xqHSnckNfaboWVh6qhAAop1opnlBAe98KVYW0RKktcglR+UP0yr3+TyQh2rJLyN2OsDa
Un13fWWLmsgxpYAEDDqZ5Ge+ROoS6t8hy8/8YeN0zbgGYny0McM4W+lNo28CxKbrkfpCsadLawU6
xXzx+IzrJj3Lfir8kQw0fPGnfUVWQ7hurF2V7FmqyIEsqT1FUgZRFLrmgYlxvqlT1+h+V1bhC+Gr
3nygliJ8X/w+WEYpspmIC+XhrJxbdZWOUfhCiwctXTsqvoWFt5ahiwmexMx8gbLL+e+P0eAQdEiX
el037NA7BYAHC0A7L6jsXteFRUEzJYADQ4hpHMn8zvk4Q3S97QE+2S2MeK8P076lj2m6vi5oYcdA
jAeXD4cBOEt5xyJLgO5bbyyvjW23bFwHRcvrEhYuLCMYikZrHghi0cZ7vmdVYBX9FBPLo1bvCTN5
67XqrUmL2z0tjHqjRRVaPCcEpB0baNI26GKyvLh/qMw9UXGmLm0UnCv0OKNDx8C/z5cRCcQY9RBZ
Xmeuk3FXNIoobOH2z87bv983z78fB0lJrAnf1/tN8TWrk01dxRvOK/Bkty6vb7+JmL/DVAb62/HK
ytM+DQENAY8d6tGdP6c/FbZM7qOdo3yEZIiMkOfFDKMcT2iA7CnB4kQ9Y8r058GfnC88T2u3oaK7
DwqYGNbbFeADEdaACFJfRRiM2BWoyex4y/HiV2a+E449PDp9riuUfkklkexG1Ijy/zyyf77XmExF
TMoa6gU9P8BNu7OColgzzVcRSS8YVvBq/RkRA9I0/ItzQVmqx6Vv59Qzk86FENdKxaqagSKiHSM3
Mgf/2XOMXeMqo8sIs1ySdZpSZyyzMaMe0TxS5WuzCIC3fpzIX6gqPH90dKL1EfN1khXnmOqmQSgs
jwCuhWUu0Z8m/ZjQx0J7aFUO4dJZIfcBXUX/PwbLpUWVYVLYwkktzwr6bqXpGRjJotZe24Ld2G30
z/6diJKuOPfBY4zJD5gQ8N+Vr46t8sgW1QFw9DbMIXZO9ilQD+l4X+HS9SkXG8rHaJ2W+riPmRFv
us5ij2FYccVVXBQKrjoE3X/a6iUdtDNwXAzItntoMlj7abBJ4MZT/tjkr2Gs8P+WjJiNleF5R7YC
k1Hn+m6hfpQnNbe8nOS/aViucpbvu8r4SHnzbezzN18QFajekoIgtgeYCHrEkFWUtFEjzdg7GbQR
w/IrkXkGuTNZrrAYS9Yf451gOSMIiy56hnI/y4NeWNSr8+eyi1y7VDz4i6tAMgmgusjBXUxftiBv
N4eAUa8ka73YCsBmONvrD/FCPIAq/rsIyerFRlSxyaLUa7XSHTPN1SK27urfHXvu8m/dFOyc4fN1
kWTuTJG8deSs4Iqh8A4nQG7JLqO2bjMHzwA6sZoP09CF91GY2DtqCLq2ygIgOjbgq6Z40ldTZ9cP
FW/r56oYySpM4l8Ydx28JFjXdrgtqqJEoO6zXdnXiYsZDYz8dZw3lcJhWbowuIrz+BrehouKOLU6
s2L9/JuBcowI0LxzkOFDg4Jq2GRRqZDd+lN6x+y4dDNpF+d9EsJeB2hOjzMU20EhpmpRX1wNvNW5
Io5gT3bwiA4CdiZa6k36p5HA6jDH7cR3UpVubHS76+e9vKLZYQWUAEf54vz+o3m2ZXo/UU+fPnC2
H1Tz/EvfR3sQohSQ0GIESbrrdRpmgUbgJGlldKyS/jnVbwQy/fMInIqQ3NUwHPRGq33qJRWZwEup
bUMbxhIuLAgys/X1/VoqN4KAEy2VGDZEDlveMNPUUj9ADcgL6sBGp126NrXmIYzzTd+aX8E/8BRl
YoPG7Y/tlCvml5diDKRiEcgQAwlEuQpYTplm9JUO2UVTratqqDdozoIdpUa/tdJRKB6HJROHlK8+
F+zA/Mmlwyst2jRpOTE04RhuG5i7fiRAyFJBTCzpCC6V86deB4jq+e8nOYioyE2jtmvm2cLztaf0
5fqRLX4eUz9zeQ4wNzIlxCBMFqZo9/PouBPrPNhf/zyZ/XzZYoIb99/vS7tkTDVLAGHCvDSzUsul
VZx5YhrtDzw2aDw3KJm7WgdtoRuFsdjVvh4jzs18t2ehthJ6lu5SkoVblqCgmxiDiSHfvvtsV1X8
MrYDytcF0JOLsXDuAoHkoemU/AsQb1VtZvPvlNeBNoEZWgbGFAA258cQAME7gFDUR5wMY0umW6Uv
ZYgeDB7c09hRXKQlXcaU1BzNUGP2Bs6lmSTWqzoYUQwu7qjzcXyI0hdi3l0/mwUFPqtcSkfjlJVh
lAQ1kiw9pHnvkg7nEytu5fxL5X1DyRJRA8IQ0NRK+0aCmjhRKLhX95sMMGL77LMGbtx65fur68tZ
2rMTSXImDR2lPDTSmnuO0F5C3z74VnkXTOYH0In//G+ipHeBmb4WJlnJPWiFm6bWeuIlcMGQkhy/
X5e0eD3ft08m1TByMmhFDLUbrXVUupoqr7+4aYhD5rIfJo3kJN2Yd8IUoA1CvsS6F6xwdbZpG+tp
CDSFR7ioCCeS5l9yYscGOzL1Yda2uvmW54bbOT84HdbCQld5/TNW5VUXN+5EnKTc3A+LKKdokUxt
ArTS2dW6/fpgKu996+YFnywIsMgZKOQR7xfJ3WhvSf8pVVlP1SKkyxPEY1zBOcQN7WcgRkp317Vr
wQKcLoFJjdjoNOhYGGKTSuc4WF/1iLosVfVIyshjf1yQk42Se5AyUfGqHgskRuoBbm95pHT6HPPq
sSuMg84bcEeKX6Wv7UwLU641eyqICiJ7eaFzNpjNYE1y+ibtg7zhZGBornGeY8F2gRN8KXvV7IpK
zHyeJyoRJCEwy7URvTVO+5g45AeI3FAuI4qrtCgGs9x/ys4AEZDUwnCGkoBnj4Ev6FMRfS2D36kK
CGHRLqDv5g/Cs4PU8/lK4pDlNmaiuBdqT1YhXNuKXR6/kfTtugYuVbSRr3sXJN2ipGybnpZoR/LH
ai3qYcW5D9zqD0IDXMj4Kchempa5dZHvx+zzddmL22gBvgnjWCBllkMJOzSStozQ+Zr7T1O2j+gq
Vs0CLV7gExGSQpAEcNxFAxF15VrdLhS3N6PM2U6UrmecLvgK58eEae04DwIGTfDZlzLuPhHT31zf
peUTQq/LnwI52sZmD+9Eqa06LA0zJbYX6F+CIBxcYEc2qzqPUiC51ZsGyHohGz9khbbvpmY7TMnH
679gURfhqcwoa3Aj5ImwlETwy6yYea1whbW2P6co1RYK72G+Mxd+yokQaSf9Us+ZRiGkJ3oJMKeu
/N5oNP9UNKx/1Ry9/ZZPQb+Jx7rBnIQ/KdykhTUivkQKEtll9NLKfBNdCCgb5Apsz44jd9TwJG6R
QxP0+P9Iu7IeOXUm+ouQWA28Ar3NTJIZem4myQvKymIDZl9+/Xc838PtNqhR50pRXlrjwlu5llOn
bi+luLbSLCHGRCLwvWpTdjhTFFlVDc8IHhT1BKPA9Ah8Cm3q9kbSHo2Zb2QdV+PmULuCig3tbxbI
BAZcHhrCcftZG8lDUtKD3WtBG3W+ptevrm0f0JTwJ4+zX8bYnIiNnnSsf3DALN/r/UPeOX/unj9s
d5QcCaAELr1QCRdneRjiuevLiDzPShd7WdL2T3GZ5s9q1kxhk7jmIdb5lpe/sug2uBzgD+MfyjIl
JaBMKVVHlQKeyh5S49GpAmReTfM4sw2LZO0MQ1Xj/ADkgPpx6aaiL1PB8BHkWYfV6KWE70G+2HlZ
0YdzP6u7SS/3sdYdk1EL719XgDfwUGCL0U1Luj2x66RqPSOR2BbfWvMnYPcE5RfEPU5bOLU1jXop
SQpqZ3NUkWpSCCouDkbkz3Zweybayk2Es407gqilhvJ76XFVIzbPrNPIs814zr1cSZ1Am+pqV6cN
/z4n1WeYMtTTK7XZDYnKHniesKfBavhLN/T9qc2S6VilBvcnZSK7ipGX21+49mxdfKDs55AkU4je
YZcnI3toS3RYLBqPk794WS6lSDuKnktUsZECfY5yJAeDzZ71q7OA7YKHC6XEC3IL1phqlBiwYbLI
+daY0UOEBgxRuxWRWrt7eLhQC+KCjGxRLMkA/yMKgeHnWmWQN9xP+PSxJtFPrRi+GDXfYhVaPZ4X
8qTjabeu1SojQOLxrAZRXn6Mqr/AVYAawkK0ELRe4AeRdBji+S0ojRwCUIqfgTig2g9kR0tPrx+N
LfdwdZcuZInLcqEve5C2TVYBfcmp45HyO9HQH2/LC1m9cQhyAA8sYupyns9E/+g8ThHhUvipjNCc
sqiPVYY3sN8qDFqdDmBmWDtEVxb16/ncDlNuDahKMMaffEJKcbbPSPIf/uKG/itGNlhASZKNVQ0x
mjk9V2Z6RPB3Z5At23n1rIHQ/h1bJqiyrjcnLehYp2iS+KxF4++YlU86MzdQCKvX50KEdNaqtkAF
byVEAEtt+Q7dKcpTPfp8Kwe7pnbF7oNimwgeBhmgVyVU7RSnFPpGD039Dajj+ImwOahskoSRGicP
LUtQyud2qp/l2nOe031EsnKXmEz93lE1P6GEbgsUv3JikB3D4iIKB8vMldZYr7uKC8aFZ508KtHX
UYl9A7mT2+dlZZVBAojQImwDZMzkliRJZmQ60vfkWUPdh6jVOswq+2cu7M8w1x4sZGxuy1uxEy7k
obz4+uDwyinnjEODxBS2VuB0KLmnfmb7k5OhZ6Bfz6fbAldOKvwrsD6BlwmYFRkzkyOdlrb2iEfb
DozGKzasj63hpSd7REeXQlUxvNV9GR9U+2+GR8QXjOJI2yNter1cTlH2tapg+Nx+dNHbYStAsvr5
F+OL43GhZAfYFVMTYXx20rV9le5vL/7abhswCUHcgbQZkWMfExjsM1h/1nPD8tZriBOkc/MVFbS7
Yuh3Ran81hxq+Uq/ZUKs6HVY/v8Klu6OO7gI+OgTsuc88wfa+b3FfVP/OThRcHuKayuIlL9grtXR
2kDmJaHFYBLAAiw8iZ8z9cXd0Ocbw8v6fKjyYtArDJ+pFHAX4qn34/zglCDD6EDxwQeUDHfS6G0/
dYPxbNq146MXeHWwJtpuSFnbD+hXUTUOHr5FvKNNYpjoXDGe9fzA5v1QHfUGHYg3HOlVKQA8AzcL
bOHiuGlON2isL/VnjsDAaNgnJ9fBY6uAHZuC0Pb2xovokOzPggYDrhwAGuIhvL46GaCkI4r/9edm
MtDJohwecsN+A8Xc1xpoV/TEcmOvhod5W+rajUJOC0Q4KJkB74q0XTk1Y+DzRgOYXf5YAeDmcGCt
jez71CuD36XlF8NFpL5j6KNwW/LaSQRMSRTv2Uiey68kCvXoRJrYeFa77jXJ3Uc65xsu+9qLh4Cc
aQLmBlGyE1mkY8USJzGei+aoTJMXKUGXfL09jbVtEyA9JB1BBLfAVfcpqt0NtwQ6JIb77WlD/jN3
q8jTC1L80duRHtmQxEFUGurutuTV2eEpx3nBu7eALBVlYxlcxR3QmrH/xp16/OxwwgKuD/PGRZAm
CTzUNY2K2MsLtV6jdQxIF5rorGX0EAPoX/Z7Kw9qPSB6e4wMZ0PPS1NbyBO/X8gjysgYoaBtYZb6
C0QPxzTJjxNjv2+voHQE38XASgcaCihbgQa8FtONVVGnOaaVsRejfNp6NFaHx96gbBrlTYujAdhI
io4oPDonzdfC3c/F3c0NBJMCAmAWSHRQICiHTIdUayrioMSx7s+9A2TShpZdmwBqPQwEKlHAtCD4
Tc1u6kjjWmejDnrN30Q4r20z1CuCE4QAPiiHWvoS3VViTswzi4uP1GRPutEd4srdyDGsTeNSjH69
zWOCepkOFsUZ7WHUn+pW5Zz0SryfosvhJRWKMuAZuHTXPBdz5VcpRSAn82MLdFx0d/u8rq6XQKsK
PjTAUsTvF9eiRW1uVmaZhc7r8w+Vuh8atD9us+w+G+H/EwJWEC26gEFZvEQ9R5qiGig5az2C4+V+
QDHRX0wEETa0G4AVCmv6eiKcaykfB5BCGjO8Il4FQ7abtpTI6rZfCJEeVBN4C3PoIcQkrtc4L3m6
EejeEiC05sV28KxwaBxDQAfIB5qAeH9BhwYetH+XSXIG1KZEi1qxTK7rBO4H272ftRFABh1ga9GD
A9zU0oFSS5aZqM8xzkY5n4ZU2W1GzVeO7JUEaad1s+8iYe2cI+VtanY1O95/lKBcDWgp5L3gcUtr
BBMLJUdtSs5xNJ4UO/LLsQL8Y3/7wK5stQUwOiLReOrh9UlnSW9SAjsUQAyePJmfzP6+CKW4cYjk
iHA36u7BqS55sTmBz9TDYjgP2Wfnk2K83f/1UKXIW4CvWDzl1wc1KbWyGDqcI5BiG982gR0rCtDW
YEAix4FUzALHGBtuzmauKGfyjVi9rzHic2vyS3eLo0zG5Il1QkgezzUUICw62XspNRsRbatTzmo6
72CsFsWjWn1MxwOyQSgAC0Au4znlxvOxcoThiCHXoqHkxwLz+fXqzTo85orO7nmI3ypi7UzOjyw+
371FV0KkLYoNdUadCYQU1qdyz+5uAAiUORZO1I2izmdxfidDVRIged2zTbsPZld/oIm6a/r8A/CW
G7aiuAoXfozYI3R4EU6Z6O8Cupvr5QKRHJ3TLnLPMypDbfcHIWHETsbnTNtq+7myMeI44+4gpoUC
HUmSSsAkhMcF9IT9dKjBFqnVaNbd6Id7t0bAE6BdQPyL1qK2pCTh+Ce1GU3ta0IaLxzULVDzUreg
VBsxOTC+AIO54OYdFcuaSzB8vBbGr/xg8Z/3f76lAxCFSSCW/t4e8+KV6srYHsfCaV7d8dlJfK38
j+NLCjjic2nUDcaPHd/+h3++9+vB6wI7RNBd4g7KAavBncd5jNz4n0k91da+ufsJt8FGBU5nvH1o
tyfzIrt5hL5Ndlq/9keb5DsXFdT3fv+7eQ4r3RS0h7KJq+hTBFLvvHpFH1E32anRRlR7eXiux5ds
21aNSWSidOmVKvQDgKdFtSFgecmw8mDrAikxOLwXtE8O1eLZKVr+Wrr8e9tNvtuLjqjmt9vrtHxD
oNCFgkKZoNDyxrXWSJDqVYueNa/N8JWaBhKOoIdHW5S82iKyWq7Y+9MhqI9Qy7FINbh1nQwWb3Gd
e1SxgWNsQ/9tjS+pi7TpldRoMb4RB6Ptpb9uL9TW8GIhL67zaCENyIamfVXQ6cL6NllbKf4VAWjL
hoIavLGoV5ODJmRoeBU5avuaF4lXnxDQuC/wgwfCgSKF340ThRshM42URW+m89Sw1yz/0u6KfiMg
s/L9CNjhDYJrjA02pPWfiTMRFDhmr50TNO1uyzlauQ9Xw0vrn8YKLKASwwfM+ladiu4/fr70qLG8
ASJ3wPg6pfvv3En2t8/P2vdbiM8iZ4iYG0hXr8/PNGn6PCs0e2XJDjh5LdqN+kYB6zJaJIq9HAv3
SxRMybADoModpIyzDI25Xp209Ns68duMejXi9NNYeINy/5UDbArNJKGl1GWrP9BQMLA9JdmrChhk
kZzq/vX2oi3PFGoWRH8MuCqoYJd74w1NBCoHxSpee/oSeWZ7X5wSN+J6eCH+4k4DVJMJyszidc7G
vTVOKCsHMkslG1u/NQvpZuDGNyUCC8Vr5ZVZMLfB7UUSJ//a8LuehXQz5ogOcGQwPDMnzzI/KzuQ
ZwBQdbf6AOcJAtbwlWCNL1Ls6HDWZUnKxlcUnQHim3r1xlO0skxwMOBSQj2RZTelkoEistPH7pX4
ZvfCttLDa8OD7hagLYGgWnTZbJTZcPpcHV619KnMXT+Ji/v3GdY+wo7g+EN0WLaLwdleT1PjTq9p
+hAfEvfuqKBwJv4dXgp7JNkYJ3GP4XXy1uWvZHf7GC0VFOwwHdoJdGfwPuTnoeZTpVikVF8HVVMe
SlXLPYS6HPRaauu2uvMwCeJAJOoBmwVuF26LZLyaDH5XXhnza6Wdnpl2vD0V+Ua8jw7zDjVViNot
4KZEm1Cbxqv51ckn51ObjDzUFNYcSKX2iseQEb9TEcKkAXmXZqBeGOg1x5W8yM6xZyRD0yFMvpTO
Lq42POHlfK6Hl96OBP1Bs6zG8Mbkemn7RTcDrdwnWxT38g2RZyHZglRNai22IKY3fe4AJrFxwrbG
F79fqFs4HLHbpBi/cNHsY3ps2IZXIR9hTACEGrh76LWIHuFyDleL4F3349CHWvWquQFYiJP45fbR
WpnDpQg5EhIbiUJrhDdDTffqyk/u9HnfZwA9i8Zd4hrKRiBIB7uKGnkfdurBKZ7cO8HkuhgfJcdI
WqDkEE68dJI6cKgAS570ISKcnmgAdf/yoA8NOICAX8Nt0KR7rccpcwxaN6FonZ661Mt/3l5/YYZd
PnaYANI6cNbx8AuuBemMtmnfpBaaxISgH1Ii9Lr3IueEt44qr7cFrWw0qB9hS8FcFqlESRDaH4J6
No3aELn6KA60DdNja3jx+8VdoLaDwh+O4Qf2pgzfzPr83z5fXJXL8ae0L4YB46vqV60Os/D28Csa
CVgQxGQRAUf8UQ42KQREiBMturDtx28Vb/b2gOL5zt7nfCtMs3Kpr0RJz15u5AaSCXkXptVe63+B
PasE7vq/TUc6tqXVl4SMmI6WBFEWKGznVuAC2Ljcsn3+fnb/XTRZd9hRkYImHTMZa5T5lQKhz73Z
avws/aNVpzbdmtbaZYGhJzYK1cwLntGJ8Gbu4joLeWxH3zRnnGwv4dQ8JSyaHsesmh6YNrAtxnkZ
sS+0jKhpA2RfcNouImsKz8BtwO0srGtqftLqiUR4TQrbI8NQe43t/hnapNtHjFRPHEufeIXSTg0K
YcmwV+qubr0om4s9dZp8X1t2vPFOvBNgSFoE9qqKYDbaCKB4XnqvXVblLEtyGlYtrw42YxX4K1qN
PPBiMIBxz8Ex7Zg1WuSN3RGondxnmhbvNTv6Co5s9XfPZnpwFa58KOCyexlzKXrR5dXv28dyEXfX
oOpwu7CCyFNAZ0vfOaM3QJtUqR3WSaj9dPKDYu7rP/30i+o/jnG5sSxLnSSkCd0NdbfctqFIYGFO
kNYlk2eHZXFv811MB5NBUBFRDpSPyK/DDIw/mAWLNmQa8T641RYIcmUCGB8uKVxsRNzlcvre0pM6
Sdo2BN7H13cuslK3N2R5g0WEAwR4gFmBJMqWns+xVG3QRzttSASxSvqpTT815aPzj/KZ03l3W9bq
ZC5kSQ9QkSuJ20WQpZSwNFJfqe5NoIvtQAtyxKZdcV9lGmJzVMB53sxtaKkfu8Y4OmBkGm3Na+pu
wzNa0eFX901aNw1dvKMKPEJhMyUfO7P4rZh6oPf26d4lAzRU0JMQAqMfSLjrRy/L2tGddDx3+out
7ap7wx1Qa6iUQ3wF0BVUocse0py2FhlrvQ7bvRK9ujy8/+tBEwlOEuCZliiDRNfyymyqOmS9b7HA
upN8XmhlBN2RikKfcKBK5NuRD72tVj1tQjN9zI5d/heLfzm89E5HWWOVRoPhJ+vVyt+qjeDW8joA
LQdNiAQXEDcL2pwpT8EtrahNWBuBA+IReyPevjG+nG2sGqVIkwjjDzQwQR2xYRiv3IDLz5cLmIs2
5eXQT1j8pjmxztrFbutPs328fYZW7DKB7UNRDVjcgAeXcqZZVU9tqVp1WFhHMOd5cx2mVu272Y/b
ct7DldILinq0dzWOytcFI1BhRKSKNRBm4WsM32kdw9cKQn23ZPo+UVLX5/bMdwxP8GPiFjU6VoyC
JMpl2S80pa3PdjJ+NaIp/zNPafbJ1LPhtayS9KChYvhTldnjvslgGqnxmOveWIO/yrs9hZUdQVoO
Kcz3iMoCyjoouanGIOAL+244mWzSjxVL56COjC/3CwJTHyAGQIoBYiwpcnQNym03bVjY8KJ/Rntc
9dGm6vQya3yr3e/K9mPXUQpigrke4EvJXjCckaU5V4qQjseOnmL+1Kcv0xYx18pVEeghxH1F72KQ
9VyrWaSlQGOY20XI0yfN2dNm4xCv7czl+JImqXoFx7vE+Fn1orsfquyjQzeu49YUJIPfqLoRdUkQ
oWqHCQ2sgttbvjS8QbcL/xcV1bC9Qf57vUJu3ulJS4wxBBuCbn5FilzVd3HyY/51W85yGqKJNDgl
0QvPEGHyazntnOa2lY1DWGbHdEfrjY1YGR7gQJSsAKWJxiIyhUyjV6nTmM0cjt2f5Fjf23wX9oew
vfGQipoI0GNdf/3YWz1VY7cPGxZ7xltxd5vD/wtAJAIcxAg0LuwBUJojAMmGcGh+6fYvtmENriwP
9hhLY6DUE0hnydyopxkJZmVC1C+OfHoAjfCGgOVFAA+t8N2APETyy5BO6WDT2AZ79Bha1PLiOnTU
c5T/hVGOmikBFkNHVryr0pPBQCif2VVqha2Dju1B3W6E9Zc6CV6FilANLgJaIcuBlLljCdpo5yS0
nhoVSGm2o265s7S3u68CKJQBZ4VFK1pcSVdurFkOy69GZOt7Sw6xffiL4YmI8IKAmCBQfn1WYzis
SpxRESHwOnsHWr7/Nr50k0stAb4qyrqwmB8V9DazN5BuQmdev9eItyNyibCZoCeVA4ucG4qh9bQP
M/N3OX1tkl+8/sHUb/n4x9K2ovvv2JaFNAvOBWrEEOWX8Y0WahhmsGF2oTu6XmHu1OzYvExq4bXq
G2G+y04Fip5/VJXPJ3+Igiw/1/MHmL3oGX97XWXqCVi9mPjFp0jnoixdt9MVowsnm3uV8rFXvk3p
t0z5SNm+KDyrDefkk56+3ha7cnPhIxLMHsXyyLlLT1hscKPOaQJP90vzDWgEYAZuC1jbT1T5IL+B
QykSTtfnceSqAaoJ4era7a5Kj7VbgzqjRmXtMXfTfel8vS1vdUKoxoGniJcNqKBreapTpazR3CaM
LOtTrUTByKd/epduTGtFpcJHEUUxqJcUzu+1mGHMikrnsFpB8Kzwg7IFvBV/Lx9MNJLHg4aHGT6i
pFHNWVVMJY7qUK2fmoQEw/TcOU+Ef2qrdn//igEk5xKRSxPov+upFNyMuljX4Q8llbGbzVL3kmmo
djO13Y1VE5stzcpR4dXhFQJMcpEmtyKrJOk4dOFgMPoFNb3NTkMPzmgwAr2Kyy+3J7ayhgIUpiPR
hbw/4lLXEyMASdg5QRhTqQBnTL1OeXD0YzLvhvsNTawdjsN7EQciLtItSjI7MftZBEzjHWtbv3es
DSdg5bw57+lmpCFhsMnFUI0WpXky2W0Ylag0s4Ok3mq1LE6UvDdA24giJZT+LkONGcvGUimGsI3z
/YR+qnY2flT77NhP7idqlx+IUVWeGqsbx29tZqIRimHhVcfJEBf6IgHAUKIS97rThdQej1/BX3C8
fQrWxoeBKyBjKLVGrup6fG0Ya3Muxz6kf5RkrzYbR3pF38CBQQkZTE8A5WXyKF2Np3ls5z4c0XvV
7r4MaEcfT9r92y8sTwSMAAEX5ULXk6jHNuoNjohO+ln7MX+/d4UA+EUXLbwCoAZfoL9F63iHI9UZ
9j19RNjwEeGLjVd9uUrXIiSrpCsbJ2qg78NWHfy5dI6OYn9w5y3kgcxZjEdUYJfhwWKn4WvIaMqu
Gs3JYE0asqgpj5OJtmhzFJm+PXcfbbc8mdqXuGoC9JXaOTWJn6qITt/jNCt+OLzme5cSdAIbNPNQ
EzP2uAUqgLIszKArnHjvMnMLbLV8HVHNie0UgGikqGT7I9bZYE5znIZplh9is/Yd7VDM06l3xhNB
YBggx9t7vZLygEQoeZTF4rAuSoS6vmLuiL6UIWWq5psa9Ur9yQta7gaZyoedzWKwYyquEWQOAdAo
Nn7WlTnCBKH9bmjT7u77A88EuCxcfNQTLUrI5kwQ+o9IwSg66o3zCvB8hJHbrSDKinl1JUfOaelW
1enq7GZh+yXrPJMGRXUY272zRwu45g1UBCjc3VhqYWpca9RrkVKQw9L7OQW0OAtTkNZkU4I89qnP
n5TM9WH2l9qeDaVH2/Ntscs39lqqdNWMcQDzxwipfRVEXcCno808cytQvrKeOEfILWjoIga9J5fV
zE2FjDQK2cIs+2diSNepu4o+ltGDM3xIWpQja+qurX+4ZCvNunzVBeUyEIqw8RC3kLETyYzq1cqm
NLRQcz3z8Y0iJ4fW4+i2QVvjpTCa4PaCrjgJIk6FSBVBRH3pJOg653lWaFnooMx6ah5nEEgk7rFP
rMAc3zpnbyof4mYMDP2BkdwrtC+uW/nECpDATCdf3+LyW75oopYBvQgEkSkQrNKLRnPbVOeop6FN
9018jLcc7RVlfTW+ZM1URTa5Ku1o2FYvtCm8Blx0tLoXRgxVfSVFsnA5tVwaNwMN49Ta8eq71t7J
UCkeg0sJpuQKjPlEYmtqaDg5aJV7GvWDvQVpXN0KUBMJRwOmphzHjA2kofJ6omH/K3P2rrbhbK/u
xMXw0l1u4OK4bMYaIdnVAxfrgrtkS0uJMa61FFYJwEzMAVd5kQMfLMJiopg0TKeHweVea+3z/gn/
2+axyGlAC9/uXsBiOkZbTtTKVYbiF7WqeKuRC5OsmsLSR6t2OA1198mi+3TOfRsGuvoJ9RwbVuaq
KGE5CScUgWdJlKn3iNybFTaKB3EUdNSLoiONPN7fnZ4R5Pb/ChLq+cKc7fDQFCaHIFN7cfiH5nRb
Ga0dOLAtAZYgGiaBE+t6eBAn9pXesve739H9sHHgVpcJPBbIyQgmIFm11EOLilyrpqFi+Mw6KB+N
70rmFeTuRx+LhI+H+4x4JILP17MgqVlxZuLxmMbAdpFg9cAXcHuhVmfyr4hFgqnUcr0nJAvjYofd
LvUXJ/X7aMc2Haflg3s1mfeX8mLHs2iKhoTgwXU1r832rN9Pya7rNizo1Y2/mI+kCsDehhavvQP7
JfWGwSu3DKTVWcA5hxsLWJ9rS1tCVWdQVJLQMJp9A6l1NPzNT1YZ3t6VNYWGhoZAicDmQ5BSuh3o
DlEiGWhhVzK0D4k/2+OpHv7iioB7CalvxPNQ/idfdTDdGpPFi9BGqi/d91vo0LWVuhxfmkNRowxw
1poinN1/rKkNUqARYmDyqats6WZjqZvBMonwJKKhGnDCkiie51FqO3EZZixpPHswv4Ku5B8U8voq
B0q/K48E6CxqJIcC/d/ayvQaI9s19r1FZHhJUXwouC4FLgZ1gtf3NWXgrSMZslB6tKvtvbPFo7Ny
LFxYNIIUDw46wN3X41M6dlVl5XmoM/6RR9FP6ranfEzvv0OiZgntYXSR3pQDQnreADmcNRCT/Pxu
baWaV27o1eji9ws9kM51jUrEOg8THdxf4RbsfWt46VgbI3AFNYK1oTu/uTvC/rn7ZiL258AMgEUp
UOLXXz+k9hxPbZOFVgdT41WxXu+t1BSH6FKCNIEZpUp6UwkJ5i43d8Pb7QmIMyLZMVfDy2eoN9K0
rYAhdKtjM+7a/gN4vIO63OojueKyo/YD4SrEsoG4lbPkdTs7Fm2yLCTtUzYmp0LhwWA8Oal+0PIQ
vHAbSmBVnujEgUiwIEwWD93FsWp6y+SjkWZhlSeeOZkPNn3Tx2eF7CJ+0oetAMHaMcNNF9448FaL
nrrZRHNrnBNAIrM9umvru9u7JDZZ3iWkCE1UiiIrv3gAYk3t87FnePlzHhTOY1O8bPa4WzsJeMBE
eEMYFzJosmm4WSdgrgi53fq8jv2ofwUQ2KdUCe6dDXxtVF4ByIJoNuBW13vTm7ULNwbPmU7rg178
0+lakMR/bgtZ7si1EOkATATRkHGCJQPkr8+MV7Pcii4uN+VaguTwRWOkNOYICawfvGn45Lo+QcOu
29PYEiIZGKRpQHgVw+Yz6mPCT3P5qPK/2Q7kz1GMj45ciMNfb4c2xTMYUbAdtrKfZ80bwPbg6l9u
z2N1Oy6ESIbYGLscuQ0IGbK3NPlVR3dWT2mo/CKijZyAkKE2S97uurXjtlRg6A2gkos+asnP+yeA
xsgghkVWDlXtwui4UCiKWZddkioMNn7iadFzlGxsw9oKIUwNbYX0NtA30jbM0QCy9azKQ4U/RK4S
OEV3uD0FsQbXWgQtSkGoAgWF4DsYP66nMNqTPlsJYWHXBsxkvpM98fZhzlLfTe+fjIiJOyJkCktM
Rh3kOWDnhA9xGGsl2jk/2jPZmMzKcl1JkCbjxvPEWgUSyo+1seP2/vZarQyP5BeMbgClgWmWUwdK
VmUT79UkLJpT6XN6t7UtaFxFABBV81Do4tpfnKbCnFNNTRgPq+E72yvtj9tfv6I1roaXNGzUGjxp
OIanqR8hcJqRISBbORwxyPVxQgkAfGow9IAuD1nw6zkgMN9HTtOXZ9UMygJtuosksLJjq99tf17L
kfSsOVKeK+DkP9v1eUAfx+HX7cVabjUiKciqujBOgGCRk9JoJcYA6KLpuf1JyCPw0reHX1kmHFTR
ABXUCFgm6aB2mT2oPYqaAOJyvhJ12mfPSlIfkBf8elvQctMRt4Pj5gBVJCBFkoaKK4r2qnkXhY3y
XHT7eN6TLY9jZalEp0NRQApDZ9FMRC8NNJYBUuYcjzv+o9wqhNwaXnokzMKsSt3F8Er15vzg7UYB
xFL/ISmH0gdAAwB6QzL9+sAWdVPotd6ws5v9YxjnJP/isjNJg+h+5SF6zyIzCzm4G6Y0DwtYaXuw
2vzMldyziOLZ9u72Xq+sFAit4HfgwUBCwZIueG8aKelMpzh/KpnijdMW/mRrfOluc7c3Fcaj4mzO
O3M4FsPGVmyNL91pYMkH5A7w/fp4pOPe2VielasAAAieHbTkdUEBJllNlVapeElLds6c75WCxjoZ
oMupGdy9CZdS5KhiU4CGPtc4OyuuV/4kb/9tdOm0UrNxypwU7AzCjXncNebdTxBYy94blwogEyor
rm9DXw3YXzdl5xnVulkwbRHCrO7BxfjSFhta1FJmJexsm7u6h2Xp51uR8C0R0jaPs4LUqpuxs27u
3SRInYOWbtjfK9r7cpVkYFTWs7G0AXE8U8fuf02ZaYRmNU2+1fBoBxNrPt7edbEq0qMKSjnww6Cc
T4UhKCnxEXwYCtqa07OFVrLwX4N4PJTW78aiXmF8qWfu3Za3vIhIoiO2D9ggno4FcJDqUZ5FMBXO
tfI9bYZtEo4tAeL3C0un6xJm6LzCMatfSHWqhv1/m4A4IxfjW9YYl9OIqx7Nx7k4bSJDl2fseoEk
TVvGWTV3LhYozgNuBL37kXV36xHB6i9sBPDeo45TuolFZA3GhFqGEBFkYBbLfOMMr2wBiqkRoobb
AgdJbkxqJ3GZx3lMQr3+yI9kqyxffN71kcXn/zu8bOvPnNdmQRUrLGv+0TGV366dPYDxKoBvfHD6
bGO1ljdSNOcQnDGCXQz6/XrDWcW6UeuiKWRB8oMn+77wp63mqisrBupcUT2CJCXcPekBz1PK3Mbq
1ZDy53HcGVuIvq3xpVte1amtMwXjJ0bI22fd2NhxsQbSlsARFuwYqDSDnSbkX16KTLhkjPRhUb4Y
alyfxrT+CMbh36hN+1ON9UNntsmDm5xv38XF1qAGBlSVgA7iqIFERtqaROuVaU70LlTbzCtNz6oT
dAv9HPe//kIO4KPIgoKqfjG92uhGxVFRz52ijrvpg7wKuMm9l9tSFjcfswDLtC6MXXC5yj5aNHZ2
lWclIHbFAfnPBI0p+L3KCyJEeb0gPxK4EOmNRE1gl2ggAQ+p4sx+2gVT4k4bZ2Fx1oQM5CFc9D4A
ITyRcp9Z7zDiDCawytEhb4+fby/SyuioZTRQngIQnMhFXJ80pwElmDLlU4ha834fV7v/NLzcyUrp
+75hM4YfnCft0G21Ht74erkAOysig9Q9hm+VfbyzzPu3VzCWYFkEzzf24XpxGOOo8CX6FPZPWnns
t3q/rhzQq+ElCxENF6M+sjH8RHeO88HMPqR318QKfL1gJQLCFRVIcjc8oqQo3ysrNUybyMsfJncL
wL8yBwgAtg63GRdBzgu05ajzYUpUVDRGXoyWCGNe+T2aP999jtAiGY8FIKdocSKbVZaLAALusxrm
JOBj4GyVpq9N43J8cdAuFO7Yqy5PRozfqJ/y9Lko93O6YRm+k7dcKXXsBfL/Yh+Qh1tUnYGh3EEJ
qzGHNO7mk6JyvtcbnQVR08cJdG3zkjTOwXS6L3hbhl+Vjs6fXjmoFfUo1bUwVdLCN02qmTuQlyYg
R0CTOjR2cQ81mrn6wMkWH5MmSX/Ba3VHj5rqoKBnsTsHnT2QB2e2+32f6MUBsb3RN6aSfYP3Sz5E
BChugN/n9qM9uo2nKXbsU2ewQmroTfuQWzxw7SpoDTSa8Yk6oKGQURSGT3Ul32dTrLzAVzb2HdOS
g2WVaLWgDkniGcDR7JM4jX/oYzK8RGg/rDT96FkAW3qZ2nfzjjc2cOl67KvayI6zW8+Zh87o2hMq
GBWvreeW+7Vi2m/UqYtDm2T1saZZ69cJa154Oc2/YtPoH8sEVcE0nzvfSbXEd5RG3degMPWBu63O
uZPFfs3KxnNyrd+j/0DjtahG+qkONhhRSmKGo8HnwQO7UuRPU0k+EXfWflLHGTOfs6l6ge5X4wDd
4UW3jLhxX4dszPaVHf9ozcjZwqTLnbJwvkEQiBLhd34bEdSXTmOb6AklWRSO2hx/b2gUveSO/Z2h
UOYt7xPqU6PUwQGB/IuXd8q8FzB8z830xygpTr2u+n2l/K4t5axPzuvtm7i0EfCgQicC7oNuPHj2
rr/NTqmbxi1RX4Z6rzlfU6AAfmZbCLClXkc5HUiWUDGBjAYe1mshPToFqugyo77Y9ieWfNoC3y9v
O4YHUQSCbCgBAhXV9fBKTKqkM3q0ETLQmqDfoUGhl23FMBaeIByBSyHSyxr9j7Qv7XFbZ7L+RQJI
7foqy273kqTlTnc6+SLk5iaSqH1ffv17mHeeiU1xzHHmBrgJYIAlksViserUqanWehJhDula+lr0
T75UOwcNwJoDS49do4g2bKcERxF6g0gujCQeoJdTatfc7OsxNU+GCbqW6GCm+8j+cX3rt7tyKUM0
ktPQtC1QTCeaBt7HpLn5tsXwPDCJwBgYjUWuW9eojaqaHeNkz9pDt6sArP2L7wfoD08DMKwi9HO5
RppZtWUf47jHcDZd/TQwxQy2ZwMzOBPAfz+7RUZQdsR0tszTav0E0ZbfsthvMpTVqcKHUkGId6OY
HCGGDYRwNFE+kkeNecrcl2lGl9TXZXl3dVUvIplSUWTlUIODq3eDHLHHXJ8mxEzANdP5SfvAgHBm
7ev1Xdk8PznzEeLewA8hdQazcrloTYZGNm07G6d1NoLVKfxq/tiY93R4ZdnP66JkCgzMKtDMABAj
3S/4c11Fpp6gedXJaD7P2vN4d3343wm4yxsejGcYF7kC3PKbJGauzyml0UhPQz773vIra6Y75B13
Sfbguf/q3QNrniYS77TO2df149y/oiLMb+x2v5YnWn6c+o9l88NY75pEEa+V7eSfL0NLhctFXrvB
NWIPM0/Zc7P6CyCno+K5JVtcTk2EEmK4aCBnuxSR2zMr2NTqqNk/kuVxfb6+uL/jAuLiwsXEAbN5
IzUREULIQHS4QdB5g+ycyvVLPd/NYBJkxzzvdvqSB432wXFBvBgH43TIa/dA058RuC7i6ltVHvX2
qKlc+O2k0dESZVagDeat6cScjWOvrt3hAR8S1u58eCkKv3d70C/HF0xuTceUdQzjL82vyXD2pt7v
l/ze7UeFINVExN1rIsOsJwgy4M6AyjxLV0WkUjoVrBPwj8CObBA9CQcXxKgFDk2zega32Utf1/dT
039rZxXoQiaKV/XCOgKztOHCHfBgj9KhskH6NX20+/iua5H077x8p+vx63W93J4s+CdnsoRQUxVl
lsNyyEr6dwOneYofa1VcRrY58FSAE0VXKE6cenm0Mm+azCiNrLBxRt/re//mmgF0NUKpIJAXOEDI
1greQ4kmezkqwq0wMWefwMrX0bTH4bm+VNJpAGrL23LhISTiHTVtXtYMhM6hB+Zr4mvoP3RdgGwv
EMtEvSBoITmm93KdbGZ2kdWvmMaQo40HCTLWfR60WXFWtlVAfLnO5AjuqaOPLvCwxApTN9oVHL9f
0L3RvAwo9M734zjsFlL5XfFuuG/XZyhZwgvvW9goj7IE1XnwvpsYr23fo4fr40tW8GJ8Lv/Mg0ni
frabGeNrw87wAjPbpTc7qr8Z/ThHA7zjjRlAWVHckCxagejep9N9bPhNoShG2E4CIpCFga0BqsgV
AQGJVSYmbdYVFWh3eFuO2TEdFJq2tTDIt6DckncnQsBUdFpiEF3URmatQHXaO9oeMu2jpYflfGsr
O3j0F3L4d5ztR4uH0Jpl9nqioGj6d72xlzl/aKJA2EAFMvjYgO4WFDmtGOCjWgsywWa35gHKuK6r
01ZdL8cXjGMzuz3iKp1zyoq9ZYEoKjcVZ3G71xevLPHIt60zUlLNeI6mzSentL+7U/Pgtsn++kS2
TuqlGGGhlhaAy2nBY24dH43oLu1OJP2gewnqNlWhLqkoIOFQvw8EFujWL7d81TUaG31GQjv7tRRf
Vr0Ipnm8S+NTWeeKmNRWjTEtG1WoAI6i/F20yKjl60D5V5IQVBZBSb5H3J3CTUm/X18+uRx4ScBU
oITREx7cTgFOKmL3JMzjO+qku4qhp/eLwf69LkaqDNwZ+y8xwpN7MRd90PuOhEOc7AotRR9qS/Mn
GiumI5PDoXggTwU/ElhKL7cIEQtmx01KQ8c9xnpQr773+faZnEvgX3B27i1Ub1PE8mjYOwBzlscu
QkmrYhbbw4myhrNZCLalLL21LFbIyEzfWYJCxZkjXSVYGCRIEO3cvLbiBRFVGuU0XM3vaGIJ78sb
FfornQIoE7n1QsxAzL8U8VR5Y1LSsM5Hfzy6iOxd3weVAEGj9JJkVtF3NJysL8Oh7xTkS9vKfV5a
8mcCv38/22czt9tGHxrsc1c+Nsgf9wNuLMOZ3p1mPNouCmrX8i6a+y/F4ARMSwK4cXsCHp7azvaZ
ibKorESzBDYHiYEQbZcGeVbfis3lH4mnHeeXwRqL+Wew9aetVXs0HJO9GwcA5P/FIv8ZX7ThMRqE
LlFm0zCldyy9b1QWVbqJwMigjgCh902OC1mJPB4jHd9vv7r959frXy+zbaaLcC3+g08jvnvt1cuX
tox1Hky8X2dvt9h3w5Tsp2kMrkuSRRRRj/2b4AoF6GL4Qh86y4g7Amu9sHvHK/a0tO4X091NVBv8
ZUY1satipJfO7kymcBtZhdulSwaZSJD5mne/lo+60fhO+/P63KTG4kyO4CmwyC6WvFlJuJRv4OGw
rG9x/BcvUNAD/1k/wXkeaddD0SADkYQPw7R8GCiSYjVyLpEKP/07IXUZrcCZOZPFdfLsYBfZ4ETL
uJCQzGnAmxdmT06zT220PVjq/YoeLcgmBGX7Xs1vNUE8+OX6esr2DQ0z4T/gSY1IlHDj9qRcDRAb
YT0tpAg+geofDX5HVdcnmUai3wycFSTx8ZcgxUSvbWSlMMsp+ZCxT23/QRs/d8lncOrsSad4OWxp
wWGHzqUJxpg1RjTPE6ShBPLBQv+LFBw9s9ns4MPsKanvG2s8VmkduG27I+76bZ7zoG/iIzFoMBTr
17h1d33TKMzj73Mn7vXZd4lGfKnjPjH4XjtZ5XveTyO6zxxEbAaf5Mck83xC2T5SFS1Ld/jP2ot+
YuLqaRo1OJm6uQR1Yr7ZkxbUabePmap3pUqUcDh7AGLtPMPB6ZdDOT3XU1A1R0NV9ym9DM/XUTif
U7msDZoAkTBC0z5G50Nk535dVE+0jfwlRnlujHKmdDlZZX7o8/K5m+2HpQEdBEMeMkZuEKUQLMkC
I859xuZ21xTx8fq5kr390RId7yZwQYNBQOQOndLa65jHVT5/qCq0R9QO1Lwf2qelRcl4ET0lDXzP
svFnpECvy5bdY+ei+cvhzKa42ZDaUH8Stt0+e2Da/vrw0sPM25PyCCuSfIKpt5Gv1fAcgMnKf3lw
0oti8FOGjH7/zZi/J4kKGyKRx7tVgSAVjwJgE7jWnU0ny0av0zyGBFm0z6oD+VXPd4txsOjnWAUy
5JZBOKF4THEmdQP1i6B8uxSV5Bnx7KTAytnLr9ZdfQaCltJNT25EwIEzIqGdssOsLYfrSyq51SAX
04PlQk5OJGZCBU3SRkVCwjG+s1lgJTtD1fxcohQXIoSziSDYaA0mpqZN5Y42X4Csu13tLiQIxzIl
Y+tkBfbJATMSKFLADTX+H0UIt2VeatOkLxARZS9d95DejJJF+0zedghajQOEYt/L/dfjOM4LluNN
zfRgXPfAxAS37zTI8AAA5ZXWm9xiP1rJkHnGGpaN+S2b8gDowJ+lEqEnUyiX4rmOiDNyTWKglrUJ
64vMWUPNe/Dsu0ZL/RV0StfnIjH3IML7I0TYDa2EFUaCaw1dp/a1Ct0+0CCbPmWpwuCoJsN/PzMA
eTmVzMtMTMbcJ93OK8AOpRAhCabwDivIXwIhzXOYlyJmBNOr3vTWMKb3y/wAl2t8m6yb443gSQZc
EzFnnnzfxBvb3k6ckazhQu/a9g5IFUB7rm+JzJ8EETOKhx1AGUGkK6wVI0aH62hZQqbrx4jEfpoN
nwagdUbm7McKeHOq3xXd8Ks3ukeHmbuxLXa9odoyibXBZyDnjLgUeI9FmAHxRs01G2MJ7R3Lsx0o
BnfXJyrRvQsBgu4l1BwBOXaW0AQGOd/X5j9dTvyiVbRsk80DDRdQWoKCTaTRheWMurgekVUByzto
K30vC67PQuYlgBcab05wWICUWORdQ1KwB7GhtsCVGcEWzI6NUewq5zEztANKXf2FfrSj3G+tZ+L8
uC5btoKocQXCAcl03KuCyg+RniFoQYywsw+9+8OpE0TYD4YiHSs5WMiAIFeEanOkv0TKnBHIxbXJ
qBGy/Kno26BdUrCn/Corb4cM2F/MiHN+gc7SRpRH8Pt1UEcby2CYoTt9WqPv9vApp0CHMRXcQbZy
QHkCwwGEgCRO0Opmkucz5LBub1oPXeUbg49iDoWOy5TvTI4Iiu0WPXdGFFCFk/vRSRt/uJk+H8b7
XIBw3QF4BKyLAQEke0CFba6C8FPuVAj+FDQLFx0HgQEXInii6ZSAja4iZljpObnrrKH1azqkPrKX
xZMRI04UrV1z19jVd72bqI+nY73rkBf2vWRU5WL4Wd18DAq60YUb9yJCspc2vrAio0q0yQqr/qlB
m4jyifaKJ55cBO5cnoBFabdglYa+j5FBrq3Q7urvuRk/uV4FTmdrf13RpYoBLO1/xAhWacriZO0J
xKQmKILdKZj/Ip4Jk/dHAj8CZ1dukbp9atuVFeZoQ7yf9ZfrE5C49OAL5MRmgAhuH0cpXZO0rKkZ
2n1gRY9mCiflwLJHtHpUQiOke3ImS9DBpZtxVeCSCstB93N959bAuapCRtIdORMi6NYwtAvrfgvp
dz/J7ehsnFMPdVugZoNzKjoONgPQcUwTGBzstVFpT7qz3F/fEalNOxMhTMCZdFJqTYqTmlTuI2pr
u52tgb27A4GLX5vlfLhdnoOQvw2IM24/Itw+wN509kBKyOvNAP3hfMMcduhEGHS3Y/+xYBS8PRzE
iRYJgpFzlnrWvLo2Q6051ux4vD4P2cbjasNNgLcPSNWFo5gZdl4UNIYJzX3te6HiHZMp7/nwwjks
q8FeUr4to7m3MrQCf3JNBeRL8uaFs/hnBsL5cOMiQs87zCAu74CXr0pkCI6ltkdhduXPKn4g1YQE
PUMHiSIG6QzwQ7WLCPjHiVKAtO6ubwofRLT06HRiODxdyamBLq0XOLTMvjSYGabZy6iheylKg2Pr
H914q93nDGbgujjZ2eEwZFSRwfNA3vJSHOr9Ww+MYyZQyDog+G/2qAXpxNAHcX9dEB9oO68/goTF
i0CJnzc6BC2oxXvo2PxpSECrliX5W4FoRuA2hsrXkeo3KABAs0n5H+GcVl431dmcmeE8P7vJPh0U
Ppt8fBNvVAQ/UOQlnM4qmzkb0mqGVnJX5743KZZMpm/g7YMF0LmOi+cTyfPGzetaD43pMJQHpCSy
XPGsk23/uQjhjObJNOUoAdLDBJ0v1mDWH6oEdREKJZMtFBgfKDgN0O8XSbZLJRvWGJTcoHAPM9B4
+Sk11p3XNyqAl0zDOMsceGPgt+H9dimFpLVhzF0KOkhq7NPVvvdyLzAWDW/EpD0Yzs0dt3GbIeDF
OaJAmrHht56iWLMriqQYenMmX0bV+0q6NYaNAgFk3wHzEU6m3rbeutAMfQSXOHpzitnYt1VbpL61
mNrOsybrL64DPPERPQT9DlqGCLs0rVpFTaPTkct+cuqPluo4StWZA9fADoa6WItryZlf1qL8qOwL
ooc5LYImATvRT8pUNlq6arCaeEQRgAjFYEjroNNKOdlYtdryyWoHRkQOZvbJ6BTuskwQQp4IkYOO
BVUJwmy60fYWN8XuDyPNd5mVveqT3vk6RZ2FkdF+d7v5PBcnbE5vWTYr0MwjHKyvIIrMC7SuPZTj
q+G9Xxck2yVOPc1jBtzNFYwaxSMgMzwNieTh3Zm+ReuhVZE1ypfujwj+8jpThEYHRGodIcJp71Nv
X6/3ZndPVa2OZb7B+UQEc0DLzmVFhRUDOHqdD/FjUvuTc5dGvvErioLrqyYVBqVG50xkxxF+vZxS
XWt6b2g4rEXTL/fEzq0XRjoHD4SC3luzh1xJ00x2gLgmQ7/wCH0+rn+AdE1BkgHPAQlREK5cfkDj
ulmUuIUe0nj40LTZP3MXIT+DqJ0/RipllOrImTD+MWcbGDeA2S5aDsvX7tt/S3ZUctby0yN6C7x4
midpkNEQK7AKK18rj9vW0Tql6Ue7ur++XPIZ/BlfmEGe6WiJSJgeIqzld/q/bXlc/gLfBLf9jwxB
J4qFrZ03QkYXrfNuttYv0HwdXbfHL/+3yQiu1TjEA6M2zhNAOHcI0/qmNgapihFRtSWCY9okM5tr
E1Jg31O/7ZxjVLp/Y1RByoXnCP63Ac4W42LUI2pboFhB/EEju/bDrGKykG79mQxhtRzUTGoaWmUC
KfMtmQ89PQ7jr7/YELCVABDG/4gpsdwr44xWWCo9fyijr5WZ+mSKFE6VdB5nQgQrWvd6Tnsjwjys
T6T1fDbvzVRF5y3d9DMhghFlQ5MWhgUhuvbMGTNujw4YHMCBFik8qAUe1EtLEnVoQzRPFgK5FSLF
3yeicjq2EwC5H8gW0fsGdxnoqS8FrERHWl9DDHdGcwfbL/ub6cY47TygUeAI/c2TJxyLiC5zq2UW
HgGM7N0Z/SNWxSN3a9qRz0VFF9hVwL+CFsSXU2jmeW37GYFIo17ip3iiryiGB/Yqr05eq6rg5kbp
0vAi5In0OPjTEK3ZtPOMoymzs6Eww6YP1uwrujGiXp/E30CVcv2MyDYGJxkygJ5EsI6r99kd0rWg
kUjb3gyjD0A4RKXCwMuHByiT9+7Cy0NQ3LnXQa/L8DYj2eNY+Gn38hefz9NuCNBg90XuxbYcI0tL
UUvULbt8vOv18Pr429ONdUFKD4kVXvAqMvIlTj67zEussHGQhTqmNjCQCgMiWSIQN/M+KwhmAtsk
aK5VAbfeADEf0mKmn+vUm75pc2Ier0/k97NL0Ch4x+Cp5JU3cEwEMV4JtGXfLzTU0IixRxQdVE/f
59mBX/LWWKbvzsVdmz5086cFLF9r/W8+KA6QbKIARvJ8Ecp/0PDlUtXA+FLHlqmR8BCZ5K4CnfP1
KUoOKG9C/J/xxUTYWq3xQHSAjBe6HOKu289l4uutto+imyMOiF4CpwrcHSDgiC5czsSq11arStxd
ZrfsP6In1v76TCQrpaMXHa5fA7QIcGQvx6dmyap0yoxQc7+O4aAC7EmHx6GHSiO5vgGpgtuioCbg
K6ELbO/0Zt7ucSFl+2f8TdIpzkvHbl0DUL1fSwUOb0DVZsVmy+aAC4V3BQS3IUieLpeotdCj3aKT
EWY4k+m3zlS9YLcnH6lGpJ8RXIBdwfG/FED62ej7mo2hlh8KAFFSP42DW7cZIhCPRz8GdHgCQ+Ol
iDiJ8rE2wVeRs9coYbuuVzhA2xMBAVghMFMBLrJpaucMForsHG0Mjbw64JLaNVXQaYfcVZwHlRz+
+9klUgO3TrMZcmK48a0WGGA/iqxjoSyHk24KiiAACkCsb1Ml3lO9AMmePqKIpAzanvwYB8c3bBWB
s0oMV76z+eiIVi4Wo2NY9ubBaLP7vK7+cY38+/X9ly0b6tKQPEfRAkGg5FIMLfH2X+thCBkLHSMF
2KnwmbUEXXs7nBtPQThHcOdhrjZlaihU7O3eMfrQsu9K63n0jnbc+272eYq/L+z9+rRkqwf0CF6L
iJwbG8BDZ/UZgoNaHzbrMXHCPDsaneIqkYpAvJwHFtAFTQQegDNEz4cmG8KEmX5NTjxJ79b7v5iH
A24U9KEFfbvI7NYNaZWBOK0PEVgy58CkvuUqLIBsHiCONuB644m6aQ1FEm1MNBP6nNefe6TKSvLJ
VCWvZFrmAsqDBxCIizfxUdYONEdnqgnWOHtwavOjV1mHemyD2nIV3t7Wa4UHyVssOzxesImVpplT
IzSTz6G7Dr5T3E/pHuS6gTF9Zq0qmC1bunNZ4pOl9foJOMs5NCf0a3lrK/BfqHo3y5eOKxkCv1tK
qzbJ9DlqsHTx/A2Nbmb2UK87VxUwV0nhv59ZG4vGaH3XQ4qpzXc0Hn+X1zj6R9IpgDTbOxPbAz0D
QR1ywRtagykevKQ1ujlE1B9dOxs/XxS3snRTziQIm2LNtZcxr53D1vgxVw8RA05ehSuQAJ5MIHTQ
oxDnBsfSFtarjPrWzZdyDiP2pdLeCv1hzey96fGCeObHVbnT9IdWf2qHRjE9uWiOacBbHB67mGpy
Yzdho6NPADzV76NjPKBr4UtWN59W19gbq71bGuMRRfrEt4EpX+3263WT9D98AEgGefN5dxMWrlGJ
Pk46dMVtT6X+i45j0BaHRrsnwxeX7Yf62NMn07g5HoQVR13df6QK/mi59EtX2JCKrk9+A5eoCZb0
n9hSmA/ZQTgXI/h0DcsHiy32FDbuu11+ratDDVDRzYzb4Ew5lyJe7ktlJYRLAfeon9Spnygq7WRW
EJgokNmAEgLYdv772XluixVMsMsEJWlZvSNzF8Rrfqd57j4l8Vcwnn25rhT8UF2+7DAhPOv4DYIC
HPEJb8BCLUm0gvYM9G16c0+Lyh/mezrpgY6KkLxS3IsyM4LCMFhEzhiK0vTL+XmFwcDwEs9h/c6i
V1NF/cSfgZvpnA0vaEGeRro7Vhie1OCmTwInBp+m7iOZBJY2v/DGgGg3p1953RKeWpxOZ/veMtok
ReA2rkKzevUm3TfZPo2NXZ2+Xd+p7crxQAiaOaCTA6hiDUH1QCxYDiBUKsPKt8HD7im52Leqh8GR
BUMSFz7Fho0EhKrlzNalDJODR/f2L29BJmyf312fxtbKcym/K20JYlziQx41jsmajpCSgbTVNxr0
3VVsiGShziWIT/kqG3PL5RKoe+AMftbu+gyk44OVDYEQJCjR7v1ShZPO6IYaNcnwH0/FzogVUSPp
NuCGNYF2QFWyGDVaC2udEmPC8M7iFyn1s/GrpgXUCyq8jq5PRbYZhotMLnDhAFiIp3+ecvDSJFmJ
oowXB++Icg8EznURWwNjwW1ECTpgdkisicSt7Wg5WTJOVUjSLKDDQ7e+W4Dro0hon5YHjVSH6/Jk
y3cmT4wfMHuY6znvqrDRR5/mYMy30hezQPdHUhfHuCxULoVsDVFJjzActwLgKbhUh95mnlWapAwZ
SdH6i8FBYrsl9xTzkmkdj31x7CgoQ8ReDyYr3WJIHRx/0PTdgwxBsU/SaeAlAf8bOVBQ+V5OQxuX
wi0mrQxd3QUMxvlJS9B6ztGkKtORBBMRRwS5EgVxM/4hwpWMWYcJSFiFKy73+/pea+7RVN0nNgiw
taNt33fF53Wg+IjK1+dPebm/XUPO5Yt+ppkOQ7lCvp3V31uTPhUR632AHg5xWz6bpafA8MtWFjll
4NyRj6dUrB/TWcTcbolBm5rvSqeFk7UcGxWln0w9zoXwY3HmN6xDNnTpDCElCbTGj07X10wyPHQC
nbMQPYHFE21etxgDUtBFG1p+ihyVyg5Jh8fgOg9noXkNX8Kzr0+8vF2jcqmBYoz9bvxSKVxf6fi8
4AlJBICLflPeno3fahF4UFuMH9VvxR1hr9dXR7LDCIji+jdQ6WSihOfy86OIOvFQsDr0huRgk3af
2Z9GlWGTzQEXApDsiFrAdxLsTD7VXYMwWR2y+Hs/pn4/335v8hvnvwXwDzhbJDJ21gjvqQ51+0tj
/vLoy/VV2nroPB/1Z3xhlVg3JmhWM9XhUkT+aN3NUeBZaDP3fl2M5AIAUBD4JFS4IfIqooeqqRgr
cGtVYUHQTHhuzcbXyyREYvFLNLrvWqxqvCTdfReoSDQZhEkTbzhUglR579IqtMYKhYczkjxN7Dxq
XqvqBi5TAeRaEbICmzfKmgTLtVR1w8pZb0LO4P65nBRXgGx4kHwAp8jpn5HouVQAL8rywrVxSuKa
1g/zUswn9KK7vRAUKdAzKVxNztSsTBa080qhZhXRHrLJ/FAPKmSIZCJA1CMJAi8WCG+RRdK0I5qM
sd6H5NvcPczlzaEQ3truz/DCNqwNDEySYvjBDpLnldxdV2Dp1yMHAqYKjoAU093onIyAToPh42/m
8NXQVOXZEn3FHQ5XDBV6wNiJxpDVrtYkSz6EBLBkgmx9XgWOCrklmwRnEecQNF7LLCS8nZRoYzMV
QwhW7l22j1IVWYrEmiBziyg+Igs8Ki1sQlWlRTJYUR8u9uNcP6Tz4wJ8uqr1kmytgLhBHJdSmHex
04TXd03MNKzVAuLquPzZ6T91ALpv3/AzIa5g2UdAWSp7xFp11nuzG0rF5SeZAyoPOMkcukpix/lW
nR24GVVH7UBoF2rRHdN37ap4sKjG57+fjU9r4haVhfHR5FED5bixW2uF+yGx6XjUo3kUsHFgRRa3
QU/gv89u1ocddrilS2Dq72jxPZenePhy82bwLhYucKcok93EOUnX0mEu6zZ8p16YL4q12h4LwAxs
POs8NG5D6kbI2gydZ/V6SswQYObuGPUKV1MyPNwzXEEoDTQ40kTYilW36qScDVjw2G9B9HBzm2se
yeYEbGi4hVeWmDsZiObMyDIBWhL/fBiTf29d+/9fjgPwCvLLSC9ffn4+Nj2lbLTC5UPefYxqhQMi
WR2OUELFKZ66eEMJimoauTM1ABeHXq4fjHJ9A3mRIre0tUpoVojXLhqVcNJrMXzHSqtLzZICL9j6
ibVrvSBqj9ag8NS2J47X6yLnC2QiACZiWeOSJj0phomGbh/vc3vPHHIo7dvZVCAFFyjni4J5EhH/
jdnMbqQ1OuArk18599qyr5eQmIqIp2zJwHcAI46+LvBsBetXxbazoMuqHla0PBILL8E1zj8ixopy
avf2unBEVtGdBiB4GHQAMS41zHXjJNeiTgsdv2y/JNHbdQWWbAxKPTz0A+RZc0zmcnjUm7oNbWo3
TMf+dcgiCDFAfqq9XhcjUeQLMbogJrfMpXAaNyz0yqerP86KPZEIsJEfQQwQqYptWcRg92jYR3EQ
zfaH/lnPFN/PV/kySsup7QGB4VE0vGX4Mp7dGJHBdLusdCss8h9xf6jfSfU06weyHtL5181Lhf3m
JBQEeeNNPhl1hF2aNWAMbvYkfmDT8fbhwdkAm4viSETsBTdntYxkHYlmh6XuM+RPVNFS2Uacjy8o
lJsSthCaOiF9aaPMd2NVUbLk9MGtQfAK6DHgYQxhK0Bt45VOFdOwBCfUBA6NLGF+Uxc7TcXhKZkK
YFvwaUEzjji5yD7FMq3olrohIejlx+doUaSZVMMLKzXqDUu1DJyame9EYP/f3bzRF18vHLnaSFtS
zBg+tQKW7NLbSShRJQRfFiV6HHYjssY3bLBWFrM1LIbTYD+b2beZ3W6ccHXzGjocOthbYasXrUa3
laoF2Ji5fodSKmd5MGfFNvBBhKMNLxP+By5wAKBETy0xSbbaOQNRpB772RzOneE74+frmyEVAnYR
3H+AiSApcmk/asMdNNZGJKyLT2hhEaE1n6UCHMploOc0tsXgYL1LGQPrECK0AAi09Yc4631r/TTp
KtpkyenjcQq4VEiF4GAIE0EPqohFGfiESPmr0p+i5D7SgLV6vb5ckqNxIYV/xZm5JYuD5g5NAj46
62dFnrPocH18iTlH0w2KPkBoGsWD/JfjJzkDLDwHO6/FTiZ707p7r7g3ltXvrcYvVZVHstmACBgB
EA5v3KTRpzjznGwAR1I0Wntn8r4sg0qJJZlyFNLyKiDwF3HCVsERjUakd5uiJaFOln/aSd8PhZUA
9VAfcySxE6s5urO5tyt7r6MurcVtpngSSrQP5QtA9gEwDn9SxAo06GZCNM4H1Gqv1vLBSO7z8f76
rsnWEdkEhPtRIsb37nLX+jSqNdCBruCacp6Msf8YeaPiLSVTb8CfeTwJnuQGYE0jasdtzkU0/+gF
2Pq90p9A9PgXMCUbE0EyEcEReN6i1emxC1bdTDD+pFr9unRMnyxzYKdGuqvr+e36ysk2B6l53oES
cQFwglyunJuWeGU0Nm6yKt1ZIwIo6UuUJsF1Kds3LydR+iNFuHHcKtWsFt0DwkKzPhTV4PflAGnf
tbS/s4nCRGyn9Nv1Bt4TDYcQpuXKcmYi+raN23RO1pANNTLldEfNYq9r79enJJWC3kkArKIR3wat
HiU2klg5SJNopMWgWFmf16kEXWsVK24hCdUl5vNH0iYHTNKlRp0eJFHdL4qXyPniFb+s9HMHqgcy
oJIv+V+EKbb6jgIPA/BnmHTOqsTnf7aKQ6YRMwdBHDgXQZazB7Em+ExXVf5Ztoq8aoGbWrwxxEd+
pNszqt5mnKq0BQprwUP/2WM/rm/V1jpgKmdCBOtgDU1Xt8UCzrOBPKzt9GQZnULBpfPglysCOrx7
mmBkwVAwrHZnLaHj3RXrJ235NKg6HUlmgVwAQd0Npy7ZtDJcM9RXdayrTp/c1vTxEFGYadn4eFgg
KgWkNwypsErghQTS2EuqkxWVvksz//bKJCSV0XUKgU7EH9FN91Kj9NZiBV7BJTo1BUt5SF5v3uXz
4cUobRY1sKYOhk/013g92MnnvxgfZc1A/PBbQAQpp3ObUubS4rT2k68jp1spwOOyDQA0+XflFsJp
jrg+cZG3S1wUp8zvovequvkdDIAHGPM8xB4RsBOT4ispa8edSXMC6cUOleHoBRxcX6Gt7wQJ6Hzq
ImSEt7Z4C5fmTHta0eZkDbuE+JX3yKhPiqeSAQCrCE5tFwuygPvjqR3qbO4tY0ynuiJ9C8TzU708
Nmt783FAvQC4xZELQ+si/C1oawKoX7JazSlZsqBAl45Ehd3eXopcAvBWYOwAFaqoUEOvlSsp1uYU
dN5HzwuGYWf7dP6beeBE80ZZCB2ICIWCOGkXT159Al9pEK3eDpfG9W2XbQXCtP8tgavF2U0xuzmy
PDMk5EO5m1ISTCq46fYuwkqhtIUTxMGH1PkXnEnwCsfKKtDCnJrsoagASTt2w0OvojeRzANpBYQI
EW9GSI3wrziTEi/Asq445qeurw8Uvc4s1eNCJgH1QLCxgKZg4wUT6yQsmb3YbU5G+lpWz93NXjBI
TdAKEeQvcIY3FlyLqpXmaVqclugZXVTL2w0UxkcOElxTqJKEkMsFqlEH5Hh5lJ/6pAkiy/B77Xhd
lSQbjQasiKsAvcl3Qjh01AJNytLb+WkwD7X2wW4fQBOZq4hSJFI4dsXCueM4MU+YR2TTPHensTyB
7qf9+TPzfqiMh1QCiGUQngBZAKzh5UrZQ43+z/WMnTAeavd7kn5GdT+KDRXLJTG4PP7BEYK/aSeF
c5EhCj1bPa48zcqe2GQF2mQGTe8dZoLya7/p3q9vj0R/L+QJC5cnTTSC77s8jcmyt81+T1QlAHyE
y5ALEHw46IisIQqJetPLhRsJW+dsdspT1BzcKPFN12/Mu9tnwUtwHQowHze+lzLiiiZlGdHqNCzf
dP0n2h9fH182ByBzPJgrUPoi5nI5Ps0dZ8hdvTw5L0bve+1jmod/IQGmEJFOuDTgGLqUkLNpnTuz
gauDqh83TXeeVfkrU+VyZVrMLe5/iTGEhWoy1FG1FsRUxd4snzX2gtIfurs+F5lOIXeP7Dry+Ag8
C0JAIF67RZ+Vp8b7WbwMqhos6fBIj+GNhjOPW+pyqdp8dIBxIFAoDx7JlO9zliv2W/JAAwLBRRmC
wTHAcOEuZRC90dyO0fLkEs2nw9FyoyCufzLG9oW2+AmyP1NN/FrZc1Gmabw6FjZAxpDk5knZdqtV
nOr1p+G90uZNX35d3x6JkwJ7D2cOsAGgHMW6dTNJh7iY4PXahbejlfHNibO71Sr/dRvd9+LbmVw4
2ycojAjvewNH+3IpzR4PnK6LitOIOlYDpHlagy5/nkLnZOvGC8F+t91DL18h6FGxZESHcUhpxifX
uRvnQFdVRsvODtjvUeINlB70QhAxx7nGnAZ3zFA8AtmxT5vC76aP3aQCp0g2CHEivNHRFAuXvims
2KSbJdCOS3Lqi/l9/H+cXVlvpLq6/UVIYDOYV6CGJJVUOmMnL1aSThuwAQMGA7/+rjpX96i7Ukqp
79k6+yXauDAevmENtZchUEtc+BSGZlxNNnr+5/WAMiKAnwgxkLUf++HEraFzL2t1F1c/XKy38lET
msz4v8sfvh/qxNYFBhlW7DgboCV/jNOUU4UAeQwQDETPYTKSf7/MQBWB+hfYPIgCjhcBnxfeGXyW
O/VQDOkgzpwKJ9YYuH/IFaEHiT7F8cap/dzhbts0d4ZkimdBlM3nhNZPlHZRjMT6BTQQGnJfBDNF
s+Djd4i8y/BdRGk1lRtmqlSOa+NuRLzmfblq6htOziUVJ1b3XwMf/v5HqNyFUb9ElOu7ybHXJrRZ
NNFdU/EL6L+c2asndI8PLxlB0Q41ZETPRzGh2+QK+k4I/ilEzER5w8i1P16X+qUa4lXI3sL4gcJ/
hocmHc7t4hMBFqq9LpYfrg4XB+Df7wm6qPC6kOk77f8y3VVMd2B6rKJ5w9utsMu5Vz2x4hGSoLoM
4Dp6Qcel366NJy0mi0xquUWfI9UMzrCzToWsUhV8hmLrt6seVAoC7TDd3sZ01cQv3++6/8A6jkIw
lGpxpxzq9fRrKUu3kfSJ7e7Gxdl7HBsDTbCM58WaCPpAK7IeevoT3TeQW6ukou5qdPq1QM5RzaZC
ZbfOvAKygB1t3r7/aV+OOmThBzr14WuA8nxsliIqNuYLNhXs1/cA3ySzt+66lZ9vXPHPxTAMgGsv
PmgAHYBahy/1xwKnk7YwSB/0Pa2qdKPFOTnyU6+CNOrQKUPp+IsgQTg7M8mZwfO9pCFzNtVd1n/0
7VvevH8/aV/W1GGqXKSE8HoGVjU6uh+ULA2dar+7D9NlWlX5+p8f7x9EVFD7jOhXJ/mpoK3SXd7f
FwH8N6Y29bpzogpfNiGSTh9VtwOU7dBYPjoAgprM3tKF431Af8v6vpg2brexzh0PoJ/kn7nfTkwX
BC7xPgjn0JQ9hiORwbEdDZvuvoZzuXvp3f7zdEGjmfqQgI0ARjnuhfWV5KOv8u6+o7/Fita///3x
aIABGYZuW4xq9N/L9tCBYDIk3T3I5h/mXNh0am7+fPphUf+xKfRQhUNU0O6+rd7SkJ6pT365MFEV
+fPpR5G6Xxox+gy//bWc75xXOzz9+9ygRoUzzYdizZf+tNNbNaLd1t6r+sXUfTp4/pm98HWhHmjY
uPNRHkap+/j4biCH43gFPm4eX08Tgv9wZ/1fNLqal63T/3N2hlgP9z5QbciVUew52haOj7uXNWV3
b3OUDSsDA6x1ED3yc5zQr18d4wAACDgHXJW+2N8AsRM3oxi6e69YNcXqnKXauccf/v7HoppcV/W1
wuOHflfoR/XPAmKHaQrB9YfsB+xBjovS2o/LXHA83zUsmxqxb9sq9bwqdVmdSsoevl9lX1cxoEcI
UlBkx6Co/fz9OiruTSSWyd4DnZl49lNE8Ii7+X6ME1N2EPVEAhMjTQKS+O8x7CIkguNyureRzYKm
y8g/H4JodCOlwJTh+V9YIIL3Kg+LwWIhJ31+nTv//nw0tyGmCfzOQa726AUwde3MYJhyb9Z9rIH6
+2ckGAFxCbgg7HaYRH/hzSyVVDOJ8uA+lq9BeV/Ai8Vdn2NmnPjU2HvY6KgsgOd1HBwCsD8jhCr8
+/4OQs/wga1W+T/rHeJF/hzjqDoymshgtWGMoiDQQX+Cpc2ZPOXEoXUglqDHcejJfUlU/WYYQMzF
CDrPKnqDi2Wt6k93voBBlHTPATVOzBlyRtCywI876Owd/v7HbneHsQG4hpJ7trhb6WZQWHOM2Hy/
Pw7tEzznryAWkGIA9A6kEAjufVG8bLth4ZaH9L4YoyeSD/U1iMj1dir8UgBTR+54Y9r9EJIqJTyi
m47M0HS1oKQl8VJNVRpP7kzSMg7bzRRUatca896z6N2VQOTNI7Q3Vv40hW+LlxePueJOBaTh4NSJ
YgDFJ76lH6EPtg5gUfSilfXBUjqeyqzsHL2yQ+1s4i6c7vJpmO6cOQ7ffOTBsKVRkbM2nvZAZhG/
dZuvh6iE4lYBZEbbOnB/ol6XjiJCvS+evIuCl++lI/O1NmGXxL5Ua+rl7aecvGE3QdPwqmYGNdSO
FK95De5Eks8zwUI1OBCV8NdLB4522ubBa1eZAF2uqPjZtSaUCWQA7uGH8qRs32RLtMjnKo6abCi8
cR2omK51VU/p6PFlW8DrL2GDJ1eaO7jrjHyE+onY9bPjrujgvC9wzO2S0SwkTyLBqt/OPOXJACOO
lS91eKNn75FbVz52UC7eerqDtUgwRCoVagm9LAc3ia6GpDx47UkT/7RoyPUrBoO8jaeHN9mOz15c
T4nXzOSKxZj0pI5dkXZGTy+lbqIuiZpgAZe0qh5n3SCvIk7ML2ZK+7QipX8bFdZvEtbVlcrqmrIf
/kAsGhx5lfK2AshCep24jWgzfxTu+AnbhX7d6v61XlDWS6qSBFPSCV1FiRrZk9XqaerZM1mWOU/A
PnNhKi51AjAhtLmdWWTuUjP8d6OACGEYT02XDo5T/woZIEVKcJGOPa/vCpSYtn7cPQAm/xp4E3wl
ypxktp9WRe9+Gs92CW/CaR/3izVZz4ague6dZtjYrv6trB/xNXgIUCfox+AhLMZ2SLkGiT3zDIUC
rBhZz1I2zcU9oB4/69DUuFCccEJFx97Jrnj12ujHXBrdJ05Z/7Se/pjy1klamftpLSEaYgNhU+4X
UVLonK17HXYXsTOEkLwvdL1SusyrzAVN7srAqKZNNG0hlSGoTtyCj6swLItNUy4iGQOjMw885t8w
SdAXUlaPap5E4jbSX9WNeB56hz6FNWku5rn/1YamH5NQi/pSq9lJBxO8DoIuUeZEtGfbYApzlhDI
D3c/XCMh+dZCV6qyg4Wmo2wQyhTw7RZIbdFwegJgyDUbBwIiw+Wcy8HfcxcQiKXvlqQNTJNNnMp0
GuMwi1TxOyzbOov6cjCrhgUqCczQqDWbxgWLJyAJse6unKlbJ/7st+1FP1fwex8CLw1L26a1aCFu
phro2ntQBXPBcElRAzOZO8sfJId6ifGndyjdthtYoojUcj9I84YGdt33XeCn/cx+0cXpq52V3bWE
DP/1wdiPYDF0j6SqdnPp/FBRo53NMuq6gg+UC7N2XjzwSb14rMRRY4vAX7KgsD81BKTsZceKcheM
HYh0Qy1HL3E0feongqlDpcffa+qCDiVjaR9rFy7wFyZwxNYGWtzPkHdwwGUaNCKsoE6kI+iGLVxc
tKaqi1XpRAPfYG3uZeduDC+KZCDyZ+SCkI/br8tC/IC0j3ST0rwTMD+UvLyBkay/7yYuMzuOY7ua
A3s1i3ZKxsLditbbhs1Ako6Qx8WPt50/fKox9MZtPU3sg+DeXE85dz94tx7UegTkfOVyi50Aavl+
Kn3CATYKBSR4XXbTFaQqMtkE3TPr6PyADuc7RKzdq8qMt7XCR6rrav7ZBk2OU6bo8xSYSq9fLVZN
qQKMaScCptYqcKe3wXR8Q0dWPbrO9LjU5Qt4QPqCkTbYERXSHWuxWLCbnXQMRp4AXGaS0nGLDIVe
Dk56Pa8X4L12juROfUXDcZwSVS3vKowbZ+NVcW0e7MEA8c03PsmknWw24LBPVO6HGXqefjaEbQs0
lQkWN1VhEyfW+nFCmfqQTGO/jqVKy7IZ+QUMB2sBPKg3Mp6WgdNDQcqpYN5sWmvleqoXnhgCx9aC
hBaX9QQ1O3iFct5v6TC/NLNiWViBw63JUl2Jpdv1NjeJGRWwhJ56jxlqVbnO9yZaSNaPHV0FARwD
XItDNbCjn/S+dl5wZ/ye/aJwU9M0Q8YI/N2TZUSUl9SDq/WGCg6r+ghXn8wWOMbJzTzXFRZsLprE
XwzNUzMUKsnrGDTKoHkk/bzoZJIVz6jhUwboy7aMnHRRoOp6dQ0ZS/xEl1ZYX8rSTeNQsipywtJi
YOU1xX+ZqEFtdMAT7uGbmBE/DLf0cA88tXtLOlGn4Bhjt/pjCxmQEsLSSatM/QRFVLXWs0tWQSF5
pvxurjKO9n+KMuOcQEx+TCj0y3fAeoqNmpY8Ycb+njGXKW5bnTI0825DCBVsDuXJrIqpXVHfwsat
INy+tAoibDC4vgXYhq9qpzQvOAPti5LznOF4bi4blvd3DD7OOCYiuHXzyMoboublZ5Grhl47g2df
IatMkqXraAoUaJPmxuMvXVd9eH0YrEMcD4krC5KOE+GpdgZ5EfaYjzgafvnU3LnWeyLab4Fecdg9
0yVdsyEPu7SY0LGnaK+gOhPyrUe7PuM6b1KIYhapD+ed3ZyHECgL6/4CB3Kd1CVrVrLoogfcY+2N
pXK4DCS0QSTB1hhIE5VphZxrY6U/bGC2aK/imIuE5RMjiFLNAmPhur0GV9p/oWP5bAjLn6wpmySY
WHulBEIyUpZglvUImnTUYttMCOVu2dLGeuWME01ESetfvXEjGHs3XuL3vaqSmbu/hEJ7Mhu1++Cb
qZ+2TjhKsx99L//oCcKYkXaXXUx+GL8qdtCxjNGPbeNFbjy4SnTp0nQ7t4juZGgl1rKnkjDoXgQz
t7psm60TV0VKZL5BrMaCCWKe07rM+abrh/FCho6fec4UXkDnzaTAUbdJ545kXBcNhNY6bzlAq3Bd
07nqU1KD6j4E1Y1YqFhxP+9Wk+ON+C/6LBZvXR9V6dA63QpLBIo1Ic0KrWGtFLNlg6v2N529d6vt
GgoQNWDvaCjIeOOXLGt58EvQ2k0WycEeAPcwiboC5JSyQlGuyJO4tHiJUJsUFTXMMmRWU9+TIoEZ
8ye4m2o9aQnfVNI/U9kWqSLhyzIHxaU0wd5SAnErpn9XTc1uSuEOv0CucXcF48PDwjjfeKqGIoFj
y8damGZVcXfeCh3aeDX7yi2v4TfQJk4ViysXEw9ZV/CoWWSbOCPdEJgENm8IviS4C6vYzgDNMlxv
QT00CN8c+LL0uDt/6hl3X+K2NL/3IXo7p07R0rfBRt0Lkf0r1GPfrAh5Wi15j8CthO2JfeBzM921
nQEYJscps3N7M+pMyVC5OF8t7NAZbqJfE1vYBgLa4xtCiC5D5SZIKr9AX6Y0XbvKhdOuAq7mVSxJ
eQVGfrcnlXVvexMW6zbUAT5FKGVair6KE13M/FEaDQwiJ72KdmaIGpIIf1yWTEQOWTvE/c1zM+4V
qR+7MKxWOH2RMrhFu/VquKACHASE0+hU4q3oa4MYtQs7zE4f55sGh1JqAWN49Z2uuULaANWxxckn
u6v9qiUPSod1vYXyaKHXIWJbCI7zci1VKzNZ5A9oEf5qJKK8JihTGgxz1vEB+US8/I7j0eAkD3Di
RPj1Ep9/VUkmnwEhY7tFk3I1lUBuz9jT9yZcEME3rXktSGAeHN/Zt90IXFYcwUBWzENa923lrxpV
QSCvzr0HdNmZ2XhzWZQc5mujcK7IXNU5pPxHGPAhOEVzwgxti5BxqdfCuiD0DE74MuIDvXAVB+I6
MCgrR4DMbd1iavwLPXo36L2OUFIcaZNW/uBuVRnQYZWzDjUeMaMfA8i5f9OGBQOfSn2QMkA4C7HA
Gy8uLNQ4bX45CkCCEg/FqCdnaMRFQbmwmSZQ2XDqEMpOoC80l3Fb4dDRSubPUyhY4kQK8wAoEcS/
dAPehEebFQhLb2GwSBcIeoTA/sRutel10nd5C2DnUqRSlA+uNxdp2dX3lWseGzQJLv1YI94Ti0nm
GJaEPK+qfeNWdTqhE/pch/XtonNEZu4QpfATxK7Om/zCw62xKTzNNhChINjMlGWAU9eXEGB0uzuw
cUjCfN7W18LmbXUDlY07E7qv8Drqhx0Xxmc/uOtCHmlxB5XwVn1UwfDgUvVI2i7AevXH59wN9CNT
vQfvazIvz9ofppuxhUNfJcIMiDeJVR+z17FYnn32Xuc1bkLtIAwMA+e1rEs3gVIOAOpF1JJ8XUS2
uuPQsXkOBX693zTR+7gMLBl8+gMC08FqnvVTUw5FWpfYFxXrP/uRCeyy5tm3E0zdF2SD+dQ2SdQ6
AUxVVZ32FCSdYYrdBwTCjznzi2eorEdvUB3LL5fAa3GN9pFK1MSbG96QaUgbhRxWgTqyUkAc7Aao
RblrbxH8rmF1XGcwUqj1dvGHu74Opd0V8qCjqUKkdXkM0tlg+ac3zp/SDFdjCwP1Pqze5mi5b1C5
kEiZ9FhdDzn7oLz2k6oFAHTV5gMuJet6A8T1GEBBLKqhTMegVYVusGnwwaEQTy5i00Sg+/jtRdC4
7+4UvPvxUKZNjQMyqNx30oNFSXAUJUuByUAzq0JbecoxZy03TwtANenMPI4dpMbfrb84iQoikc5d
tChUHHKxM/U4XGrqDDSRVu/4IhywDQPgYkoyBl4mRfg8aQD/vWK+nVQYZUjukezZosTBEj90Ln92
dOEkUaD8zVIonc4LVdvFsnzdlHzATyvaH6GtR2Tx+kCP4GX3Ctq8yYoFQTYyVBzY+dzcTIziHSzY
gnJR44NjF/UmYQD2E2zFetxCNavbl8BHJwRXz5jayL9foHX12EJbYRvZrihTkrtyBzG04FFLUWCH
h50Bxg7mSgnCRvqiQUO+WMhkh4w3TtSu66YKN+PQrgNdu89IiW1WAbV1g+B7WPVV04MrQL031Zhh
3o4CFGskU8AkCpwUuAXjJDZum/YsXjZ6Yj8x9TxBVALCB0O8Oi/uQ6N8u5UF8v9o3Oaet44LE1+6
XWRh0sCL4cYY2fm7uBmW1RAU5LLo4QmLznWX+dY8oUJKt6FDXuIcadXUxI/5iBejMkjCPNjx0r23
3CAOl+Ij6vULArNoteQ0vrAdEsIYjf8pkvZei9yYVde5Ku1c26nUcd06aykvso4hpTEzf48gupUG
joLKoK+2lSJb0obbxpmrLkWk3MKveFm1CK/iUG1p95PRrQn7xJuDTzKJbt232ruieQ4cJSqvnwFq
H295ZJCP164YslBB9nZW9R655xPphVzJcUTQrftybeOoT+TQq51vUUmdW/dldgp9VVVRVGWW6zdk
VPTSU2O/6vIlvOG+b3/YTvCsnqCL40blQ2WWj1I0wWaExPac9DQvdyUk6B7LZWjeVB9MD0zFj7Xj
qhwYsBA1N1WMmcS2SKXx4otWOVVWQlapSTjulQ+OS+QRwI7R2y5l+aERIVyJibrXhQjbbLLTmLg4
Y64WpsneeJWPak3luMnoc4jqMudnTOytvyzepqt9u2pKU+wsge4vB28sKYb6N8udzy5o4P/MyvtI
Qo1MI17OwMN+57yGHioH8IkvRXQhAlheXk5QG3vyF1S8SmqZl0LfF5o6E/LYUXSMpYHwzN7vygWi
BoFGLBA7OaqnKHkN3qihbV7qx6IWB7/p6HmMyZiNinl31lL9WQwtXE84Tk8w/Jflp8aVsDEUme16
Qjb4owsJUsgw1PqjpxIip31713mGQDoYPyM1ZW4Nkqf6oZbhdImbFg28OVbTblRFtJ5G/T4JiQMp
HO3wY+hJ+xNaNwuUGbtqJTonvqmiQazLpf6UMJVOS1Aio6Tj1YRqYfyKCkCZClP1zwswaftwIkKk
jPEFr4aQ5TIkbeHC8IRHa8tnm7pDCTl8wp7mvis+YxQ+byEE9QzMVLhdyEzTvEKKl9p89lcLD589
VO7UgsM1hPo8xABz+TF0xOANyl4l2h/LIrPame8k7eVndIAzFNziIIwFfTXIO6+chbW/+HD49K5/
i9/dZ1PHZ5O2qJNlJB7GFQBN7QOPkdN6Y3xHxpyno99ECaENNmRd2UT5hZ9OOHjWxm/EWwkoxV2p
A/rJ/Cp6BvSuHBJLikN24UgfK4lOE05Y5MFU23Jb9A5AbIAZA7OgUZy6XGg4bXy3mm/B72PXvoXH
11wF9eZwTtyZzsZLVro1g527MyaoM2PjCAodYw8IkzBtPSrPdGBPtRcgieIdGhmgoByj07T2PYRV
M72PxuclWo1029h/711BbgUoBAhvAO/gH3VkZMQQWFSSovmWeeUWxarvmxcnmntgtkPHAHsf/zsG
2QeoU9G8r+l95az6IPXEGZDRiecfusWAhICAAOPLI3RyJV0eyz5m9yZ4xwmK9ff97z/xCf58/jGC
M+wji+Ianq/0iCrR1q8vBKps3w9yDLn18W1BUgPi5GDkgG9xBMwyUJIhI1dsP4n6RgQzT1ykKiam
Cul4fjs00VvTTK+GB6kPCc7vRz+awi+DHy0B17jYU3HB9nRh12VXXsRldfn9EMeot/+MARgKRJuQ
MEOG56iPLFvfqWUXhfvAvY1rNGD4pZ1+kGUvQQq24LMOdsUJILmh2Jizi+SAE/mjffa/owO2SjxI
QB5EnvD3P9p0MTO9204YvRq7NV2q31HcrZeAZ5VqzyBiTn5KwCT/O9bRbEoEem6Dwvq+W/oWtRHc
C8J/IPXyYHDsJ2JqLrQe1tHkblDlO6d4e+pbQr8Km+0/73qM081zzg0pnXCfT1f9IzVnyLvnHn/0
ci6HGGiZ4/E+yoTrAP/6fp0c7TZ8KCDIAP48yFRADOiYd9ri6ZYD5btv9K/a2HSqtoHz+f0YX98B
Y4CTEYGgHYELcNSt7+bAzFE0hntQQoMLcs6Q6+ta+/vxR7ifcCYNZBDweJo7LzUxN6Jtdg7pr1D3
uPh/vAmAxPje4JH5xx37ki6EtGIO90uMijsCNfnr+wEOU/H3vsG7gOAKSEAEUYdjghcwRhL6yUO4
D6uNyPOkXV4nTZNRX1HWZt+PdfKz/DHW0by1zVKUozDhntRi3VR9FsSr70c4ggb87+L6Y4SjqyLv
UYvMQ7xNCb3fKKuNSfv4ekBHMxw+UXj9frRT73MQJsRWPCB1jtGdi4pMDkE2qM2W3q7l8WaxD9+P
AA/0E98HcEVsGTizgIJ3dKoKZ2aT8WdxGzZuG61REay3SByHzFg36NMpGIILQdmyqojtHmw05lk5
teJC9xRtJyh73U5OG1y4rapu61rna8Gk/4xy03Tf1Gbe4ASzzwNzgjuUQOUWzXG11WjgJMsS87R1
+zJD3RQNEQ7CPQrXXruSkZnv+7rHN+S5v+HoWQFs0I6bJlLjVtVEZSw0BQyjc7ZCfaFc01Gih+nK
/FIqwJHTaBrkZRmNqN2HvyOMftV7yr0FIECuKxgfrKAc/rK06G92qoSpSif1zhn8ZY3Wmn81NG2A
i7odQeeD5uteofC0D6pepgt0s9IW2iLrIC/fJ8D+0UTPvVRoOmR+y52beK7tTsaFXHXMjFeelnod
W9cHrMM2WegvzT0tfRQDlNukzTSg11Xk+Srm6BXMEdF3fEC2kY8yeuLwLl8jC6+2/hg4m6YX6goK
sWEKQhi5aCP/pw6mPA0A+0hmGNz9iFw+pg5qUqnXo+3DOq+6clr3XVgvz+reuc/HYfkEuuj7NXRq
hwOMinoZ+Q+8/2hPIOEskBx64haKLetYySs4Px3aFI9s7je1N565P06d79D8wg0FLMshXvv7IjZR
7wXWC4A8yPM1+BCA9IsrFZ3D858cBpgcAGUgaox//h5GGDfMUbATt6BwD6hF5jt8/L0dwjPx+ak9
zhB6QoQIb/QFwT0CC0CjhvN9w5oPPzjAxT1+JnQ6NQaARRiFgTEA/Pbf79IZUqF20jt7MjtIfsqk
U2eI+idCFnLALv3fEP/5+x/hkYfGGW7FwdmPoQ4ToeMxaSqJXCBGTXP4EXZRNvTzRThhszjBmdFP
3ZfwEzvcLtC0AMbp7/eT5cKCItJ8P0VqXao3beRKzW/lcmYeT44TATwOeUxCINb/9zgFfP8G0NP5
vq3nRPaPsQshkOjOr39+v6NOfi9AoRHFEyw/chQi6VnpPuwl33O1ovJa6uyfn4+LAJr1HpY3hA8O
a/+PjwUscIFeXcz3Q3WH5kF19/3jj0k4h1sSzwcM8KCSeNDs+fv5hbPErOaFs8fRQLAiRprWDhUQ
GqnF9UAlbFr6iiV5bvrtBC3mrLYTQ1eUFv/+otBtB0XG87E2v3gCQppf9HOAyy1C5RplWXQVvn/V
UysCtVMIFNMQ03YM2wR2j7t514vbEl3Axl2SCCVzDSiaDDbfj3RqUkGlBAsG9FNosB2H5XHDpxm+
k+KWlN42LqcNrsUrzXQG0iCQSG7WVxZFI/9NmuqaK/eMusSp8/DP4Y/WJAzMh2ICTgQ9ePayBOQp
yM3GjuTMhJ5Y+hClBOOR4j4Jw+N41C5LP9RE4hzps+g6mNLvZ5GcCOA8hLqIqg70pa9ypH5n6QRM
yX42uV6RIlzSJojHNIBlBOJfT/2cLTpipG7ZBmBdnXZo5G104Qa4Y3n+yyDIWE9S6DTq2zLVHtr/
VC8vrBMskx5HZCAljF0aB9KtevhdQAO/GINPGDj410tPhgyVrQrQpvmcvPuJD4Q3CxDBHSbQZ0cf
yG+9uihdxvfokCW8oCuhIgjPNdvvZ/DkBzoIcgNoDWWx4/QKUSpZIoO9TRkaiqpM2zMDkBMRKV7k
vyMEh7//cTpZoZVVTu7sObdZLdtk8gliJRrdVhBbYqa+AuwNIKc6kyj1+tFwOwbsarYxWl/1RQil
FSfvNmyy15AHXcmq2HrAE3w/CycnG+UukG8QPOPff/9GL2jbUngMy1RfhyxrPDgMnpO8PBFXAQ98
UJaIMB/usZeW6gKLxovn7OfhjruPgFxlxIU5Xxysq/nu+/c5tS2gEgqBNVS0kdkefssfcx5K38I1
V4nbQuOrth8OA75UboZiMzsENdqL74c7tYhQyENJDwXgCIqYfw+H/lLbww7L2U/zTVlu21/fP/7k
EkJyjuWJag3Q1UfBW8+Kph+JdfZ2Crwrh4duir5On5YapjflciDpGcBTgEMpdzxCg9xfIpUJw38i
ixXZMlC+qihV98AF8I9JRV6qK39MLKxL17Qdoyu/a8X997/61JoCnesQB1JkY8dcmRaxJbGoC+8N
e0R9MKUETXrurL4f5cSNdTCp+b9RjslvwexIYFQDZ+96WFhp+TrYq7I8U8E6OQgEDCC9AumSL0Qc
w4I2nOoah0QfxBlSzCozheVQy668FWs7cSYAPLVVDlUfMOTJAUh/9L0XJSyyoMbZOwBRaWDHbPxb
yRuDJu/gntkqp8dCBZKC04KI82irUAq1+r7Bux2A0Dm4oF41ZA38HbWHrux4Tv7j1M6E3Pt/hzv8
/Y+dqfyG6EDh1ZYySIS3iWeTRPGTIT+KDlDP+szBdnI4SGcfVMnAszhm41ELPEavD6lCvWlznKAJ
cAYbH/KYbpN9vxJPTCTixAjlOsRnh3Ld328WDGPetR6i6SG3W0cUryOnIDEWq64vNkCjnMkbT5w5
fw53vPA7W1RNzibc/OjWmZuh+vn965x7/tEaVFFfRXOI5wM9gTpXdU5DxTvMx1EljUBZEfcBuiwH
zbu/5ysyLu29esAL9P4vEmUAeS6bYERwssIxnQPpYXH12XDlVvE9KdtXtxoTwC4RbERPk7W7Vust
d4sze/3EisHPQnsJ5yycxY6VdMN5AhS2QUS18PX/kHYey41jS7d+IkTAmykMjTxFlcpMEF0O3ns8
/f2gc+McCWSIwf4HXT3oLmxulzvNyrV6obXT6kYAlZmE4W4MMsesL6mvnz037wZcrQNYpp4mNdF/
NIX+XkusmxzmTLBMbg/Uk3bDCzfiLXo8WXeS/jQyavA7rKNnWcz9PJkH1r3XJtvIu3sFpJTY/NDT
Y2GD65yGreL3u3JWt4nMvoPDu2C0z64xXGUwKco4r2ubMwktdW9hCTzBO6jCQzdue4Bm7aNlfU3z
C+/Q2XOmwh9AqCGZJ9F0XYJ/Rq2ZewliQU01z5TugvF3oUa2jx3ITMfXLwTW6tk9xXKTnSATgiH/
eLZBWotTV9T+Y6g/F2Nil7S4RK1iz6pkG+3BGL+Z01ZQYT8SJa8HB9I3uV0C52pA6QpUvpMssIuQ
qHy+TwwRbOdg15L6EJv6thh3EKACUlSchkaE0d8JA31M6q1R3UbixFsRAuJ+BDMHYcfW1B5isiTB
8BBF/2j+TgPjK/8jwEOs7edqD+Tvghl8EyVYny+OFyaXegsLsDrPTTgQbPSR/4iSdNN72fSYi+QV
w5kuwF/6lIMl2Ml6/yRoD/kQ2wWtKk02ebI1giVdqt+x3Rrm7nNrJp/bkeUn0clHvyCpgo874qvp
pEuZZD3qwf0ot+7YfbXw+On5oW1E8SawTZANlPNtUf5QYM6mTcRWq++CODuaNntq/DNoKkeNSnrs
Dz2Npmqu06Sxmdq/fgz8RnX96lLw+EZnf7KUGj4spxYZiLVb3iJ328WxZj0m/Jo8Lr2QI1MFf/Nh
dmXpRhhec7Ul4PvalvdFZniJ4vVk3ORwSzNkpsakLxW7yX5oMD77/q0kpNu0fpiNl7Lf9uojspON
9Tqou3n80bfpXs9/Z9VIatfcleEFF/lMuRNyDZ2aLmlOiIjX3KCmOQNCbXz1EVyP3YcPQnOTJbdT
jdRZgSP72lZ/1GhPoSMBqPT55p95yiC7wH+mKR8C6XWM19TTUPeBqT7q/lNX3peHzz+/HOjVLiEF
iGsOgRLJtPWBV5ukD7uy0h5jXb23xnCr6aQSAGF+PszZWSjLBJacyUmXttGQTinBUz6acuwCRG6l
6v84wvIL3vlmY9DNfdN02iOKPwFi5rHy9fopmAvzOmEHLKjr3tBG1encaTXtUQYqBAT3EjLh3BIB
8SaARZCM6o/ycQLg12WrIYH2iGxqu8t+/Ytf/+7rq+Wp68ZSupavl9VLLj+YzSXgxplnkeQbKVLy
OUvScWU5rW5S+iCv9MeyV+/VsXuMR/NLPJYvsey7kxHsRq3JLrgD5w4vqQ/URuAkh/5rtWTGIA9S
H3N4+7jhUWyM+lj0Y+DlPa0un6/fyVBcfCi/lnQVLz/VgY+7E+skQaKqSw+iclPnr3q/ma+UGkJn
+uMQ8schZL0Q+r6s0kOYT/2+kxXqVl2YPhayeQlWcPKgMBQJ5yW/ANiGmvDHoeagyOMgZChxCNxq
aNHpjA3b0ovQbmPldxfk28+X7yQIXQZcKIpI0ZyBDUlDpSm+VSaHJPoa6jdSSLsHuNRL+apz84L3
a6F7UXXIFJb//s4IBFkgZ11nJQdQG/WmDbNNaTa3tJT9Imzbaa3x9/NpnTsVcBDBVoxzhijp6tBX
szIEvqUnh2bSWwCRyUtDU2ApX9K6OjsOPOfEZvDPaWsHIJUzou15Tg4pIPK6weH8VbVfP5/LyQVm
i+Cd/O8Yq+MXB1GogrlLDkSIv1U1+Ap+7gbkA7X19pccFA+Qb1ziMTo/Jp3wqJVSEFv7CDOVKjpU
1IR3NILK4agPpdsqPyhdqf2tSdPA51M8v4z/Hc5aZTOFdOpDAIXJYegDNyM2FPvKCf7NoYAmC4cd
28Ryrg5hLyQBohl1ekjlxMlH46BN1mGmA+nzyZy7UkBqICHlOYLye3WHB3PyJSUuy0PSGOGzGsza
17gKAXS/RD4m918MBtkGaCvKvSe8IZOWBynpgeIw1bVLB84uKKK9NdCBBqfA9UNB4UdBQFcWXr2V
UU/VUom6rCnByWKNhtcJSHIz/yJU+Hycc2dv4d7g4mLZT3JHmVZ0iaLAE1algbQREvrxhVnbmLH0
W5fjI17rndiq7YWFPHnluWWQ4vBOwhVGe+jKYoRC3IDXZtRWvpOEO+tCAuDS55dD884AlgnI6qgK
ygMN1LFrXPr15y7Q+1+/Otp6XDSCXCzcaj+KiritHx39Qm3r0gyWbXs3g1irU7qDmcEceRC3Kf/H
BVrfmlitszrj8/RJCQ+SvP38UC1//YM7zfZC2gvDEm3R8MyvFoim07CHzaQ8tMK8LbKbcdiU2be4
eM7HnSZvq+nSgGesAA8e0cmihbfwzX9crq4elbyjjwox8qq5zdtAuDMSeq2tQhbcYIpl9/MJnh3P
gD+YhwKEwdrqjPVc+BWqnYfc2sRHCtZ/ctP7fIi3V3O1iLxD+CbgmGF+WS+iNkmRLvRhfoBGAzpc
c4wFZ+BOOYCUTKN8qkPBi4sB3TTrSwsOudaiR3qLtdABBDRUT7JG1bBEDsHGTHcvxTyPt50Z0u8p
0+d2ZAsR8pvMVNkzzmjrJcwLdCqJd6WiRW5Z6aJX5gh+6PyVPZ1Lg02vWHQbhLHvjPWQPDUVkOE2
UHxj39Gr/jWvYTjJCkcPVDclYarPM5QQY9LbdIKnxN+BtQtFcb4jkhP2QO6Q4y7k+DFIs1zaKINC
4pryuE0dwo9tucp+DNCVPIqV9MMs/O+0GE3NJs5awIdRInqDYNB8ZZh0q9uZoea2Ept/JaX3XxVB
hPZ2DHTJI+J/0csmeU5LNT6IEsLvbqxDbeDPYb2PJQXmXymQbhCs8/+hr1Pu7S6ILUdYeqpTNddu
kI8ZXL2RalsqhewhGyfFHYpkeKjpTGFdhvrC2Tpz9clyUFx7M/2Uoj6e5XJUVTOw5IQGees39BET
je3DhQt6bgzkzMxFMgaM1DpkQMtFov09Tg8IlCwddVfKoCxOPNhKKjpLHpaK4dp8Gf0ILWeT8uh3
d3+yRrqQOT9z/5CiAWYMXAQWL2sVh2itmWeJpmaHgKa3aP4hJffRcNNzCD6/hGcsPVnWhTWRPCcU
zqt3CgrvrvbhbkeXd0Ra566sTUBDF0pFZzYDB4ZwineeiFFZuZyhpMCqg/bNIUON7YhG3udzOPd5
WCXFpfRIXL2ubBaTNjdSJaQHI/gy0L6mlMoFU3V2BAIa5I9gOj9JzlhlKUYCdO2HqHK07lW/VAq+
8P11+b3MoilDci8/qJZneeRP/8UC/e/na6vDFFiJr4kTnzduQa63sfv555f7urLjEP9DcoXIItmr
tR1vpjSow6RMD7PeOU3Z7RXlkfgCc72HeuSCO3xuqd4Ptrp45pBq8AEU6WGSbk1Monz8fDLnLt6C
WiLHsYiRKavvq0k26iZwiAM6wAVkAV1MY67kFpvPhzlz72gOgtKXAAIFmXWeoQ9bhdJVxpWYA1eR
cjratJ0/yj/+zTBAwqCqNYGprEwtTi59w2qUHUKlO1AogYBF3pXadGE2Z9whUkJLloFDcIoPDay5
gYE3qA+TgCiR1Xn6EHuqdB/Oj3oMj04/2H56QbH5zEFYtog4hZyzJK9LmbGac+akoj6ET0KWe3VR
XH/pIemkB2qBiMKNuzoJmRHXplEU1UEpSTZC1HDhpJ25NhoCWmAx4OnEAK9uZVRYCswDcnnQZDd7
fh5f69G9JHZ15jRD/M5DC/nkwk+3mkOlQvRBC26JPvd07EtvimLwtIJJL+2/WS2K1wuXMH+uwzkD
Ab8qHpnNmJVOxz+Hz0/yue2mAwiVSuQPgf2tVmtq2KJcjDliYerAVDxdWqqzAyCevLTsIRq73m5R
wMKD7a4PFLMqN+Wf6yfAe06wi/niXV9NIJUKCz6AmgUy5F3XhhtF2n8+wrnNfj/C6pltjQrW46An
pApSOzBkF8cPUpmfhXnBaTi3VPAHW8gHAZU9gXiG0TzV06hWh+CfKtxZ5QVrcvbzxB7UkxYsuLgy
WlCcBOKk6xVikK8TXBLGpXalSwOsbkU8JGUXKgygZltJ3PrXEaMuviE1Y3JdtCktbJarzIbaQQei
V0J5aKL6r9IQmcj59S4P0QuNvEspB/uxOkxmWs5ArYbyoHRAX0HrXdjhM0fpw/dXR6mRxC5sU74/
hM0+EYYvJKA2uh/tSFFev9sfhlqtljI2JLhChppo8x5s6cvnl+LMQ/vh88tZeJdngHJALmoINQ8G
TNqm7VNau1Kxa9lvst5w1b6Jdp208whRnYVtYBUHVS+ACgBLEizo8j+fx9kdQV4D8VyQpvI6hUrj
uFDofsGOQL4/N82PRlU3XZt5fpld/7KSvFp0DgC+nGq1SaMB7a5sloc4uZt3XXIhtDm7I+8+v7p9
uliFckeP/SFukr0heo3kDXVywRaeueIf5rB4LO+2XYILbiSRXx7ybAMj3pUi9f/Z8v/NwVxlmIkG
hiqNjfKgw96MPMwl8Mm53Sbfo9DCR4/0CTZD9tsyCQuOVJX30cPYyH+EyI+e2iQQ96oyzNc9roCb
yJD8rxt77YrAKTqZMNaZkGvfQYchbD8/u6vNePs8hRqyPHRxLCC3j5shQ1RHG4duHFXp5k9gXrfV
fF1bMBwLOT/hPujWj183J0sRSCUrR6QxhL2Z7T7/8autOPn8ytSSBFflJuTzYnlnGft+3g/T1kiu
fJNOhllZXIgVYWsVWuWYz7/m8SX6+fksTrfg4yKtrKxcNmUggbE9ltSc73Plwg6fXSTAaNTjePBw
Qj7ugd5nuR5Rcjnm4sZM7Km01T+Fdd2j97ZEKmTgHFawi8a6Mu+XEh5/DF93xntnTYWdXwku+M8I
BngzTIMELGiZ5jurEcVNnkWxpR2XPulI9bLiuqz3yQAr14bE+hyXDQN0Cshm0/XFS9JV5zYaXKAB
oJnU1wnMW6CDEs48WT2+wgBo6+QZrz9IPHdoU4L5PW2JGSwziZSy048DfB41GKRBuDDCsgbv0gnL
Gi2c8vx8JGioga7WqEtU2J/V1jj2wwPBMcL3w7Z+tvLrb8SHYVbPkJDFSQDDgHEsYTx1g/S69/pt
FnR4gx/hIOHIrh6gqoC2LQwLA6If7T4ZXS3bqhBd15DJfb4hq+d0GWiJh+Cf4Oqd1tFa3Og+Ky04
ktQ5uqOCd6yUAfxH16sXRjpzyd/6yal30OR/kmcLQqi25cQUj5L0B0JeZxjJk8OdnQnd9SMBwKET
CWZ+7fT5GyKTHLGlT8d2ki1onoFG3UKQLv9Ihgg2xdD0rysXLYtI8wth39LSCN5X+XjxIQmeoMBo
1WPYeOAB20tAjLcU5+pQA4uQ8dcp4S5iAB8HqBUDuqUCPhXJgmyQdszUyaLU3KlV3dzPJIFGO8tK
KXPhqQ1QsJGGPSxRht3OUnU7S2ayhz85epYgRQcnWUdbyPKMB6h3pjslm0RhS8DUPUpQTD8o44+p
uIv6Vt8lktZuUjEYvLxGnzESSwOQnRY3j+JsBN6oicLPJk2k5ziGQ+fzc3nmtJALIloHNkEH3Roz
YRlTKOpzrRxNbKmVvkwyONB5Cx3h5+OsQXvL3i0JO2waiip4x8sFeWe0x4QqVhepyrHXIlsZnjoh
QLDz59RAtAdxdzDedd1WzvbwWcGXecFYrZtwGR3A/nIfCIVxltfFDGUh0MtBRh+lx8bQbFgQWOBf
pfrFikDJlg6NzKV1wYM+tfEcVRQFkA5k4JNYwO/0wjTG0j+GQbD1BWFztTu4FMvJ2JPRw8ldP7TG
JA6p7pfRS1UMD7mU3SjSdSHGsmofRlg9tAWtQI2sMUIHO3TrCfp1FYf/fJ+mvKUhVl+Q+x/PRKLp
YUbTa/QSx3gJzkVx1TM7QKsGqTVOHP9ey4VaXdmJaZew6zKc/tlWbv/NFrwbYGWQGn9Uy6ligFLc
NC+ifMHAnv5+usaXChYA+zMtmWLf+koBy98RTdWk/DFeEhU/+304GUijLRxYayBTIgVCWwy+cMyM
21zaDpcyUKePHiI6b9cOfx8o4mp/ZaE1kRLRkhdz3ufWS6xv8iurShyhj0Os/IN8rDSxaxlCE1xZ
sbPg6ktsvYn/gjbEpz25ZIEpVLC0mMmLKu6zm+JSe9aZHaALjBoiuEkqresHpx/CdMhmIX7Jf4WI
MvXXHyAEvuFJwUAsCLzV6iRVJmfVZCUvCo1fsl18/dyon/v17z+/8p7kvtZbo+fzWX5rdve1ceHn
L+fj43O86JP/9+ev43cVNuSkV/m+tOTPYFiXbcJ4uL+dyEwvBJBnziqpOjSrwPQBBFqnA+GS0cPU
yvIXQ/9SdL09jlvpkmbj6WNLh9K7MZb1fPcGVhntlznu2YvglUNk9560UDB6V2/Kh0FWD62p56iu
+wxSKLTExrdzfv2VWCy3jEoy4EOoi1azqDR/bOI8f8Gge7M63fhpt/0Xc3g3xMquDo2v576f5i+v
zXQ/xlc/a6BDdQUvT1oADmuzlKR9DRNcaByz5GeLioR8wdc5cy1I1NAhAvUL1AzSapvTAjmDsfD1
4yi6FFev5D5aTN6Hz682OBGQEUalTD/20bhJo2ORTBfu3dkJKEsFZ8lh4t9/3OF0af7v54EFqlFq
MexCGy6McOa2UWThXaP5lJbbdWE19hsJQknTOA71BrUOPdn4/ebzM3TmskFBRoxNxuztVn+cRBFp
NMdD1HyEOM9R44dCuC2D2kkvsQucWSyCR3SHYTwzF83Zj+OACkgjxezMYxCXt/5NdtFLOmMFPwyw
MuKhHIb1BOn4MfmLPEobbbTIoSfbuBQKrJ1kZOIopBviIuG+BD9r8pNeUv2mHA3hpTXwx2S40uUb
oXs1UFzruv1sTe7SMynJ4QXT+1YVfGfnGQ0jD/gT5gmNqHXdv5m3kSIF/qi8TCMAZJqOEtUOIln7
Ys2Tso1yivu1X7xGrTb88TO5+zMUunWbl4P/N7P07Cb3xdeSLmcYrHzLFmBug5W6R0xDEQgt2qrx
Q+h+Q/M5bKvAsTo5fDSbBrxsZLVIOt3AwgK4aqgC6NTHLwKABSEvG8+KamsLmXu5lToFoRv0U/YN
nPuVLScjQluZlaR3yOaEz4OlvSB4K7qfH+FlZ9+vCzhY1LqBp+LhgzNfV2ulfByKKFfCQxxFmd2F
/a7pYI2OpCNEEKQrlL+VdIkY5tyYqkaERk576a1amd40hA5Th3n+YOk/LW0XRy9ZdKPWll1ZDV3+
lwrSK0MAYRA5KjTlFh5WsE3rM9cUyC8FQxVSwtpL9Utcv47KdVHGf4ZYnivOmQlYenVBE9odcBPN
4IC4jykd80st/SsDsHzfwFSyXBaa01iCjwYgl8J5sqBpf4L4wpZgo+yue0/eBlhqlbD1wnJDdv7j
ACldvFAcqtZTNnjixui9z0/Zud+PE20CCpGw9+uSumSWxiQFmvWU9g93vfYvfjz9GKT+Zcr2JDs/
/vhRVHJJLAzrSQh5R74O2YUQbGXml8UB0LLgPwD3E8SsziutQLEyhUNwaDTbj38puiNbiKtdl9Q+
GWVZw3eeW2CNUT4EfXBI03yLQsg/Rp1c55X8/yHAc+Ook7Rdk5r0UNRRoBQDumWmLUTotzW6X5/v
9Pm1+t8Qq7XKgqYt55EhAvlGEVwTnbB8217Ke5y50ryD5J55ejm1a1CkpdA21SOa/ARPiz0pz361
r47XTeTtwaCxiNeKt53042o7ZIu1MnrlJdJuv22L/C759vkA6zvxNoAK8xzl4jNxWdo0LQW/TnkR
6U2BtKruL0G3L42w8qKbrKXcFzIFtfsubP1/MQGwZDihSD4tKLlVaBbm1BeKRuLzqrCN4nB3wagq
67PECqHBDDeFCikOtfVVLUkZIgoMZqW8BHmmeYafJA+BIZVfpLYInkTIa28EbVb/Qs4V/0fNSktK
7R7FAfjK+8FoNobSaTelnOjPWVO0W3Kp8l99GO79Kc12ojyYZK2F2K1iodyDXJO26I0h92h0xMlS
g1QSHUmbvkU1pweejX5SODoTFV8kueaiscukE3/DRYRGiY9M5gxD2C3SM+N1wdBya8nQAERkobHN
+sr4S6bfzjXczE/wnar1DtL3zw/iepmX71PowigAczwtm2ZiZCZTK2L7iz8isD3Ruil72aG7/fNx
Ti8tVlQGyIPUOFfWXNyCdwZuTE0tQKTMepp/tclj+tr1V78DDKDRTasstHMAdD8OEGhmXmuBaT7l
wV20r/Srrefiti41QTj4cSJXFkESGvKUqWw+sdfTvRZfV71mm4nlcCHg9iJsgLvn46/va1R2hljW
nwKeMQj6GuPl8/U/3WfuEnkgXjN9kXxf3dfCtJD4JJH1VHCbdGszwClBGdUOOsH5fKS14eE4ieT6
YMtgLgtV2cepTBIiHYPRKU9NbjnwQgjNpaLam/n94LcuQ+DT4U4snt2aITSe5Vpsq1p+miWUprpt
lj/l9WAb5c1cInCCdILQZt9EX902Vr4Nu9RRxz+fz/LkPC8/AYrFpbAB+G1t/0ZNMP00qmTY3W/V
P/JwK11qjDm3juhdA5en9WbRDv64jrUw+jWdIOpTWYeu2qBXMl9XhgY0RvcF4f7SGwwsY/3KIR1n
hnUsqU8ZRPXZPjMv2JZz+4RTyV0kS0Hst/aMtT6ALMQv56cw7dyMJHwcbls4RoToJq9gDDEfouk4
iN8Dzav9nV9duLNvYMrVOcEjpCa6IIMXmpyPS9gjslujgzc/SdqzWoOEhIGf7qAZcioCr0eaG62/
c3DtVcZQcOrJ8RGx09O4GnSQBEJ5Xx6f9Bw1xNukveCbrM8FDyORNM+ihLuO87AyFUkMVDLUR/VF
kf9a/wTK63UHm8/zpNNwgiY6uKN15qRsfdPKTF95ofxuqygNjeMNQrCfD7JmXlkicvowIU2U4T5n
vVaTyCAyHBMLan1jMtwi3frNN2vbU+hUf6C/h+qrUrjJn0XgVnez6bcuHXTjRw+mRLhEanxySN5+
ClxpnBLY/jAqHw8JNAx+Ok3FElcV93WVeoMaPknljKqbdiuG84PiI24WdY5SSJ5cXOLiWhvm9fAr
Pw0xsa6LI4bvG9QTExuZbqG8DdT5wgN8Mk9QGmwoXVALOxy9vasXAHZPS/Px5x4oqz8KMJfqJXmP
oUw2SlrF3hAnj5UZfRsFT2qSJ1G9FPivqQEXikPWmLI61XWK+muTmQwK5SzK0I9yN7f3RWdJjgxp
DWxa5UtWiek9qYpiH8aJulS+5T1np0WcEZ8sAfyhibvOTAMn6Lmzbay5MX2daASOlqfX/bBDzPZS
mvLUfvGLVXqJlsOhmCdsumLdJ6MeKeFj0wqaF41S9RzV4wSRKHwDPaX2h6mUcrepcwPTBhulr9AB
itKlWPa/o7xL3M+vzfqs8HpzVZa1w1jTM726NUos0miepdFhCOR8Xw5Je29IkeakHfqjc6Rfglqd
HW/xDpfusyX+/Xg1LLHpsjoo4kMYuqjA1/pBQZ9WudZgLrN6N8rqBsRyOc1FxyiS9NuaW4gpLngk
J2/1aoCV71b36djkEQPUPorGxhepf64vJTlOrxeDkItfaC8wmuCiPq4VsVBYo/oeHKJhuk2i4kEV
lK0hoOJZdt3jqMgbCckSP/KfDAmZ4dz88vnZODdJcHdQB5HoxJKtJtm2ZjTwXJBBCDs3iJRtYzyW
04Ww9dyBeD/IyiehlT1RoKYKDjLkWE0U2+EEQk44CP3Lv5gNCaOlA4ubt05JddpgIYpphYe6Mn6G
UfFb11E8h57i82Goxiyn64OPQHwFlQdM84vUwwnmpy+RyELed34SZlLfjZ9MfycUqAJ0oqQapbak
dnxINDOEhB/mJK9cIYYOFubi1kkIYW263XpnLJvRbnV/9soeTWUzQOhszhETRowsC21IxatdD4bD
TunfPgadggQXpBG7KJNNLxga9UGdBumgjJ3itmlv3hejid6CFLwqZTN8zVRl/N1kMcllwRhSj8Jo
/Ey/cuY1Y6W6Bl6WI2lDQOSQ/yw7CXktRZzLzO0KCALsZMz83WyV2UZAsXZfRaO+C9S6t9tOn91W
H7JbK5omrxJRqjYaNNZp4lG9LqyFx3BqIgeBQckFKYBEXliW991cIIjBQ7Np0s648XuE8qQiL10g
jaqjWghgSpk4eHNcmYv+nBIB24IdMEx089mss+4wiHX0aKmIO0I98rcwIdc1oAJA70GDJAxT6vh0
4thBUlAlQNWTuF6UntKpqrwq6Xuvq9t/YgVFV1WjK682J8kFQljAQ5f5d0agiw8ZbULPTabeBdir
EsHBKR8RHfUzL7ISHWHuOtjrQTuh7pfc82xKm0A3uKux+VvTstmN4jqi6RpK2jSORC8WNVZziAXP
6prkG/wYkxt0SYpKRy5y3SjS2Ko+GtJdG0XPGgkNlM5H/xDH1k+FLurdlPRlz9I30POLnOydoHYQ
Xmjhd2uqIdYYh/KbBJ3ZgOS4GnROXc/fpzpGBySXzOxRMIXBhdxC/klPc6O6gylbPyIzEL/Lbdt4
wlALsSNMhvFFnuT8p29k0gu6qsWdmHEKK9n6U4t5C8kLDK2sz5GDMXl+1v7JhFE4zuiDPnE+oi9m
VqjmvlU7eRFnrXVX1SLT5gzKxQ4L+jfsZ/15aNC/iwILBUlzChCj13unR+xtF7epBDVBbJa2hZTl
qyU0zc+ojHpHFEIsRi0P//iNlR1I0AiuT1o+QP0uRHoeot97pRqOUYoWY1EIErw6ahdso1KgeX9s
Ipt0XLAfs6x+iMpW9aQ2npxwOSSTZhRIFE5PpVr0rHP0K1Gm+EcemN1jqKC6nrMYX2KcIn3vQzW4
GZRSP04+a2/rchgcDJTCHwQpD17SqvwhG2X2tSnl74mvk16ECBrluhkpvQF+CoRDv83CqG3YpPGR
tbW+KlMrOwA4YE1Ui9YFhlfAC5fBTJ2I31GZ0zR3ahuwEVFXOiQR+KOmMoSOt/UKz0PE/chyVwyU
xjNGqC0DbmbpWEYW3KtV2zFRM7VbE3HL6acR/+zl0An8HGGxP0GqzbZWJokrDVnHJpf8jxqytjrC
LFspixvHHKzenWkYcbXWijctCtVOjhiiQ94HKoK+rvaIh6lon4bGl0aNxRvYEAMnDaYAPWNFdSbO
nD3MPsKAwSg6c9VUdhYZ9U3dDQKynjqSrmjrggGOhmirJkr1telV4afe6ujMqEgJZkbZO3KUCrd6
GA3bOTUzJ0Ml0uYii06kxZkjQzxfOVWkNkcjhSta9iNzm6V14dSdMf7tlVq8rcn6/OyKKN0j0K0h
RlosBA9Jhm4hbQs7DI8Iu2A4uKnYS6+opzeFMxVtc1cmY/JTE+h7sCPyT44S1/PWqvX+RoFLbFtC
r+ANqdR/lSGKb53RLCUXZq52G0yDuZPzVnXSMZS/EgGYdpzUyYuctdG2jghSer0Pb3sKnYfR70rM
t4BiKHp6Tix14kOXxNomFYTmOdP16RCnTed2rQlyM591tzOT4qkXWv1GgG1q13bC7AWlnnxD7Tnb
xdMkoY6o5XabisbtFBXFjd6guOgnLcKFoWSmt22mqnfFlMauILZwKqEUHPvWIRAk36XZ4jcgjQhm
2ryx1TT9ineS2UUAA0bm663bo/i9EQW07AUrnx+SoY1swURqPqkqHgaEm++bCmFm8hK9LacjRfo2
Ee1a9XOvSYsSpl20c2/qSuY38aPu+rjtNlGbdPezjJasWJi1pwCq8aq0nRx1Ego31CZ1FwSitPHz
wPJGUshOFUjdD17d1JvCOPLmkVyEIZRIQ0ZC7KHhQ2qiUPV9DYOIM+oqZVQhTdCUkKz7qiezo9ek
mfQgp+G/DesnWh/r5zIus22jMK7R1ZD8+GJuW0EyvuZtaiwMaIhxwvr2gCq5ZStdLO4Ty2+3pdDA
W2l0440FZ7aXZr2+qZu43DSY/32diKMj1Im+V6nOHrusg5OkkdDnFoPKNUiuOU1iyJ4R9ro7Z6SM
hYnqgjOUZJlHpQlgOR8tG9F69S6dTGEHiFrYab6BcnGIxrBVNJCjD1gNiMLrG90aJS+u8uS5ia1g
qyA5+1wXabnP6rn7UsEE40qTqR5qdKo9nrPU64W+/SfpUMQazamyLcjy0Ehrh23eyUHtxqwWXdlB
7mkpFK5JaeX7VPYV11CK6rZcZJmVyYp2NaeYOx21R3VUo1+x3sVuXyPpK0cWDdyygOzm3P0utIVE
wCCpI0Pyb49JId1yZ32HYp+8KY0k3Bro19pTa847EuPcMt8M3BhxW4ThqtlW5lTdt7nQP1D11NUb
wheUGWBdQVSq0Y9JHJQ3I4LFXtGKHFp9Dt3Up7277ET9pgyUflNlmmGbvZzdQ14WOHpTGq5QaBmV
e9yq0CBuV8aycPwg/57kSIT46qzuqSz5m4pU7GYw1c4WxdS0p1xvnFTrSnpWUC4rR+RKYDf8Zc79
r9oYje9970uOr0XYvE4Wt3VfIOWDtI49QdsPyW2p3sZTGNw3QhhtlaQrXpNZ8B1Z69ptkuaKkzVW
7VZBFLsilaWNJhb1NqcUcYdbwBmc+sIeO/S4a9QHPXIShy4ILc2GxDtyUqg0t5FfADgodLVyp+W1
iduePZ1Q1yaToj6PapHbaiKItQN3nOCo/aKXJfeD6+vJ6PlNE+1yGpieZhrBd0XTNQ/Q8hakWlr9
gYs0oXUfBI9Fk4gPdV6ELrgEYRNLwrAtBkLeiTqJYWepGLvkE8tNnLR+63ad0R0nOfiTaoWTKtpj
hYPpSdCKf9XNqJ+cYhbqH4oxNU9S1SW/VfSBvlloO3lajB7rIIa/EimRbF8YUifx4QnOKwuy4B5f
dqFJ3RVab23a2hc9gDgQyvaN4WqzOXotmiiOn9W115cqYroCjHxzBUGsJXWtlwoShw7sEfKzxfep
sCQshpU9muocu0oegsNQZ/Rf9dK0RxKYHvwqgheiUu/pWhCKziCVsrZV82nuN/Vgls95j4qNGgZf
gxli26BtawSoy1DzVCLkJ7j0+juNalB6E1s0yeLNUhYjPu9cKKiUG622mgcrMH7T4jjYJdSPD6qP
YtvYjbimQ2DufGvg3cl4B6P/R9p5LcdtbGv4iVCF1Ai3mMBhkkBJlCXdoCRZQs4ZT38+aO99PAOi
BkW67BsXy1jTuXutPyS5cUBpu4EVqbYQbJTgaCLh+BVXAvOBGkLzyWyk5K6u88k1UG83MESa6vy+
QhRO5mXplbuorifu2+R13tcDG0KgTsOuJS/JmUKuJxnjBvSNiN0a4MwHrmYImntFcgwoQT1kQ2c9
oxjgFbuoL9q7ATdjhI49uS+dTPHCX0mXta4umenHxDfje/zhZCfH/i+EyxQPuyYwil3JFe/Gyxvp
aFcj24MI8didNGs/qUp/SnIY47nd13s9Nr9JddfcxYYODqX30s9DaUQPXYAQXJzOCduxC5+DqB2P
kAfzfTtZmqOVpfzJUovQVX0p3MUiDHgPlVQCupFxTNPyU5eUIylzDOYRopxvPa1J7kjYd0EzZYfc
L/6S6qo+ZJGRPmRRW9wDSmseA2RNUcbQyvciqYaPJtpkt3IVMVVwgr4tRfSb/yvaB72GyrHK2hTB
2N3YoP9veW+VblmUXO0rxSKzpvfeAU2pjndLLjlSb0YH5JoTJ9V5aKSB3z9rnlCPRiXk9zYL+xPG
Z/kBE9B0n0V9sA9nFfl8KLt7OUb2fDS68UOop80HPZ6gOMwC3Vnf1scqRigrsm6zevgce7q0byNS
a77ax7sozbp36sCLqWY73Ml6Vh9VNdGPM/9kp9VyfxOITtlTsvnlxRVe8UZX3uVVqLxDhzTaJTLW
zgZK3dXU49QTWs2DpgTN9yRDz1MOS+0xp0rsJOg+7NHiMjirh/gukPMYB+ugwCZGvgkwZ6D6VDjS
pE53PWCdQ+NFSNXbmGBrwqscf/KbD5T1VRz1dHU/NFWKRaVnH5Miwvp66q0HBcbfvohsm7RbyLFe
5fUnXcn+jsLGei9rbHOGXXBv6UuJfISW3I5+aH1XK3z44tBr92pTNfhgZvq9ktnNndnKvwy833Zq
Wyl30YChYo1RsEN+OJmtZbtjAEpihxM7ih9VPh4MPJh2XmAZB2kYlBsfULgDcSf6rast1VLNl96X
RhzdhXmbHmO/l3dgeYJD3UcYU6kh7skVB0Moavyo5YZbqA32DS5S5eaKmE7SqGPKFRfWXg5jPNrt
ILmFxyLuB4hAjtcXgSNCv/jalNF4kHvPu53QJd5NcjLd2eoYfydPbRyxHRwepqr/PUZx8qxrEn0p
4s89/nPHvPV+tnWdfqxQkXSbxAMGN6iqm6tm53Af9Q+damQ33MT9HaoV6p7ESL+PglxzFMbntg0l
YGnoGdy1ftgVDikT+R3eet6ubfpmnyjZu0DplVsPr7qDb49oejZkJYxIz+8pAeWPnR71T2koDc+o
an+cGoRVnGL2S/Bs/b3WydKzZId4ecdJHjplZAduEPdf7SAYHnPNRndb937bWdze46Q53Kldmd3q
HFm7EF14JycFrFGx75OnTE3rXU7nSIRvZfPWwIR7H0dR6pToku+yULacvq78nRcKrFBLpB+6TLZ2
ZWF1xzTw4l2pic8ksq3TFCbZ77gbhTONzfzmCpJDLPyOt1hVvjcaJXYa1Z6EkxfK9MEgvX5rtArG
TEkj35hm+puyrn3q1DLeo9LGvSystfsSFyfcE5WHoOgxafAL2S21bu5Cc7xtbMneh1r8PU3j8Cbh
9XWMkEgkq6DFOzyykj3eLly5eYKJO9Jxw3M+GMPRm2SelEOUfoklqfrLG0LjzmBt3ISajdAclGJX
4j7lhLHn762yJK/VpQp+5N70rpNwcAxykX8oQ1LvPF29+xjm0SEtBukEAzNBXRLuM7cLMzgi74MS
UpI0TlikNh6gXDL9tvxlhW3pJCzxk0Qi4dBUku2YQyUdpmIWLR1YBxLJdKeUmVG+LRAIqgbl0WqH
5CFIq/Dz9cTeskhGPX0GNlA5Bd8PjGeRDa2G3hBY4U1uq2Ai8DBtCTetfR/LbxDos+cXUuqX2V4c
UmuDbO/kNu27IboN1I+v//1n39cX6JceSImlhHzffp9Ar3wlPJr8MP9Q+MVqAnj0C4T6gCSC0AZv
cqHvkiq8Q4N/jLb0d9f66DzIAvJRi1T0RkeQONjFkrPFudv6/GIIbOod9dDweZOcIxIJ/tfXD4Gt
AYqBpKZAB10k9EezHI2Y9JOb1t/cWvv+6q/jZ4KSNGaTM8l8bt0ZHsar+kaqOkN2pUr9ppIfIgX2
2vI+mJK5GAF9GmXCF4ZCYNNRuKkL4Xpy+l4IK3KMUft9vRkvqw5zDPCEgJN4iyyLiuD7bY1Cl3Cx
q1Bqt8pIVXy6HuJlzYEQeBLC9J8rG0s2fqvnOiXvXLgtZ2Stmh9FgtKmnXwzsSPeKJLOU3JRDKCq
Bq9ips2TfVtsGyOZxnIqMsEBOZzitLubvBY1PuWTWvs/8UkhH/l6gBfRZv4mfGrQq8YipFxIgxXp
JcAcuDrJXeD/fb375mWwbBL4FNY4EF8AXosaHqrU3Gcyz3TV7O+puUFj0CGZ6gwsfFkhDRRsdOEL
lD87C7QUFNNmWAzEyEVAUdh2kkH6dbPOVA6l6gkqI9Wd8IybPg8OcdiRs80+DZp06LPC211v7squ
cAGkWqwr0rqNhI6m4QJq2439XWRs0WNeTHnwHdCTZAEKjN1BX5Qr2ySS9LQtRldO9l77qNd3UvA6
HvoMzJnxzNw2FUpfL3iNiK1ysdLlwU3UvxWsWRXp1/VeWrKl/xsBaR+agpD7kpat+rEx+GU/AC6q
nLDpoaHvKL32zXs2PO2n8VVExkEMFCZq/3Q99mr/IQAD1Z6diRrf5c4HjzaXc9aRq7X2527MvsSj
8ZEU7/56mBcTgT5kY5pl1qjisz1dhklHZEKwWhuR75U7BiqsbhMsyo/Xoyy4M3/6EWgR9F+mAgt4
buzZNh7aKY/XSBpdS0NfvgELJv+SqUwImdTmK/VBXwSbd8qzYIafo9Rb+MCp6uKkUZOM5Y3mvFy8
c69B153PDTbvZXtQjgNPJQkmt/3RSsJdZiQ3bfm1UDB1ovKQjtQYaxy4NtC+q90IbtxE4F68BB11
PVgGQEmjG7Q1x1RnfBrgnMcGuTvR3tSJvIEMW50c4Drwp0RiBLPky56M5VKQ2bBH1yRpHgfpw6TV
bwmBrCdKiCYKcEvWBpZkCuklbXT7uvgtV96dmVo31yffi5NxHqyzEIspDlw38pNKHd24+a5kipNm
74cscQKxMStWe+sszuIix5PUQpiaOFkKu6kIeYttHBprEXhRcf5BEUFSfdGSgM0wGoKQCHN22NdT
ZyBzvxFkbXIDuZ/J0GysL83K5bHUSxjLvVvVpp9BHQDsVQ6VRRLIrmsnC4LylER5co+xXvicG6GF
WveW4MzKVAdZN5uMAuFjqS2mXir5WWS2CdsfaTHTiBxL5S2kR46m1Lsu3oJ9rYYjiqJZyFO8uMVG
Nenu1kAPQ0C40/IvQ1s7CXWduv1LzzdILC+uGoB44ASAVzWxLXsByzUrhBKUfOjdYZA/q8I/VoZR
OYhYI6k+jpEj+mwfGslPZbI2Tv3VyEDLwMnyoHnB8up1rag8RendFgRd35qOCtwAS2JPe1C6p7rP
dp5UHq6vvhd3RVoLJGwGeaLd+wIcFXTCoNRo9S400Gmfjek7A73TIC/3udUYzggU+ZCq6pYozlpY
VM6gtrJUXnrV6nXdSnZlDy6CvlRFbgLE4SOcgltuc/xnXmwM6srSBOEMepf9lxvx8vqd2APJFVNj
vsJeTEkUb+GcV+4DBPgjPDfLVS0XhJbkIsPNnbVPnsXCETCDM500r74Yzggzaq8zclbV0Q263PJZ
AkBv1HpwJ93cD5N4r8TV7fUZsdpVbPgzB5BX45LWHIwSZa+qG9y4yNun0aK4wBN1y6x4bQIgakG9
W4VHyQ3qsiGp7VVCSPngMiUpi59ENddY74q23bXiNHRfrzdq5ZCZNTT+P9xi82/asRtDrxxcJQDW
M/yy1E+jbRyn6Of1OGtLGP1MEGw8u16qybZyYQe+yAaXbOcH4RVswuPXqNA/m7XiqMgW2Z35LoUi
t7F1rJ4KrCe4RgD6Z8LRZX/mSZdA3Y1GN8QPS/EkkoPlQQgUoPq/S/s557niaz/0LdTj2rSH2AlR
AnbnS2y6JNmiqUMFmPj0rPCQFdXvQvr7ep++BLDyTJk56grod6b8EnJroFBZF/00uL78XrADq4C5
pOR96xm70KxxuUS58qTJj4H6W+pvX4/snE094E7KvJKQc7PmBXN2YdX7vEq0UFbdMhuRT8fbM9zk
dvOJi+ftIsTiAm415VzKmFTXwkhvSG8kdQMiuHKAXrRhXh9nbah0LWlFQBuUiGqidgza274AthR9
bdUf14drZf+YaRgGp+dMCvxjQ3wWSp6gC0YUi13T+Gl437feKhuf/4PPPvs8ePvJGrOEzzuFGjlT
spWRW5nS2C+QVZz3P+gxi5d/2OlUNkOFpGUFnaMcW+W5BDl2F/eK2DiVXsJtLYiTaOACsQQIrf75
+1ljxrzOJiWXJ3hxtqOEX3XtYZLCY5B/1oO/rWkuo5YnC7DjljnbyvZ7EXjx/I9ErPmDaCe3ivyP
UD0OgfaX17uNWuNGemq39O3XtifiwQFkYsDSWeKKCynTuKfWk1uo/g8jln8UanGguEk1KvCdMMpu
5ND8OXnlg9aBgXr1jMSrjW0ZzD582yVrrLULYaUt7zL8U7zCiTfOlpUZef75pUNbl8XhGKh8njep
k5eHxvr9ht/PlX92aOKkXO5/fh3WkdW3o5v60ud2kLlx+9aWrd3KyQXc+v+DaItcfdPJkWz3JY9X
LL4dkhsfshhpCcn+ewiogMnyV8lGeiyztgQ11tYbPrWkdg3GCADjYmuqqCfhJAS9qf5icMdubqiv
X+/AldMfH7h/QswjeLbM9Nowhq5OJzc09/r3Sjmk1akWr38qEwRqii6o1nDLvAxSK6mq1agfutq0
FyMmejdvacQ/318sWW+U5EL40NB6CL32Df5vfXNStxK566PxT5TFaNSNNbZZRxStPMiaE37Rttqx
GuHPBZZn7CzWfNlPuTE2cRP8ee+T0kqs4Fui1u+UShyu99dGnKWMrxUEtT6V4+gK3nGDig8V0AZH
BPVGmnM9Dm82YPdo6Czvy15Wg/lsSdGJ/DEDRF+7YJauN2V1h8HY/H8hFrdX269Mv0wI4QN+qxH3
EtFbJhfXRuhB6Ca9oI9JYGHyOjJIwnB9zBBBG1pj7xV3vVq9oS1sxDNRWKDIri5uIjEMj3GUdOpp
ZNSBY258fm00zj+/eFckPFrtFKgzOThzr/7qAGnrb9hNuO+yWaGkwXE2/4Sz3WSsUegeo1x2g3KP
Pbl/CyrJ2HqXrw35XC2C3IptBHIml0HMTpowLqR0ak3A1uSmcCJLPF+fVmvbIpk3hDQgU5NuWPSV
lXgelAhfdi2zP9hRdYo8/Lls5WBFx+uR1lrDyc8tnryVzfPosjUgqklASCNVzsrqbhSMF/Y++cbX
qgxwm9KRZ9JJSDGVlzc32ZSEIYXcpvr6KB3ApF1vxFp3MRaKQCCHcvySt2ak4GW8SUzuiN616pe7
xDQPbX4ymo1r4doc/kNcnXUfLYqPl72l1pnQg94bXFAeThd/zwB9ZVtS8BtBltsjmPRaa4s5SO7v
ivKvDm82aytdsRqEZ9NcoUHjdTnDuKtn+MCLgRGpdqn0m1hO2Xy8Pi5rk4uOghw9p15flGJU8nUR
7OnBtQCO39VTod54fvv7epB5LSxeaJj7/RNkMYO90vTayuChm+KjlZRfM3AohfaVkbHzt4SipD5T
i8m+Ladxr3epPZlQQSJ0vhxVru5tSXnq8umxiIznClz89aat9p9NFYnlg8zpcqspkkqv4lKnWiIK
x1J4GGobm/LqyvknwlIFJSYLWKOtNLq2eRNJ+yl5nLGiWxcwZXW2kdtT2AS4ay/tzjCdK4pGp+My
+F7cLB57Y8TNsv7Lr5Lm3mtLwFUUTMgcp9YXqYVpm4KKcdJhsG5a/DTzoNtHZrol07j21kKtbYao
kJtBYOtyOXd5osRSS1mgSKsfqRI+iqINoMA14a4Bb+/YqdzdlFn6+ne4eR52MWNHv+gBXgWjW6FL
CFL1sFnJ+yPRuFwUYi69Mm8oqf159Z2dhKYdtnYA94qWeT0ZT7CL2WilRy7bxr08KvW91IX2O9gQ
0G9CIFNDJqWHKI3ROrLL4sZX83IntXr09fqMXpsIs3IBQIv5Hb8sxAhMn4NMp8ej/j740pZ7OTi8
IQJCXWjOmfBklzzVMIDeGMKRdRVwybFVgf1+zutXApx09K3AZkFy522EvdpyZSaTMaqmVOquF0Me
xA0kVoI7L4826paLDWAZZrk8c9QEK/jehEmZh7t4C0K1GI7/fh+D+5k5T150cc9QIrMG38f3p+qx
HO9a77ulPL9qPP4TApsFuIyQll84FFhSFtZ5ZGtul1efhd6f7ND7u2xfSU9ehllO+KkEg9JXhuam
pkaFRA3s4wisDg5LsCXVs9pp/7RomRoKDLmdgszS3KLZBZD8QmMutG1szItT7UV7Fm/KWonbUB59
3cW9uFQd7rXSKTVz/TDWbbyT06E+9NowOK8fLLBJ7NSojWMbudgQJ6QqVDGFuiunB0k/QTiJ4g0d
pbXeA78z385nBw4x//1sZyraMdSHVNZddUq+9F75TktS2Bpbt/StMPPBdxbGUPw0ELmmu6MEWD8O
kZsQaSp97SelPWx02jwWZ5vtn7Hiso4SDeZALxU+BkVONY3igovJku50od7B6ArrXWmKBBi3H+UP
6TSOxzwr872FNvCuAJW1q70uZmGPHS7JTXxqTHbgwVdE6/SQhoBKD/lOzeX6Dvpx6URG0zuT2YZ3
BmaRUZEb7/EpjI9NKryTD6n+KMdatB/z1knjwndGY6a9VMZPr9ag7oiJileP7iglI6oBdt+3u57a
3i+JGqIT5vI3IcnSF7Q91ANc2vqhxnovpV7W6UdPD5WDKcEHiNFa+Sg8X3GiMMDQJINFUokcpl8H
q+B6t67sfSReMQigGok01hLH0zd1N7Rdo7umFh08VezLbiM/sLj8zON2EWFxDkP0m+w+IUIbeB8y
YZ9aKbiv2glWH3SCN7QGnBBmhiAZX1SBbAmLuHkHdoHDl6Z0QCnleD3Cyoxnev1/hOVZERtjVkSq
pLlj5H33jUQ4cL7/sgZ4pG8IhGsRFyc2ddTzFkvLkvuKB6rm9k3xS8JVz7Em9NlTFajX9Ujzc2qx
sHia/BNpMUAFz9VJHdlppS8NTq+fwe6U5g6+YJEdpi0l/tX+m01esdGZfRUXZyEmrK1uTuy4et18
1qP4YKWQKUbrdL1NK5OOfBGwRRkZJPTk5p9xtjHlqCPUemPrLuDdvaaljsIASSO1q9je6L6VFl2E
WuyBgR/opd0HwoWWnBiPFeQfdWPSrR1T1AzAZKA1Kb8oACaw7KLE5AKRd80DOWS3yD2oHrl4n3WW
fsyE9TrQ8X/2WlCR+PVQduRGcdl9rd74ABR0zSUl9900x2MCw/76CK1221mIRbfZoe91XaJpbqYo
+xFpL5iypyobbq+HWTw+/tuS+QLJQ/KloMqUx4NE/kBzhz793Choy0EcN6BNOwbMpgb1ByeJX4m2
+E9QNvH5XYBe0jKBMUm+GiO7rrlG+gF8kGg3+m51057BzfZcUgKpczk8yShE3AJLc0fD2vVWiO51
uDGrVxYQXiLUnVHn47xd6mnlUOFBJ7ApsJZ/+moj43KWFrBJJP2g94qxkboy15qEPBEVR6Y3uNxF
9UBXp6oJjV51m0FOnFFOx3tYcuJgWXXrIukt9lneyo5dT9oHLazbT0IeRhi3NQ9Io4oGxzPMUnOm
RrIepCgOkaSGYG6EkMBU0QxfEmswdkNUWw+AjOpbw5LyT+Dy4h2S4sVHNtv4Pp2YiXpYix2YsuDU
QBZOHA9f76Pq6dm9B9jWdMwiM3dmoBuntGqq90Kqknvb94L9GJ+mpr2tkhrhmL2V7GOvv/GHZD8o
OwjHg+/tM8O6j/xSf+QcT56ntKj2cqM3HwJEt3Y5pF/kBzvxJNC6/s39xToIO4IYGPXTsRqt8Jh1
eX0Svtzvip5bS2uUSLwjBP17zFF5s/NIddSilfa6Xg8HzcMqc+yG8IMZSz4qNE1yoMg1bWy0a+Om
zdwBm/cv+WD1ciqOqVkXBroXrhHsKAWckjTeiLCsnf65QJyHWJyEVZ8NY2ZKKqoAU8omnuePEoB0
B4sm9WB3o3wUTZad8ginwtpIy4MyX8WubyPrzYSHRENnee1FdVAq8rHr6ogVp96p1S8/27KE3Qqw
mP/4u2gNSp6aK8P1vjO2TN1XP68YKNbMLPwXRUZUi4qUbIPm1k35u9W6922e7K930cohZWMJIGPc
pYBpW54ZU5kqg10oKvdz7zRa+0I2T3n2PFZPkrylQ7s+J0jVcZdjQF6yYrox6uUk5XWoNgdOR6xr
hqMRoQep6Cel7d5Hun/QSVnvlMH4dL2hSzzOfyYkWXADaDpP+iXWbWjq2CCbw+lYoitVV/p9E1g3
Klc0mNaHqaayo8TQx5GH+KoOAp0ipB94oKB/4EOyvv5r1jZqgF2omgN/wpVmPgDPbjqpr2thgUa/
GypI8ygfLOsxzb7F8Uajt8IscvLeWE6DNhKmUwCDqh80893A2an4W8yTtWmEUh81GfTqEO5bBMob
NTODsFDdqJDQK0hv8lY5FVa78/OpdApP3Fzvv7WVMdtKAF3E2xEYymX/xX6eKnYxqO4AAxgtNJ3R
+1cRloidtJLMdhzBHonu49A8iy3AznoLEBy2IGOA8VzcBvAUD0uRaaqbZg1U4fBdHW154SxTy3+m
/IzuBCILiJSCxmUvec1QN21ZK+4YGuKTN9j+wcxz+TkZqn6PpFj8mXSksZcLvfjUSaN/i3jHuIvU
1tunKe9aeNPVc1bK9qNfgsq+3sFrU4ZcJCUvnnxgwhc/rpo6zYeirbiBFt9A5oB/rbaPqlcNDhIy
9w1qMm8YUtY+lUNYqXTOYtLwmo/HkoyRO4i78ti0G0fe2oiCP8Xwgp0aaeJFg6yUgqVUBRyqSFLW
SOfFW55xa112fqYujpvUtBs9ND3VJXkd5d8U39oVNdob+l3bb2Vx1zdrTHjFLBULL2/+MWdblBq0
bTBxO3ON+K4quKoJFrL/w9aavedNe1WJ90HxGMo/rk+LuZeW71qYKHj6cRGf06KXYSU0spVSGVkX
1r063frNXd1tVCrXBuo8xOIRU3QozIqezUPOn5vHJNxInWx9ftFxEwmSUrO5FAftF8388vq0t33+
4xcnhygLpQMSrrrqZzE0e8PX9tcHYOvnL1aJprdI8jYESIcTTvEOz6KN/O3aqYRCuTFLeGv44i06
SMljW5cSQ3WNqDUosaT6TTMqaFzIEk6zFjId11u0OqXIvgGFBenCtfdySpWpOVXZpKpuVos9hi4c
6DJ0j8P1KGv9hizujKfXDSbv/Pez9SLFEPt8MxRuoRwQKCw2Pr/WaaxCdE7x7aQmsRiWCm/yIMoG
4Zb1gxw85fl9PWtYbtk6rraCMqRBntua2SSXrYgLEDuRrwk30XbG4BTyxia5NhaCN/AfwANMt8Xa
68o6isu+Fm5avDOb52lyEHR7w0CwDavzhQRWzHK4myLq6johhP5RRRttY3mvtoADiwnM/AVue9lD
VChTdfBSeMrBj7IXOwNFN2XaaMPqaANOx6+QZzUkyssgeol+pwHW1YUqPHwofVRpDvvr3bQaAszf
7G4BpE1ZjETtVQGXUE+4hncwwZiF5DzS6GdXfL8eZ56Yyw19xhb+L86iv8yiwrZ6MoUbRM8Bcmn1
YSoOcdTvwqFwlKLZW+3WQb86RGchF72nqoOWI1wnXLs/hrpjTEf/lQ50f65WXCMo2WNRw/1qsRy5
uoUDmrjMApmCQliahyzQEKqMvkr6Fg55dU3+E2sJejFalGeoOwg3lpVTMIVwtz9dH6O1DuOWCDeO
NA4OGIsxUhXuork20WETzs35B8lwY2UrOfXnhbWcCcig01mEQtlhMSz1YJZJak3U7frMeN9kZu8M
wSBj2SxNLbI2ffvT74rsNHnoxaUjsnJhH93F4rHXdE9z+kT3gKyl4p1v45nlqJ2nw6iYqtLJRyXi
op5q7+taaIchb6kjhWN9iBGwbBxPIXXNhdb4OaLffzuhpDo6I3Klx3EwjC+FnEQ7P7WhDutjfui0
Uv1QdFHn+GoxW1vk3jub90WBiChuz1Jzk5hy+ysYi+hJncK/VVH5n4NMQdyvg9KaF9CRrWRM7rmS
w4ib8v6IcGzn2FzdTrIXJRs3prXpQXaAqzrPeOsF8gYMd6NOham7hn4syo+esXFdWtsozr+vXu5F
Jhp0sW56uhuMD/xLWipTj/aWRP1WKxb5ogB5QK2ZW5Eau+wDNMI3zHByQOQpcWEBuHfZiEGWh0kW
NAKmPbmFJnsOyreEQE2CWwaCEi8eNGnUgkRXB8qqEz5IiTokUATGvawFbzgceGKQojbRVn1BS5AK
HtXCJ5DtFfoHLRHhseu96Pvk+/6nspqy/fW+Wx0aQBBiho/KZJcv+y6vjaFJx0q4wvskHrX+67/7
/OJVo4lG7qyBzyuKo9zj8PaGz7PjcDObc2hL9yO0Bu1c6GiY9PItLk6I5r7l+2iIyAaC6WQjLnsH
5a6CQiBH9XiX43tf+b/+3ffn0Tm7V9bIvctSw/eFYyaPdr6Rw1/d+pFQ+N/Pn/9+9vlGbtS+0vl8
95c1OkK+SV4Jnf9zVEKjYXPisARwtThc2IZrb5pYeoV1Wyg3WhHftEWxsSbW5uh5kMXZEnmj8AXC
HTy+78tdPGy8utZ6CbDvXFbhHYFO3mUvUT6YBejQ89Gs92r+UKu7UT+8fpznazcSDJSIiHUZQq4L
RAR7S5Awv+X0yt/SAjITeICwNVGCuvy8p5DhHI3CcOVsP4bPmCQAAH9DC8issstSvH0Bx0d0TYyK
HhvQ9bruqDeoEPd9lZ+uR1k7jmZnEKp0iEjA/rlsCBmlVAOpL1zJn6gO68Hj0AU3st8+BFawsfOt
xgKJQ6pWo6q6NOHQhlGPMOohVmdVCINr6V2oeBVK2h2IE1ULtKfrjVubxiwRkO0A52bNpcvGwXc0
m7ygC6MGicI7ymTXv782jy0uXzOiDar08vtRp/RDNq92j1x/VUsHzTBuI3S/r4dZbcZZmPnvZ5tK
ouRaEwruk3K5a3X0DI/Xv7/VjPnvZ9+f1Cr2M5XvCx54iBirT62+Mc3mFX15WVUAvsIJJW2K99+S
GKVIQ9MnSarzEPbNW7uVNAw32uM4pZ6TNNZwHw59u6+K/pUMILZLAiOApUAzgtliLaZAIgYL0x3y
CBPq3uhYolNxIMl3vQNfDtBlkMUATUmKs2RCkKi6SdOdv2U/tvX9xQBZCBRqeLQxAX531ce4/nj9
5y8pqP/tJPBCbGYQG5bPL2EkJR0YcWcIu5tc1nez+KhXIe5a1s1D2ms3XMRkRysme6d02Q/EETem
4MutgchsNBaWXzPIY3GqKbImtVFv6K5cFbca+SzkqNNjlaUfvbI5XG/uWm/yQWYEe80Mxr6c7lhT
aUk0NZrb1Lehddq6er9cTWjxkB0ju8Qj4gXTVAn0QE+DXHcHrd9ZmbWPoOnZ01ax9GUi4CLMknEa
pnJcW1PBO0JKGvOmFF7qar2SfYaqqbp4guMqMCZNeDvlxfjbzIbg+Q3dCC4L+RlmDBCMy26sUwnL
vRQUmEetIRtwWRj3/y6CehkBFXhcX31Tc4NPY3hK1Nt/9/nF1uA1/2tABKd1KHZJ9krJmj/rSjnr
osW+gJZqZMqTAfAGxamkPCo1j+mT/t1EIPgNbZlB4qDYmNfL2nwx5nGQ4YTgCvuHdRso365/fqX2
xWwje0aa2aQquUTidTj2GKVNFtBTP7XNZ0T+bP2mI71h+JhgIDA8WpMTgg2JSEN1yrFFI/Zd9Poq
Ir/iD4bc5Eq3ooQmxrJCrgbr1UznyfnheivXNgbSnOQIERfEL3nxMvPtMky9Fs3EATHL6C/l9chM
0uXcSClU4wSFCOTlfI573ExqrpRuT23QqfON+bxyxqI5AqZaoBZLDXSxr+Wl0GCjTZ4bktlJtB+I
MX+zhewk+uSU3VaNemWbQyFJhpQwd9kLc0ipygSKjKXt+qW3L7wbTFmPvfdKC9Z5BdFV1MDnWzYP
nkWXyWOhS9YkLFdzupKKWf96UAuWoQAK2a5JpnH4XI5JGSha0eZS+pSWn3+O5afrM2qlk2b8JWcq
JBQ0UuYhO7tZNQD8tDgbsyfNI8G2z7RvdrcRYmXSXoRYvETyNI180RNCHCVOgGoDBTlPmsXFDYD+
DOBj5pKzWAyA1WRpAfIgfcIE4TbwzJ2uwG3Gw1LZydPGJWAr1mK/T4bQAx7epU9ScAhVmrPDPT54
bLQ33HcuGrXY+ZW+1yWladKnNv/JksL/DRX68jEc/TsDho2fADLusEsCK+fUnZ2//roI0ZZFMz9M
Zrri5axIB8jPOMynT6Z4j8FCuzFka9e5i+8vZt2gR2leID3/JGMh7D2rFoYOjyI/pTa2SsFtoR9E
+Kj7G6mPlYmIPC94pLkoyK1gMRFJWQAvhPnwFPR3xcEsNz6/Ojlm8CoqhHPqaV5qZ0vJVkKtVaMs
fYqkx86YANp9itrwJBsFiuQbOdq1phik5uAPU/LCMfMyVpUrZeEnPpvCsJNbGcGALe2zlY2BU5Qs
M9dPqo9LOY+qAnAaDhYLKRgcpXmsSKRK+tdX7z4GybK5PKCRk9IXzUhk3ES7UEuegg4fp10c7vEQ
+3ch5p48G5UiFNUYpSJ5artkH/XPVn1fUYK4HmTlcXDRjsXQx6WcpWVKO7xkLywHVL6oj1yur0dZ
m2DnvTX/irOmlFY6xB62Yk/92O7y+G/8WClZ/AyjG8PaGJjVFXoea7EDyCPMRykkFvo+UGrkgwTs
tvQx4emKXwEGIY3Vfodevsd/wJUSWDD/rq2LHQJjuMBGizp5mj0RY5K4VfNQVDd+edK3aP+rg4eG
Mobw84a3zJThLJ4Eas/gDTqoYO1dZWJJcxTGxtmxtmTNf8Is724pSRKFrAITMVAdOyqxM9jQdllb
siYMaYGGkT3jhi7nR6hKQRqUKn02fGu0GGTjD3VLvWC1s85iLOagltroogC5fsowTTF3ESW1dqds
HRArLYGwqs6qAhRbacxlSzDgyv0O54MnyNI7E+O0bPpkB6/OkHKFPguy2Bk4KmQZP6cEbMW7OPx7
UO/yLVbVCqjqMsZiSNAhqgDbcR0pmhvDfJCxnwISrRwDMOH2vWV+raM3nK00C9QrrFxo3EsRclTg
MojyBfOMSqhov+TeXePfZxQpW+OHYX5t5JMkb3ON58NzcQ27CKteDlmUSJHp+YStwfNMzHBKocNO
HZEIPTQqvLmt6/3KTJy1fgFL8MLnBFnMkVjYsULSJ35Skz17BDj+aNoZyuH6PrTyZLmIspgkjVWE
tYc5wRNVPXW8NfXb+v9Iu7bduHFl+0UCSN31KvXVdix1HMdJXgRPkpGo+5US9fVnyXPOmW620EJn
MDvBBmagapJFsli1aq3hvXEqiJYqbjv9ddvaot8jFUwIaGQd8LZcTiK3zKYuIfwLZZW/KXml5fOw
Rhy7ZkJapwIaVxAQg4my2fWQnMu3ZPx5exSLrnA2CmllgCdt88zCxsKT40CLH3oCdVIQUfBfRvGW
JQ9FuBJ5rY1JWqRR2BxNoEl2IqW1rar3tj0WZFi5kRaNgHQISM+54CsnGBTKuQjtEaerAZWdPQjg
oHb6JwM5syENJM/aFjpmE05XqGhVblduijWauaVh4KmK14UKTt2ruK6gKbMBwkhPY/w5K6AB9DLc
j5VBmQbJCfQjfZATS7FDNwi1pnmfnhzF69lRrQ8l98NxDfUzT4Z84qCZBcmQmb//iuFIgdwXMC48
PRkcEmiHnHy+7caLM3X2femqS0HIhwau+fvjG4+/K+Vvu7sbW4aZOjMhzRRT88EYEpHitbpJ+uec
bVTt8N9GIQVSZtt1WQmpy9PUQiuKupBW69jaWbwwVSgAgrTQQob8GjGgmYLmqEDVp8Jud1SQTWU/
1upaEWPJCoqxoDVCoy1AhdLpmJu9GYVGW59o91DTg14fRbyyARcuFcSBH9UYDWhCudjIlbCitGob
uC7faPohRT9Ww37FYn97VRbtOMBXoDNmhmFJCx8rQz2WBbpudKdxO+G40HTaFJFwW+XbbUtLkwaq
Z4L6LESaQC95eaUAbZEnYU+aE+RNoer2ztDp0hXqyuG4FOjY52akM78eC9WOuwEDotUmThLAJKGy
qXAv0rap6A95DCWwWnNF/fbfxicdmaJRhkkoU3PKptQbzOdcV6EWePwDI6A5USFXM7/u5xvv7OVl
1UZklhOWq+EjZJshrTy+hs398Sje2ajYI+cCXRfZiN51FVQiuuZUfiUEWZdTCJTm7XEsHJlQAkFe
d04bILyQ3A5oMs0ZLbj3kIqjY2Qb9FDen5m4MCGdN4iWtJ45MAGmyZ96NP5Sgb27PYoFlwYWwAGC
BVcY+hklX5uY2ud2FdcnkWSHps2fVVHvdHstXSTt0VkCBI2uNq5K3C7XBCC1DdFc7oB7LBvpppgg
m9kc2w7a0mtYtTVDkgtHdlF0PIGhUCCtT8oNZOD8MR+RgXf0le0yT//ZpfnPoFAMm9H4aFKXCVQH
Fk3gIYNURqEon9RBbEtH2esMml4UegjZkLwRwlZqM0vjw9tglmyBCDOCjsvdEyG1H9rNNAVZ6Jf6
yc6IO0ALe5VdfD7K5LGd2ZFxa8QRidoIsBGmY7EpIbreQnzPGRWXpF+t7FErwRwMIqvkgWfkWHXq
5rZbLk3tuXn5ehJ1GEIvcEKv/KYVXjO9le0DNTa56qLJ8rYtaSN/LCMiB0wmOOug4yJtAZaONTN7
FQSoDQB0ld65YERl3m0jiwNCTwAek6gSXyVG7IRZpRNh3cApyveaokxPWh2FXgjg5panmbVN9CF9
afN4ra66aBlAjLlXDH/JqVQtKyK0uGEqm/bQqJ3XgA9/Ur8wqu8cwI3Wwu752JMcB09IZG7RAYFw
TH52NTYbnB5NToGhnEBam4td1czARHOtDVQ6ueZlQ9M8GAZRAV1oUNY7c2zzJCEBBJ69qfkFxecu
/np71RZcA5JCcIv5jJ+xa5e7rSVUpAKiq0E5fQmnnTGs3IWL3/+4QWxwxgC/dvn9qoxyyseaBq3j
obm/vrMj5Z85Ovu+9PtJM0VFr2U0UJ3ES+no1msp4cURoJVjxgSY6DiTbkECXt88ExoJSJy66maC
bOf9SwCABXISSGvjwSgdeJXdDnmOPoLA/iQSzVUg8n7bwPwB2WEpgoUZEYw/ci8lALRZG+pcDfQs
tTa9kx/DxNgqQ/+ojcahMbrUawYHRdU0/Xbb8sJZbiOYBN4Z4BFyBcTpi5QUyqwEOUF1efDMr4qz
5cXnPzGC+30miZpfkZcupqUhYAljTIKM9MxFe9qxD0noxc70amr5/g+MqSDERvUTUCzZG/TBURUC
Eb2gb83PfZ+8RBGhrpInvrDXVMUWzrW51PH/tuZ/fxZHKm2CNrgxBZct/5FlP2hzMvHkY69QZ8ud
dsVJlg4b1AYRsiKTidqxdEdoVmFbQEhNAa8hJQVmqw4pCx7HK7fE0m6C5ASamgnA0HgAXo5JhQy2
FU4gzS+0znOc1itW0trLBhzIvGAQOM+kA6eJdKMglQledMgiG4/J2K9M1JoB6cTRzAkSrp02BXq9
M4eH7vdtB1taBxCW4qTBFFkqkdYBvddWJ4DHDZLvgjzYgCPdCb/8ODIBtkbHFYR4sWWkyMOxhnhK
HOgk2PmvCvxm2dqBdn1BgpwOsA1nJniEOWkJqBpmCbBUlm8wqCJHD5HzDaVoD3QOm3Gt3+56NWAL
QAogK8A0c3U641VcGZQJ0y/pA3tk4d3edPl5aQuyITXpVODzxZNdes5azCTTTmBygOTFqQ/dX1SB
r+iqnUqYGeWd4UPJPG7oppn8Porcvj5S41ipZGN2v2jRurrySCtrQ8cv93rbpX1pfI4QZRZZg+Er
zmtt2F7DHvp8rTp37dIwMsOxQS8OXS65PsOdoainFIOk7HPd+zXkqlLrdHsgH+mcy0tuVgtE/z50
xhBpyOmeckKmKUEI7IPYq941PDcHEPRoxkvcs+QNs6x5eZl/dgQ4ynrwoyEQrZDZUjIaelNW8Qet
c9rHUbWa5yEBz7s7hQl765Xe3nf62D/qLI6Crujz45RE+d6ImnRfaZBuIwJKOt7I1O6AUASgQaMQ
48OI2PEQgePDbaHzcxS8y955zaITFBVGaNTY9C2dRuUtEgbZWSKuAh5nw6e+mcBPZGbQZY6m1C0S
mnpWLqzNkPa02OPi4S5Yk6vnpEw4VFt17XVMnJeu7P5mg6K6Sjx3q2UT66Yd+J3jYyNE9L0Emu0R
dEP90Qa/EDS8eG3+PRJOf2eqUDYrK3EVbSAvgJ2P0BjACZDCXZ7weo6ZxyzyoExRHsW7lG/AQF67
4Vha+0blw32JkI8tNN/86BaeqVvk8MkqIGRPcgPeVftZvLPYoeHb20NaOmTOTMhPRQ3dsEWM/K7v
7PoUSvS7259fOi/B6wuqD5ARga5ECmDKEis39hFoKQk6UpXDVP+u8s7Vw4eIrGVDlofyry1pw491
p2dRA1uC2/sIkqjmndDNeT2gNISCDphXZpiYdL3QMiq0GpGGT/mu2hprIrXXISWi8LncBRMIV2Ry
KiuqQLsdUdun40uPJ1dtzGpZB32NDXlhoqBPO7OHqzaOZ5l4GzSkUY0qju0z8oM/Fva322u+NAyM
A/k7RObI4ElrDpCgUsWRY/pUa+3TaE/0a2LUypcp04Zng5NsZZd8ZG4vz0cd2EMsDrYKULUybiHs
+4hPWVNAbayuT0MljtSO1Qn56nTyAMQlLg6Y7zap0u0wpS3a7wvmJkURu2EHCWDCkJ5o7dZ5KXEk
2lsbGPudaPQCk29bnlap6bsBwO1JdPYE4rOy/3J7wq7XA69hKAdAMR2zhuDo8lhRrIiRcdT6QO/Y
Vm2VTfX7vxlQLw00nLE4rfU+6Ky/jL9C7U8+ryIljFsK9AamFDY2CeuUyRj7IDpQNXV7O1+JS689
ChME8J0GDAHQjXIjnWWkjCqO6AMj/h6JaJvb6d5Uj1qzkp+7vs3nqxycLyD7nGUjpOdqBNY5ruRT
7nPoKhvctVrNbVbSwks2UCGa2w3wTLgueOCRpcd0SHyL1N4E5T80mbqJsbl3xXX0GyIJh0B4IU4t
mrhUk95KfIU/Uif2hmntLlwcB94iaJ9AU8FVw1YcReACJkXqazlQd1YOxgxwFI9/3z8O9JnhBQww
OZxAunHHUhhQIykzXzCvPIm1BpDr9AE0GM8+P+/Ms2doQrshHgx8PjS+g15A6Z62Q3iqu33S7UGv
fP9YZggFmncQQVytPOQhLIFm7NxXi+yTZbsZ1KbvtQAM5Mwe9FG/QM7wcjgopliJ3ZWtX6mbVtmX
ax2I8w16edDi+3h7gr8GZYerfhmmk5g5WtL6VG2TT5zY8ReCzg8wFZjNkx7y4agpxAK3wbDGZHN9
RM6WZ/0hlDrmo+ByZLFeqW3W1a3f/eKZm7z+wbydfV2KHIhI2xS82a1fJ8wzuyP/g0QYtB1A0Ik4
bibJkRFpTprVdYK7xx9dZRBuoq09RJYmaOb4w5N07gqTHyJaRPWC6lh60Twr4RPRVldgTl9Ii4+2
PJBioYcWPVlyqo32apxGdqT6HWxtowIMMGFDe+KB2NByDtHUsy944Jee6RS6Vyl4XnpOx8FT34WC
qTgbDOW9DJ3G60jYeNjZr/AY6mZ8ZhksYrPfKRCGOaVctTdxGds7dLEoKGEKwFXBzeONmvoSDZ3x
bIeGckjiIo7AZl1Or6NjCtOlpRodWghdV5t+sKAXXybT46DWw2veIZgaTDZAK6tVLMVrGyI2RVNZ
K0/q63sKd9QMv0d9Bwkg+X1QJKKOOGicfUPjYtMhVnxWoWuxx0YpnuIRiiZ3HykwCAEV5FSQ3rpq
wZ8cpkw1kuw+oF9got/oqbK9e2vMRI1AscAMZNLna+DshEzx1ouiCYKWFVp+qeg+T0qxkjeTIbaI
3PAT5+oKRbIe/OtSeMIns0ProKH5eIig9Eb08WeZF8Z+SApAKpFCeDTSgR2glK5+T/U03hjhEG4g
VFSv/JLrOw1nJ1iHDGTd0Qoiv7fCVrRaE2qarxu7qXoQ006w3f3zac31AsQZeNHJD6KJgUQra03N
xxu3BA3vGgCFzpMlbVNw/M0gB5BSIvUuxTB1Noimohb34zAEG68W1q9a1sVg90d79WctjdUvUwU+
GBGWO56PdB9XvHtOTOgguKUT8uO9451vbRPl9Pnog1rdpf+YA4D1dW/1AQmf2QOpVkCe1zfSxefl
nKumTpYe1widiZ2DCxACCarjmylSF5V4jgzVj3tnxUmuT9rZJJoBwKaI1BaR0rxOVhQNLZw+cA6s
zd0enXW3p+z6zTzzjcyzZc2qdbIXxuCcyarIoL4ocVbGbuP0mzLats5GJ/fv7hl6g1TyDMC5SmeC
CxYamODI8jXzmJknOqwMhV6vDzqS0I6EkjdkZOGSl8uf5F0ZV5gvvyFp/kASJJaNnvNTaHZ0y81M
Ey4wkgwcrWNJDi0fzIdE2ChYl5GKzKAwnozJ6UAqTTXoEolmWxpx9CUyLQbGn07c2QWKGZivNjxb
UaRHZCjfcWQqwyYznSpILeIN/JQ0x76uj6QP3Wm15fT6tIExHTlSnHizJ0kxTVtNg8LDtg4cKLgM
Fd8TyIMWlb6yBgv+ijsbYQcqyOjOk4NCUsdqLzpRB/10tJIv9p04l3/m7Oz784F0dkPUdtOHEHCp
A577BijIk/Fwez/IkKp/LCBowlN9LuLITtTG0TiMvKpBr/E5g5gffGUzkmeSRV6mfKrjbDPU30Wx
pjWydC/NNQRsDjDj4wqUnJdAfGVoa2UAO3Pab6qeZNvCBh+G24BqHulHBBGq08QbO3b6F+DOoOLe
tYYbhUgwrCzita+gdHX2U+bI42ySjTTK1Zqkoz81R8XZRdqTZm9vT/O1n8wnjq2hqgnqUyqjrhLR
xmJoYEIUzxoo8RT+120DC9HRuQG58TlFcpniwTj6xosTogZ3sCbPGVacZWUUlvQEUo1eAWsXjCiO
mzTuKunR0kKczZJMp2UKLLGaFqNvkx85A438vig/356n60cpEkFYB8AU50tcDuXjsIMozEA6v8nE
oLtpleeDC0Hs4ldtOtFPs2UgW6qcyRutUp1cBJhrj4nrQZponEAUa+JcMtAgeOlt2jTEMeu03h8H
tfecKPJpYz2H0Gm7260vDH3s/DO3FtM0GWmo9r5CN4BLimwH2YPbs3l9myLwnZuBkI2cAWzSKWvo
+agPdtr5eHbxFMKcHgSZO/3Ur4FyF46LS0vzXXg2mGqYunLSWOc76lc6bY34sR1f1WJnxHs7bTe1
uWfdQ5avJceuPf7SrLRYijD7vDVgFoQ90zGPTeNB5H1/vD2NC1aAcvhAGgIXhBD5cnCExlCwoihx
hRAenZK3PNrcNnB9OqAZ9cyAdMLlUTNOUKPofZEq4LGqgJhlvMhflTwddmmorWHzr3fZXLUjAE0C
0AVhF+mgsG2Fpil6DPzwNXyluWeLferphacV+2ZYeRcuTN5MLIuEIkjJwS8jTR4bG7zTrFT1y+4p
qfexc//cIdmnIWbEZWUj4Xe5ONWQ5qWlV6o/tE9JsnMsj7Y7sXJ8Lw4CrdCYNpR0r1gEVCR6zCKP
EVKrGzxk+7WXy9r31ctBsKYa2tac8wviJdffdOP9toMtHASYpH9/vzRJHadoSUYzuT9kjARD07Wf
qNXYhdsTrtUudM/Yc0FJvZKTWzhLkfID7S9CL9C9y9eqUtJoKhBe+IIc6uQxVzfWGlBgxYR8sbYR
KVvDDKmfZi4Bd6jq0rUgcs2EtFtEm3eFk8OENj6mP3hybNIVH16wABiaOmso4C9kyC+X384KpdTq
YvJT0uqbIkuPhdpkrmk0r7f9YNEQOhvmwBvEP3LYnaqZ4iSpmHwb/EUgx37kUY5ykDDXYrYFh5tZ
XlAqVJEwxa65HFFvIBkVNi1GxMatPb22QG6prPikx5U7Otvbo7p+aOEFByVN1A1RWrhKXcRh3A6l
5pSgFk/cSPvbCE9j983sj6wMPWsVm3g9iRfm5LIx79lU5jXM9dMPMzuWJXcBULw9pDUbks9Nohgz
Q1VKILQ/ZcVBH15i7e22iesz53IY0pkzjgayiHFYBopxHMAC2Y53H5qXBiQfSExad1BaqQLBk33b
7UJSrFzM1/cmDn6kHFHM/eBkluKbSeVmouclC6xxIK4w4kMUaYMbVRZaTbP7g41La1KMo3fh2PKm
ZgEzh61lJ8+xsZorX3Bl0HEhpTnn4K4pzniPcmXErDgQ+aa0A96ejMQDtUPdnkT0etsBFnwMqARk
HtHkhH4WmdO8L9q2r2OLBeBmgF7rQwNOa2vtaFvwMiS+UDNBgIMagIyq1nnctzqKsEGnHSGUefiD
IZx9XfJhQtu0TSi+jnrjCUjNZ1oqz0CJrpWvlpZFdXSClNcSb1UBOtNyHCgLaLwfk8coOyZF4qYK
0DebZg2IvmZM2vtxzbXeagkeWPp3QLjIpLhqBv4D6Bfoxu+wXcNuLvrB2eCkSaxKZygVE4NLuQmV
j8iFsLjH1hpplh0Bj5G5Cw01Gmmv5iCVilC2ZUFmNulrldTNg6X0dMWnl6ygHRzCX6DExmt+HuvZ
O4RVqNToRsgCAzCSEeSd32473Nr3pUh90sIuLxhLglwlJzX/3mXq19sWllbjfATSPJFSGwEaxwii
/EiSQ0X2rFwJyedPXKbJLah/6QCjLLKkWZzVY86x4E0HTmyo5aXu3DBnssrV2zUA8vKM/Wts/vdn
K2IbChIfDN5MzAFivLYnft6esKXtcj4aacmBiLUG8AiyIFReRmMza3c5TuHmVbLBw81lygrkZmlA
0MYBWgWBFLTkJXtqKGiBZ3schA/ie7Z20qx9XXIwlXQlSzMeB5qiu89VvRbMLq39+a+X3KubcjFQ
B7+e9YiV+q1a/kjJO4/8NYbsJT8+NzQv29m6T3qB9rzZkD8oP+2dkq08adYmSnr6J0phsUTH9wsN
tHGeub3tVUs/H5lPFK3R9HQdwFplYQiQpcbB1FobDb1NRWu5k5bsb5tZWg68/ZGeAYMFQhnJmQYR
oawMOH6Q2HvHeaDks0aHvaJqIPX6ddvUwj5BEQJZZHiuBsSsNGFlMg5xqIkoKCrDjcNhBwWBBzK2
rxTqCwA3HfO0WdM7W5hFfVYaBHAUsiZXWWQaFqSuHScCbfNG+ctuga893B7VghsAX4kBzb3gCDKk
yzLN7U5hSJ4E1Ihec+1I0S92twWgOFE/QJg062JJO1LTlAEcSGUUhOwhenDGlcP4eooQF0EeA9BH
UEBfqSyrI7MVU1f6oKImZJfG2rNt/iVS85Vja6mSgHVAfdSaMUt4mF1uSGMinDRjxAMG/E0IJpiY
bu3uJ7OeuspvohEIoMnr1kS4r9cHDzKUlUCqDJmkK/x21uNC042BB4U1HZqy8OM4395eoIXk42zD
nGX15g4Xuc5qq8KCjs3Ig6yAfIfisrb0aHUoy9LNis7rixKa87Y7MsvV8zXqx48k6uVtih47Hf+b
s0+zsN3lvDq23tU6UsaB3ZmfRhZv0sbeULPYMZ48mHFfuk5TurWmbcHpP7pRg+yrmStbPWWuVVW/
K6bjPyebuuYrO37JtYDQR0Z9rkNeAYeUVuTQjKi7IAJvsZcbifEYxzag62GzVhieN8HVJOAAQ6IP
7/ArCE5ia1mLMl8bJNqmRENdP+0yuuHi2+2lXvImnCRgj53xElfkD7HdZ0xJ1BZ6IeOxzOhnqmQr
5A9Lk4YmI9QKkVPAYSmVuGOLN8SM8w7P4i21Epe3kJ0uV1x2aRznRiSfsWOrQU4p6wIne+LqpzXa
vuv87gzkwDoAcocNLyPGFNJRVJ7VPghnHrr495jF7sTeSx0EzOREM6gNrBXuF0d0ZlK67nN0T4mK
0D7QKorucfol1/rd/Yt/PirpAuvSPCxZhlGR6RM1HorG+0/fN6WVr8JeD80E34+K37n2s1ojD1+c
ImRBsRuBP7/SVuywSVudpDzg9uAlWbop7m9owLpjvZFuRXxK5Ga/LCNGbaLtFwTvJ8cLyz8AnFio
SKN5EXfuFbUcbZv/BZyYCTvk6CPsmh4vYv6UZ+FrrCXvKV3TJVy8tRA6AH0399FeNRmxSDfjNgfi
xEz3DrTB42cQ6LtppENCMNqy7ntaNwe9WQnLlpYKoAQEf8h94B8pdTWYVkxJQgC6zvz4fRSn+z3t
/POz+bPYGKpeNOmdCfsT8L7uHbD8299fOsMQq0DiDW8U56pc0TnQYdYmbEa1+cp6ZPkNiPqJFTD3
4tKcW5ECCihO9FRQTFJoi+w9U3T9mIeR8aWuG+W5nGgB+pcxdNkUfwcXSOyrmshXfsPSOp11D8iA
L70wq6mbzD5Ide5mO0NZA/Esz+S/7QnSmWBzq7SiDN0DpblJ1I1q71d9TZ2dSbo7kYVDUh73J/qd
5EGEqS20zGnagHHA0NTCNUH6UYfJNh7fmvBxivY0/MbNH2GVoMRxGOzEo8mLzV8nAKQocjVZC7JK
/e8xG4/50LhV/UnnK0Hwwjyc/0aZt7K1S96ZfdcGVbuF2HNpHbo1Kc01E9KdGGdaXpkjb4M+e0NK
V6sTtyWvd2+Mi2FILmuhsyVuNAzDKE54+ULI3eXFyjV1/c5C6IBSJFrj8aDD/7nc3IoQCYd4XxuQ
PB6eRU4UHwzAKBo6Q+YlU6ltRq68ijxrDrcHt7QhLyxLF6RaOYphdqwNrDzxav2gV89O0W3jTHUT
PbC6XVoFU/ztttWFLQiZR9zLIE61ZvTv5XDjrG4KasCojp6iBu2sv25/fyGyBJkyaMVALIZQ1pDO
yoHjrFR7tQqSrPVY/aPVTFBK7Tj7j3akcQDYbQ8R1apA13fEdHPziTl7ylZeYUtOjvcwGE3QFohr
TXLySoP+RV0PVdD0Xlcds2kb1tvbE7bkf3hvU8jE4TUCVZnLBVHQq9u0IXB8mQlpL6jMl37KN2Pz
NS6PbM3Zl1b/3Jh0UYYJychkw5gu3ArczWtdh9f5EYgQnA1GWn1dsDRiPb5Pq5OTfxegIW5/tZCp
0I2VuH/Jz4AeAJcOXjBzfHM5bU4DDEHokDbQ4neLgcAAhRe0JmnNz9vLszRjaHVDB9QMKr/yZ7Ua
R3sY2zaAsIfr9ukaAdLC95Fhh4OB1wlVJCrNWJoTfSqdRAT8m0of2Zp6w+LnkT6C4haIsXQ5i5Bi
raDjWYoge4rNH5b+dvfsIGk/51YB/kXbyOwPZ5ER6xCQVYkzQhnmrWaJK6Y/MQA4NvpFUHBHYufS
wIjr16aTOgZczzxF2Y7tWoaVLry+PggQkV9HAImA+dKETTNzzFsTndK9QyFF27zUYfumxfXzyC3P
Ytxt++YpFIqLytUjKexfAhkZe0RIW06QKnQ8NTMfWN78qnQzQEP4/dHn+e/TpZgmBrMJ8CwaD3Qk
gUhVuWuQnCUfQflyRhHjjEOy6XIC9M4yx7ESPLAUy02BGe3SlVWc3UAKmVAm/WgbBazoKg+Q1CCz
7BuFB+Y0UU8Y9Qu0Hw513blWnAJL146b2365cDrAIFqfKdgvADeS5qxV0bfmgPMvCJve3LT99Ndg
15bHmvQ4tsPft40tzd9Hkz30xC3UZyUHitQqTnsTKUHLbcTTveKPM6QY48CHUSXDO0C+UbXQqBK9
tfsAksxFshuUjb72VF+aLlUlIMyDauK80S49QNOqzs5pxgMhqG/FULCA9PM4ZZ/Hci37t2gKaU10
lRAV2Q5pQyetYrfmlPMg0ZNv9cQ2XZJ9sUf70PVrLKqL64J7G2AmC+JF8tEaIZ8Gcr6JB22VudsK
f91e96UADlLv6GBBRhvPNvn97ug4AMJ+GIK01KlL+uHTSOpPVIsOALJPR2C/d5ymz0ai7UWW/8Gx
gNZ79FSBeRppVCluTctsQNmwHwNdPZnG58S7PbiFyAfNFMhGIh0JG450sqOJjTT5IIagVRq3jN+J
7ofJSi59aYEQcqMxF6f43GN86Xa8aQsoL+FYiDpz85eCPOztMSz52vn3pdCqmpB0cdD1iXd1cpy6
PCi69H1I+RcHRcfbphaHAjQ6IP9oZwKC93IoZdVnIN1LBrDRvfP0oK7JCS8uBzKoc+lhFrSXzhgW
0pGg7R87tH9Sm0eN+X37Bw41J2n/14R8z0C2rHFEChOFk7h6nLv2ikstLQdQn+Cfm/HN8ClpjoQy
CzaaAhLFOzt/Furz0B/IyqtqaaJmIVCcMHNEdbXpU7Mfx64XQa+e1PrUsn2zhmJZWmuc8uDJxnTN
9GOX46CNqEtmtJDQYK8gyx5fbrvSUn0Ezyecx3NSGyQeUmg7ai0BR0RNgsmq828DsIybTLeifcRq
zSXdVGyRsBUP3ZSamwFiC5u8aOpTMzp0Zf8sDBT6LkACgXgUkKOPUspZdFdUmgC1FAgrqUByyOnc
vNneHuu85FJgcGFBOsTGvh1sc4SFutm1jRcpLyF9ShHi9G6ePg1kZUALPV6AbJ6NSHLBGFSfFlj3
QK8WtV4n3kiu7Sx06aYh1Hh2IXjWSvE56sSuLyKv1rYsbr3IDMGwsI/4uC+yoCRrpeuFbYFXDOJn
G1U+dFtKJ61lF6XOSIUbEaLFuVUeOvNbHYJHdsy+3p7tpfVElA6cGu5eSG1LluBXxMj1ENwaDfeM
fKuzNVa2hd2HoVB0PkHx/JpvP3Y0tANaiFUixfZq9VOmPJOmXFnFhWFAiG7eGXjRQL5NGsagtQiW
WiTmx+Q9c0v+7e5Zuvi85JPJWFiJlTEOgErktfsSTE73G0Cwhd70OeS+AhE0Ix8NVjpdAMLZBMzr
//Hzs7+d7VorERqrK3w+ioVLfG6sCSctzf/575fmP6tMZlVZ2AVssl3xfUrWKjsLXoQKLdDIwCDi
MpUXmOhIUQ1gZkDLkjfaoL957MaVTPSiCYpmG3PG2ePlejlJYtTKQaR49DUV2xc4V6dhW/4B2QzK
zIgPQfgLNUA5CysYs5jBojGoDQ/9/GvN6EvrcP55KXyKwCElJkcZAhptysL7k22GoicYnmb0wRXD
TMatngxqigCzqzYUf1bijaUlAEcOCBDBYoMMgrQEVlxOQBwZY1Bwr4vcNvem+zkH0JOGrJoF+s45
gyOZ4PEYptYwIT1hUHeLttP7oz4TD2coRM1HEYAhl17E7UjvudmNgTp6veIm8YqXzkeNdD2i6QyE
Azbef2iymz3gbCvjSWgmY4YVDqNPE5LfldZ4Gvtkl48JmprScaUOtXATXZiTpgv54mlsw3DAxvb+
Iu8tdyvzT2YMHOa4hNHVcNXKlPGGE2OCiS7bTfl+TT14IZ5Ahxl2G5qlHLyLpPu94wUaT4saCz5S
5RGJQ+uQxnb7W4WkMTQmbQVUgyKPHqOpNLdTWsd3v2iQZsN7BtZBm3SVLUwdRQvHOVczsN8gpB2N
+/GGlwakJcr7rjNAWI5k0Emoj/F4vPdqwudtdJUje4/LSab3KihF9JniGWMNaCPX31RjxaPn33fp
0ZcGpHdSz3NjCEHdHejNbuTbJvFHdf8nYzARoc9As6uc5MDi2u4amwdp/Rwp/hpd1dIIkKbHOwk8
aiBYlKJ/RTe6IedQHct19jRysGIgXGfIm40rGe4FQ/TDlXU0/uCYkY73pgHS0WjaPshJubVytif4
M4q1hMz1LQLRY4Ch5vQnjhpLChfAxMkKsHx1QeebaPVRyVpyac2AFC50iUoKPdNgYACBph26sbbi
VB+POsmrECcgwW2gsQRcl5IJHnVx0zswkZTxVhinyviStX8bw7dcHIjeu1FXuwL82lWbub1oNiJs
ttn9eBFELIBZUGRr5zK+dBkgAVUowq5sX6kH17ZrzzRWAB0LHoEXLSjQzY/zTQ5aVKtvx77vLF+t
NFfrm21Rqp+NrNjcvYGQ1gKIFnELGtzkgZChd/Qqqy0fdJ4ezWsvG9cakBd8Ak9nkHMBkIBLQKaJ
1UO7jUMnsf3crNwy17yMrFTuliwgMYdjDJ0yQPxJu0djzkAUypy5l3ruL+D3n/QI3f/9vnSQWUoZ
Gg5PHF8XXgcxu7f71+D885IzMWLxQXT4/AC94LzwGITQ/8ACyP0AlAXgEKf9ZWxRR91QZWAs8Zsc
Wus5gGdrTYWLS3BmYXbns+ilaUQ51CosxMVp+opn9u0BXAdHuGPBCApiEpTP8Ey4/HytVm1hhzE+
3ySfhK6kbs0c7pqK+ZPZ/aFxlCOIxv5g1s6NSrMGcCwaWJvU8ccaBL8K8Yo1iPnSJj+3IM1al6qN
cAxYmLJdlHisPbL7w1bUYOZ+NRWPkllZ6HLmxjhJ2xYlfB96Cq5BgHi9O9GAdcFhDHZKCvVzW75T
tBLRUR9a/uCV45cuerm98tdx6uXnpeO+MobJUDk+X4D7AxwusbGr6mNq37/WaCFDy/3MbgHlImmL
s0jTskHPQ5+UaIZ9Nor328NY2B8X35ccuJwKADCR3fMnzXPqnXb/+xAvGkBjkepBYucKVqYXE26i
qQl9a/ycuHlyuv3zFxz14vPS9CQRshgFx+fBkNL3rj1ttPuj0QsL0gRl3Mj0qYcFgOz7bXY/1h3z
g7ABuQY4KxqPLrcBR6YsKawuxD1H3KOergnHLLgpyqmIEufeLbCcSdvMZgoJi7FRcP4VjVtEUBUq
i6DtNBfVoZVgcdEWMATzbYpapAxKoybLwI81INx1/mr774b2wtXvyhocZsljcWn/nxU5oaFCAWdo
c1iZ7Hxjcgfl6D9YctxH2HT/Q9qV9satI9tfRED78lVSL1677cRJnC9ENlPURmpffv07CvBuutlC
C/ZgZi4G8IWqSRbJYtWpc3C24yWinK8DAP9QZO/pIXLyNvSaJrzutMsj+Pd95XQdZWxrsddRMJDE
Abszpw9cEFB1wAMK0lmzeykvUPSlkLQDvP9QkB9e/INH13//0qY7+bynvD6s2qppn+Lo1oe7zP7J
7J8GWYmml6YIVQ3kJQHkBSRCmSJwl8ra7CQFjbvY6pP2wIT++foo5gNaiddnsl/kfHB1g3Jv/gkn
kYGRuaVRxL5/KFO0s0wuC3OIANvC37kG2wJbma8s+9L2wDWEnCLe/PifsiqD3dqs0zEmnVhh3aeQ
DE9Bn3Is45Wwc3Fk/wyptaEpH7K2G2CI8Gejf4pFHZmNBJGqfyB07YBfHpVv/6WGQCuSMirDIWK0
dDiz2WycTbfPprvR/X19qZa8ATE0CszQwAJIUnG4krIWXJMI4qYsQcYmkMC3XrewMGU2inWguEea
9BJn31Iz0UgmnIPpvSTlvgS5Yxx/SwgPbLFiamEwMAVNl5nNclb6OPc70aYeq4rOObQPnvHJbl+v
j2RhPVA9xVQBluaAjErdOaVHWPJXccXUI57/ygtx6/VHv1sTw/rrRsoGArXxfDnqQK7C4vlADCjf
ZJ7sncPQiTEopuQujYvb1nGiOB1+Dn2vQX3JfDHsPuqdYvP+YaI7EDk8b5azUzuoWJGNBm9i99AN
xW1s7eNHX2xZ7r//HIJUHtLPc/h1mR/W7dKqWgEzrb5jm7Zd8YWFMuusa/jv+4oz5AYUchwKfRyQ
7QRaxSDBE9n1TQ+JsfFWlNi0oMy0jBuf7K/P38IZfmZ43hAnp99UOyKhFQZGDo7/BVCy/st1Aws7
6syAEtggJwYRVxMGhnYMtRTQVSSoYskDQBzx/z9ft7awqUCxDeichfP1UuE3cSoa6w42FeEHh3wv
+VrOc2k4ICKYJWVmjVU17VEUgyfQDEhAVuYEkr7YrA9se9jqWbFN03J7fThLq3NqTXGLNKFeg4cl
OTBDb4OMoVeZpXcgNl2ZtiU7iApnSnqcfBfpvbyIqZaBHfogq+mmlfU9R9dymq1V2JcmD8QK6C2b
BUFMlXCp9M1+YhWGY3BI2qDp8YBUSA9Zk4a//7kExDfSXAga8CZXzyTi9GlWWwRcKFaJjFuY+ivH
68KMgZUM/Cfo7gVe2pr/frJvWj9zubBy/8CwUf2gGDf6msTzgi+fmVAW3y1Kw+ayQFbnKXZA6rzi
WwufB/vJ3M6NWtElqYY2lcRqhecdwL53Uwm5yfN4JUc43/nKzYCSHYpdCK8AWFdXYUL4OXQxHjW+
RULfepHOk3C2po/epe+0fqxXKYCXxnRqcP77yapwMQ2+ZcJg861mWYh7YMWvFpbdh1LHzAcLbt6L
Ui3DY19qTYGee/BdkL2fBsT8dH3PL40BhULo5KDWBqybEkh1fdIXvWmiZ/x2coH9WDnwF/Yg6NQQ
6yLqQGu1innEyy+fWKOz41AVZtg2XlDGw152v4kJ5bfWnj6/fzhzJn8mskYLuVo5KPWhHgAbio+9
dweVqzVh7aXZwgk5i0OAkAQv6PMVR2GYD1ZbxUfX/TM0SeCv/PylBT/9vpJYGGmes47K+JjKbgyd
UUacdhutsdYk+NYMKVGUKEBGUOYYCIqDTRbmWVh3Kw+PBY5z8JIi0wblUseZMWnnk2VMjsfdGowR
YmDb2pX3eVru28GMcs+4zwo3C1ASi8C9XAbQYjzGuo9s7IgO9Osu8Tcbqp4LJ79DfZgkjLXm1FF2
tFxSH2oztcVGmsaT71PwBWd2ukHhQd5ZAwJxr7G/Zcxp7iYwyAayGo3fWrnG4bt0UJ3+IMWLyllZ
zRWYGFxeWzA/B032GfzFjB2NmTkJcP9+WnmcLUD9Z/JqlM11iNMBODRv1JOzSiCiLFwHG8PHykMK
7TsgRoGrl58GdKoHluzqndsLGepeyaAx5svAEByiv23bBWWVD5FWyzLirOURHrVWlCQ8u0Nxqdr6
1lqj1nzVXCwYXsgztNe7rMI0SYIObZDbHoXXP9lZ/ww5uQOz08j35UryaHEfnJiaN/zJtOgdc1LS
JPGxdE1EOz9igOJourITlk6NOU+PsjwQMcANnhtxx0ljfT3RQ10YoZ3tRbF2UaxZUC5vQgebQpWB
Hrr22I2bxPtyfQ+tfV/xnqZKkzhz8H3tT55EdrdyS6x9XonaR80BcWWFzxcUKfPQkivvqSWHOl0A
5SRy6kTTck+nh965q7MReoo0TJOnzFqjZFi67tD+jYQqcKOoM8wDPXGngiYyNzxKDzZ9IP5NryeR
1+rQNQYh7xp1wqIteBR6S5BqBbjz3BY3Bw05aItgUPGDH6NXRz7JZoSChL4x3q+ZMjO6zzLggGpC
3EeZQVlmmo+jkhxAzrORSb6RFv0aC/K7Z+Xuuq8tLhZeU2D79UE2pCbheFe2BTSMkJuueWiye6Me
Nwa7z9CY+r8ZUjZNb4PA0JxgyMhuOZqZs+ZG2A34ulfO3qUzxgfqFPh1gB4vWoCk1fSW3yGxO5H4
RubJAyQ39/XIVsqyS696PBH/2VEcom/xRKEQhkfRw/8cp/xHz9HR1Br+xsynB8KNUEBwR9TmttG0
XWPm367P55JDYt1cKIBh9S4kDJhNsgLVBsTfaRcUsg+ITIOevGRIzxUrYevfbK96R5waUwYrnKER
xujQAysgSZRZFsNV7v6WidfemrTju1I2TmiWXAuJqaN1rABx0N6v5uMLHhUYXQNFcMBcNu5oiN88
dr8SPb/zqIMbearvqWPkgT9mxr2to8gNvZlk22TEDjoNfewCTT4hQZwQ2FPjRzniBzDAF+zZSVN6
I+vKv8vHwgn9HDw/aL/2wyKt6b7SaIugx6KPcZGA9mLU/Tuf5T9kOlR3EwBOETgCkl0/WF6YDml/
UxaWeBydrt7QojFCL3foQ5Vmb0PLty1v2zyw+7wKtcTpHklTy7BKRzeAugoNxqJubowWhQrAu61x
CPLsLpn8DrLkoxkKisohcxK2ERbL92nHv42kiSNo1eEHO9NPhEpVkPORHCg48bbTZPlBV/fxzppy
tM+aQ/9mc6+PrrvQxUUAMkSgyMDEBQiGhhzf+ZnGeovnE7qbjzQZX7Lc+gRdh+11Exe78dyEmtVN
kCi3WwcvEju+94svxAkz/uu6iYuNoJhQ4jtOyyrphcZAnwK+wvp3G7eRC84n/o1b7sohtjgcHP9I
UePeuXj0uuA6oFpTs6PQQbZQ3BrjW0PfPjCeExvKrSYBybdN0bJjM5AoH0Ei3P8UlQzq7m4w1yDW
iwOaW8rwYkD3lfqCM4A/91wwcB4hKxMx43ufG9tSox+YNhCxo+98Jh26oBiDcoYHeUpcnp5Odmy4
sSFVaborN9nSUE6NmOfePDEeW00CI1XOQhCD/az58EMb4pvry7NmRlkewrtJauWcTvNexvQopsd8
rTa5bMIHLe5MlHzByNchTEY7OPKQneyScCTtXh+6JJDvB9jPbKhAFiKdNuPG1cvfMlFady0Ujp3d
YH8p9O/Xp+oitpg/7+BNiv4lHexG8849ic9kT8A60RKMY/QfTR8C2dy85WMcab21EvQvThkAWDNI
2kd5R1l8FDBAEUIdctD0Vyf+Td19vEbIdzEaD80meFSAoAkptQuaphJiI0lCPET9XWBNT9uwM1bm
a2kQwHuC7Q/vlkugkUlxibUNLgGPHPvuOzjg8vbT9SVZPPJPTKje6wH1U+sTOWRZKKZApu99W8yH
8cn35yGeLLk1oprObXwfnKt34viBHw9Xmnth52evcl/Nm3s0fYpF5nEbTJn7QLxqZYL0i2WeR4DW
RwclXCTp1F60idYGCtM4Ea0BEjPQVC+2KMPSW6+1UJdkPUrtHqQ8gRiQociTcVtoRrWDVGYS2rrk
vzTZ6JHJc39jT2k6BqT017rLFm+8k5+oPODMrjCKqs5w4/nlLzDKNJuyHZ9coj9MZRXyol15ti86
zYk9Zd4dbaCTnnJ2dHm8sbw45P2v6yu7OKKZZANBCHqiVLEOQybEkTFOCsf5Ovpa2OR3NppNJvkM
bq/rppY2GYguNejVIUl20dQVo5TdxEaF9U13lEeWsWFy8wETyEXr6BxD95vKc1CWujWATogcapnE
NyNUXHZON9BdUZdryY55qc8CczxBwBwHD8SxgSSScu5lHtSIGoFmer0dP6V+bgetYN+mgn9C4PWn
mvBQHTx9jfF+0SoSv4Ahz9ha9X1aoKUUGkWNfpBtvGHaLimGwC6/JHRTTncTaB6vz+eCd0ClxEMx
A7wHOOSVe8T2KCOd8LUDFW+sAPkBp0GPzk3TvStBJHbd2OzMFzMK8ogZlDzfjIqzU22EeFBSQDik
6Omda+JZPPIu21Y6iKcskoCt07U3Vu7wwErcNcWfBe9EFXpOMGBeLyv7IGSs+pQl+qHTm1AzvlXV
M43JyhAvq/rwGjwbccgh53fJNsQSGfu81vWDZzzFkxG0/a0htIB128SNGN3gWvDTn9fn9a/XKxML
uBK6jObSh4PO6fOroaF4pGZZaR8skZYb6HSB1tYk8YaXjbbPtdqM2lx/Sae8gsh4NdW7rmmKcJqa
+o9XeUPkcKE/+jKuAl+6bZBqTrMzqrh67cy6+VRU1RSY5Zg+9CWavBBsGs9GORVbneGu0MYcjloO
/KkanddhLPP94A5GqGltt8XzMg9d8JJkkci42DiVFm/JlA6bukSLYwCCDxYOOEoOdCLOp7aC7m6p
yzWs0sLSozkX7epzZROKSMpWTrSkttFRjmwWwNjkT9ei6WMlabFmQrn9Y1J3bq7NJTT/wdSfs+ZZ
eCvJv4W7Av1p4A3AmxLJbzXmsxKOulfJ6YEP5feEQHjFc/n+uistXNFnnjT//STIYI2pxbXV2Aco
YEa1vo2hrwxmM7z7r9tZmi5cE/gPCEtmVqBzO1lr+WKodO9ge3uh3wlEAvH2uomFoQAU+s/EfNKe
DEXiOswzARNED0wgAIbbeLwhvz9gBMfJLHk517RVz5pkCq3gzjt46SdL3ydlKFJsojWxqoWTE4C3
f2YU72rKeGq1DGYyO4+Qp9HNP3EfDeVByjHIy1cQjl0f12XNC/qPpxaVIyUzCBG1aLwDzfxwarzQ
TYDuo3zT+CKg+Z0xbk1kxwz955BvWufmuvkl9wCxOEjaESgCLaK4x1C6TBok8w4lt++G0rmjvP7c
e2tIzKXT2sJmAtcp6qyXPSxxNVqpS9Dvk5Yi9Acww9UBiXHjEhE48Q8jvS0sO1gVn1sc3olZ49w1
c2hTVmlfeQdXfO6qXRKH/loX45oJxTH5xAlvpxLdOUz8Msf0ZzfwzZCvZW2WNtnpBCqOCSlA4eoM
E2gOX0W2L+c0nbbrzc37/QGdCMikAQ4BmgUlcnA5GkXkaLgHUG4E0nju+OfMW2MRWxqLiQK/hoZj
yGWre1nDhefGAyBXVmduitEPzckIZf6j5iujsRYtgd4EnJV4PeNWOl9/W5htkWgMvRUQOtsOieeG
cpq6FzP30fvm8Oqba3Gypbo2Bs3A+60NjZh9UpT+DtJoMWBuvg6qC0LM254X5U3BpAxb00020o7T
26TKiluHox7bE8sIJ7DAvtqOGEKnlFoA2F8ftUPtbJPSs8G2rfUFC4SdVM8NtNH/JJko7wY787bI
iaXbWlp4nbjg5atb6t3HnIyR7fFqmwh3eNSnhN+MfoJbvG75YzMC+4uWCBHI2iEPSdWu8QEtPSIh
3g6oKdKr8AYVuQg2gHoqHB+5Am/SQS4PTv19CBmdGBwDyZ5U4rbO7BvBkx3V0S04+jcOaTatS79m
mbW77paLNzLeVn+Tb5f6Dn1hap0pMqSWYx3kAEn2ta7XAMJLG3nm8wLbPurduqGcFaSpSmYVBtDI
9sziJMtt2VpDMBH9A1cymMuRrwbdFgBtCko4bgbpcXTbHxo3f2h1c6un2aMzrV3LCw+cv9Q+/+/7
yrVsTRWZCMEuK/sXEPta9X3lgKm1vpXTU59vry/Q4kYD4yBODTAcomZzvtFEOvQOQljn0CUQJMj3
ufgBDw16/fm6nSVHQCgzd4kgurzI9QJiUyVJbTmHyRZhrH/33y+7ivt4xr3P+CP0+qpF0txuk2Rs
mXeIwwpamP7qS3DJzywQf0IxFMJU6CY+n6qctigmixhXLlAUaZSke837wGqcmphX6yQiM33IrFqz
iVp/SiF8poU0uWff3r8U0AjCVgH/0mXi1c6S0ZoSzT1U9jOhx2Tz/s+j3XIujeO/F4Frb3DcUV0N
9wWTo5OiO30MrluYD3/lMQf6HRAFArEPVg01zO+qxk1QkqcHiJKEsut+Iz66EbUXmDFeTJVsVlZl
zZ6yIZsu16AXh6ouydpHs7J2BWv3zED1jvq3omlWisiXKCZ48un4lLu8oj4zSTXSA21kBb4QXX+i
sfvHEqTY1WPlb3mVVQHVmYg0t3rrSPEK1Xq2n9zRPggzHl6uz7dhLJ0SpyefUuZyLU1nf2Etfmfy
u1ImztbweLbLevoV1YJpq6FQmJDKfBhMUm6n0aQ3TdvJzURtZ1vEdbXx7LKOJr0rg1ameG9Y9i8T
tdBdNpbstpjcNmoo6rDEoPkG/QfWJua5jh52v0NaqSKwJR3/1e6FC0UVP4/iWqCQimhll7ka38ix
hQx8k1VRaYAoNyt1qG1lKM4WftfdZXzgN37jDyKoPAB3XQrqdIB1qrDjo70tpChuG2b6W4tP43Yo
hwyd53YRkAH9eDU61XepgBuzpO73Wpy4AVL104s3uggLuj7dQU/Y3ie6TkNHQ1W2rxvt2XJRP5mQ
owWLU+BKbXzUKDNuoAn9kuPfeqw7v9hM7jTt6tx6dZ3s55Ra7tYYiAMtv+Te0vJdhhfEhpRmfuCF
V+76fshCs+yLYJAmlA4m1t3zMSFg+sjGMANRS+C1bHyGvlEcyIxVYSUTGjnuhD+gSLKBtmYbQY1O
vNhFXEWtLrSodUS2Qw+CFULvdQiBT28e0Z7m7KD/42xaD+zu4HgcIl4Bjux08rOfer0eTLiJN3ih
5kbYN60TohSKwngtUS9inD24qeRRyYcpGIB5DzJz+lOO0JevWl3b9MIogXOvmqBIEZwBYtM+doXQ
NtYwZtFoxtnGyK3uru65jqaptsOPpN/byjFeaNLpt37l9n4IXeruR1Mw3Y4KYgItDcEHv0mLQEf4
uoU8w1vedUMAUsv8jbXkh9FXxcOUIThs/II/tyMBmXvb9yFQPC7eF9IFOlD6z56/jfXbnn4aCs8/
xiR3dpPdUPzW0b2Thd1GjJXAAEMroYlEO9n3acHzhzzWprBrpR+MtWwio8jlS2y45XHyMjgjXKm4
AdMvD7R+0PBA5AgBdaB9XVIZqMN3rr7VuAaUZJW+Wlnz5lZV/ui1rRmixGW8WSXztlbO2A79yP29
n5he1IIfejtYQkZZU4wB+PPqQ1YCrEoMJrdFWXe3HMK9EPqZ6mLj1C2JXJyXd7XdO7cov2KgQ86j
TMv+9BVtd10f8yeScB5ChpO9GE6vN4GfdEiKM9ZpN65Ix10uqzIwmR7f6gnx94bW2KE7xTF0FnRv
J2p9iITed5tSVhagVzUNp6KPb7hZy103vXWtEcbw2xoF28gEBcMHLgfULe1Z9ki7JHTS+s7tHSHo
QThiFtxry6Au4i3+5TdBm3unWhM0WjobZwDYzIYDyjn1qTKw1qwYyM0P5eDvzRJYVzHUe1FRnArG
GsJ1KYzCcTPjwLBhL5iixWh6Al3c9BCzCKsi10CSi99Hltu2Qe4Bcjvl6mmrxCgSDvhcbkGGr9Kf
6rFYS+AvxFEzHwOyjEhrXcphugXYl/2aO1DH3mngJUs2pH9/duTMhBJHAVeWEnuEiVZsvcIIDAhw
Fe+GMiLd5OKdhesSMgO4Hs+DtQyXiG7GkN30wSB1WyUrYcDCUmCBZwze3OAAVz7/fGfgZTamNlQ9
vdCJnHfjSPHrAUQA1g/tOQBvq68mTZ9k7k3Jked10LtIbI+fr4cNSwPAMwk4WNThMQZlfnKdxE48
QtGzZmEVo7l9+799X4nHB102tevg++7XxNoOZMWHFqI+dBPZ6DMB8z7Al0p+SLIKnYEcoh/S9m+5
/wUth8k0hI2LCkHz6wNDObGlTBUuO7vwp5ofh+1ofdK0lcfX4lCQtoHKIl4vF1CLwSOe54wiOXaZ
+wTYG/5pcbFFgB4VcmVV1mwpbssL05E94pejibafcGDJt6nTgI1qnCw00sIOwPP99frsLRwoLkJm
pCfn1/8F/oJoIzObMUmOcQH+KHo/cnHL6et1I0vePD85QOmNYwtOcb4dqWuOWjf4ydHyH+08yNag
o/O8KI8a8EACUYyrCyAGNWtj+NxMEOknIHN3A8g6B432S6f9hvorQI81Q8rG9zrueZnExjf13573
rYCkK60+22Klbr/gB2fjUbYP2Hr1ghcazpfpuwBwUdZukINHzGZPtfHj+tosOMCZLWX7EA/c9Klu
JMdWHk266+SR97sPmADo7i8Cewbeni+/FceNZUgsf8q/NdYmGTeOtuLGiwuDSjo6nTVQxqt0UfaY
O0UMoYljl2Yj6DPyJP4MAbP4uaw5lBhNqa1U5BZcGnSRaDVEZ9tcTFdc2p1cWhlTnRwrazMFvbX5
wJSdfF55NGotBB00WiXH3qBoHUkeE0+7MUxtpei3PG3/RqH4M427uulZkxzrKfDod8m3sdxSupI0
WbOiuDMfEdj6tEyOE7m15Q2xPosaLhD+b1OmOLJuYf0bHyvCwdUsS4BdrPva3143slS5wrojSMaq
49DUlHUXNRDVmoWjZpR6hscCxD4MjkoOiLLGh1agFIi3RQqKitzKw6TNtcjCwRflLBUr4132wH+/
RHERaJASJmL8EpdG5rgh2spQ176v+EYTxwDNuTiEDOzXCJx412dy8YwDJypuVtQCL3hc+j4lRtJj
uYb6KU8fjPaZpkeT30C36SMTdWJJiXXAcqTXU9nh9iF/gMqd3s3SBJK6WTrn/0cyu/9J4rHKiYMG
amwivwKLD7WsNEzxtrw+XfPj4eKKmwEms6IwsqjKao8dActGh9XOM7z0hzAmP6eWbua2mZp1QZv/
rt/dizyPC5cq6ILQw4mb9Xxc0ohthlRzesy6wLSfCut4fUhLDob6vD1DS8DSrXbtQ8o2LqbUT4/W
rmwPU7rC/jZPuzpjgMmgmxoKL5egQ1nHpT8wA9qo9g9LhP3WN7YO/Xx9DJfdJJgkYGLw6oMS92VZ
L0t7apQjrMw97dWnIYmc5C5j6AOMCKABfTMFIwkbc03HcHHywP4Pm2gTv6gJgNFYt9N+gl00YXzu
q5UAfunzoBQFQ+rcnHrBi0yzApqFVZ8dgaccki3nP6/P28L3ZygTtv58gLmqb43MbibP5PxI22fr
tSxXAAZrn1d2C+CbRZ/4+HwsoZTHo3hoo+sDWAibTgeghpwiLxq9z8Bl4FDrtq60T0MPyIxdrZ3y
i3ZMD8E5sGVoYFMOFwN0+XVh5fyo1VVUe38aZC0/AFsHZv2fjfmoPjnA8qRziynDa60ZqsDqoFfJ
JYqe73+To5YAeB7ItqGLqQqNycrhPWJ0fixLBEzksyb215dkYcPjXT4HgPZsSGVTY25ssYyaoPK0
J4Dh3tKm3FrkrkK/z/sNYeeBFQ4QThwxynwldlOKFhKJx5wdYvONtG/N4IbWuFarWRrQqR0lbjYq
F5X8CQMy9Z9Fdiv4r6qL3GatyX1ps8ygSTzM8AC8eKxrbcVya0IuoDfGiPox6FbXUm+LIzEAjkR7
Kejc1fripGeV5qRjfAR1BgscTe69pHgxXbInco22dGnHgLf/P1vmuTcbY8nTCq8lXFuGH/glo6jT
ExoZNp021x1hKRoEje9MUYsMJvTq599ysnNIlrDGjjswmiDq85EqBdnFH68mt0YhIjuO34xa2ww4
vgPq+puOan9Si668RBbHe/IblBOiaFDxHj2Mt9M7J6wKbwO+5ifkuNeyw4t+cmJIcfupnhKPCg1H
nufcZw1SqFPtkZUpXTSCZMRcKAb0QeVsLeosb6bGio/Q04QAy5rC0Nrn57+fLJjrjANj1IEjepGO
vNoHrjXwbQE7AmINEHoovqf7baUZDHwROUTk0FLI73vmk48cPydGlDG00PLR+76Nj1p5NM0fsWPu
DCMPdePTde9edCyUAuZa91z2UeyIeMzterbjuzdjs0PxAfWMNYjX0oIA/o6VBnAa8BDFiMs9KNqW
Ke4e8w3IIaatRIFLg8C7eOZtwVv9Qt6yh9RonSUeFrzYiCzyxQYSrdfnaXEIJyaURY+LfMqaDCb8
csNY5EbXP788AgT9c5iHW03ZdqhVGZKNSJVLBxytkKkYm00uVp7oC88LH9i3/4woV43QMgj6OUgD
4jVm10eN3xJyT+Q+zX605c+mW4nP1sY0/5yTbdikZc0SBnNC+0xjDoaNnb3G+b68LP8NSU06FmLI
Uw3AGcjm3qTujqwsy8qMqdFGTqYCGtpYlsFGqZ0M+5EP+1JrN17WPtRW/lz11hYF5ZXNPy+E8qo5
XSgVsCVLNKXUQwqz5Dsz2yChR984JkW/G+oyQKvF/+R8f6XOTxbK78fW0XJMIhvJTpApBgeKQRFT
tyvR4YpHGPNqnhjqWzrg/oQhR/ym8ZMDFYBi2F8fzFIUcuLkatekywy9qvQYOTu24Xxfyge/DMo1
HNKi3yGYmjE81mUnSMI4d9wBBQMCNQaaJlHzgXa6WR7lPwvKja8TE/VxYDyPrpBB/4q22eD6RK0N
QTlynLFKPY/AyZr0UOy7NXbuxbWeCTAhhIB7RdUrrdwCKUeHIOC0rIAPT+X4taDvT6Fjjv7ZmH/D
iT+xLM+bwQOvv+6LsOj+TPbnut1qE97mb9cna56Mix15YklZDdOtWW8Lhrxjv2mmKpBgPzD0LkwA
ZKjjaXvd2vLS/BuXsjR+0jgmqzF3xN070I/hK+fL/GuvjUa5CNBcYGc68VBN0+8T+tNLvgjQpnfp
r+vDWDQDnQqksmbaWEe5M8u29Up3GpBczP1jH4s7wY2gJFOYpNaPD5gC1fycEQE3oFqsZSUrbbfz
+XHKHUDeRqO5587U7qy26I8euKrfPYOQF0Eggwo9UP8of557Hk+GpvRFUh79T4ncd+ZNxfapXDnK
Lt0ARhALAGYABmn05p8bkZVOdZ+78mj/Kv0vlvFyfc4ud+j55xUvaHuuiUF35FFmXSjqMG8jj04r
E7VoBLqRM20fqtwq4ZjrkolLK5FHt72tYj9ogTzl48o5sGgEjZaQbUQABeLJ84kSLuckFoY4utU4
7FOeda8WT9oXqy/96PqkXa4JwrO/UmIAOV/iP1LRWIkGlPPRiycoYY6kD6xirdS5aAQrjxQHetmh
W3w+niFDWg7IBn60yp8JNCCLbuUJczlhc7D8z4Cy9GgRF05SGfzImbufmShT3/lkx2zzgclC5Rls
h1CRQhLlfBw8yypw++CKSfqtBthX8f4EJobx7/vzPJ6c/xWfLDFSxBPpF2jruWukSIvLAHUMEPbN
GoRqOr6O3YaDhBxloPSr1ewQkn9gek6+b5z//AH1xbQhqGemU8i6J4zjf/u+Mv3GUEvHi1GS8/rI
zzdrz+zF4x1c4DPBF5qs1AzZZHeuAD0VSiLTb8Mew6EAttj5WkzayjwteisWGg9ICzKEmrK9/dpk
Ev6MUEh3ghwQVeBjQ7tfI9xZGg9ws2jUBrh4PtjPl0O2Q0/TvAccx/VmcEEOQqTJjtraWIm89KUB
4fpASR4k9OgqUCyZiZQGG3BbVXG3i2nxmdRoZO5IkgO0DESogKpMGndREe/6bIpafwzK3H1I6bAD
eeHOXSMZXHJ0C6LVSKgCjIRz4XzkjAGQUngono39/rXp332NoR3g5OuKm5tFWXUdRRjQfDPHyFzr
l16azNPPK15ujURWLB2ToxlvizoaC/Dgv17fSEuegcofrmFgCqGFqazX5I1535eIM/3UCuRn967N
w6FaywTPh64alc3c9zaes2ihUU/9VGhD07jYT5SlQWs/NqBJSfe9eJa+Dz6NNZTh4qKfmFPugMqp
hhFUhslR5y9IOujN8/VJmyflYjiQFQJQA7DPi8qfHztOyqnHjpNmHsy2H6OYIntem/2tbKzIBxSF
0fa17db8bSlWB10eDiZsYuS1Zoc5uRV6opHE18Fjidt1m/dDZApjOxju3jCaT1Xvb66Pc82ccjpN
Rj54soC5GG1Bsh+2qUMiwP0grTwe0A4VXTe35IuguUGXDeIcBJ7zsp6MLu0kaHAnDlZfI3ktzRR9
6CmAaiSw2zUFuKWdBXyi5WIuYU0lkuCk6u2mq8HA60RduQMbG/DR10ezYkINDzXpW07jzty7xasu
vtTs1+D/vm5inhDVD+ey7az2gI4/9bBtUju3fYbC11jepfW3eE3lamkICM6RtptJgVAtOl+Qgcc5
82yeHosSb0JruLP0Z+mt9fAtjQLoOjAAwxYqa8ohCi9DZtBL06NNfxbs2/BuyvM51Dz5vnKKFpIk
8FfgAKDICZxQWq0UMJbc9vT78/hO3DYDEzo1bXy/xouJRlr8pmm/nHTlIbA2S/NanVgBIYAHEcgi
Pfb1Yby3m5VBLJ3Qp4NQtjpr0yQHahODaO57KJOUyZ8MwhusvUOhS5K1DM3anCmeRUbZuUYDc0Mb
QqxG0Gd73K2mstasKPcAZPVGnTazZ1l1kNSvseUFk9i56Zf378PTyVMuUcdt44rXGI0n3yoILvVr
wgCX+p/nPqweJoU2d1SILD2mrr9vurvUvyP0htAXwX8n2hB2xXNT/TL9m1bfmjq57dY20cpU/sWR
nLif7vKpyRL8ACrDcYhYvGcTKE5uPjCRHkJu9L+6aANTIDtx5hqkNwSAVPbOQh/CyueX7jOQzf73
eSUYzGu/+j/SvmtJbhxY9osYQW9eSbYbp54ZudELQ2ZET9CAoPn6k1Dcs+rG4BIxOrux2gdFsBqu
UKjKyuxMNLKc0elaOPvytS93iXHIs5f3DgPAOpBAoxGFk5KJDfnZElQ1WwF2wps6tJHVZoow++1q
gP0BiGAIEIJuFq/Ea2cAfzN7mU+rM1r/wyn/CiauXr+ZK5WK6dsLwADtHGfGAlLAfhMdkqVAbdYD
SqdtX9jy1Fs3pqNwPDITNuef4Sgt5JsF72kD9DjpPcvPjUbRwA2xVEUJ4K3jxBP9woDgOCd7aSzS
wACpaQggOlVW7CUWkDABtRCaHRygjYTVKAyf0TWr6/Pt0n7qp4/bm0kyQYBqokqGXgS8EkVSL+Tj
p6DTNKx1NYRUa8DPWoVBo6qOv70AsKHA/OgiLQN+LbFM56adu5ZOVgGB/FgnO7SoPVb544xAvR5u
bPru9/u1NcEza43bO70Pa+XRechVhDCSBbEgQsKbAtAeB0jI9fGYzaCeuzRvz1rhh/OTTyfF+VMZ
EH4++j7RaEZhwC9i4Jrmcbe95pLzfTUA4UJptNnT1xbfb9qvs3Mz1RGdbwrneduKbBTgyDRdAFjR
Vib2/9dt5zhFXrZnUt6eTe3dFTEgSy6+zsd4cWPU7lq5TomvU+emz9vQ0tuwn94NAIcRQL8g74v+
CbCxXxspDUj41S1ysCSd0Yl1WpYzQXunSnxSMlOo7WOOcAjRAyKKEjraknge2FzOtv7YNucyfvdC
XH1euJc0+F9tqPD5BAnx9qzarRIPAvAAUkzo+ze5aPz1JIFWzPO62SJnpqFVtQNA2UEhMQ5Wgyou
WKklB7BOJM64KcETOnpRO1axkjP2XFiCyt1geTSBLmh7vviqXr97DH60/zPDl+tiayUIRlhiwUzZ
fu76GZ1GQWg6HxL9VtPOlkajafm5bVE6sIAnrfHOssGccG2xG5qGpquNpZ/rENomC/mg1e8/jkj2
/LUhTB4kzHRScxt5/wuM9TH1X7cHIfEqPCkCbA90DtG1KOwDX3ObsoJY1tls79b1SWvGQz6Soz4N
ivWRHZdLQ8LR9+rC1wDVA9VllJdo9J5V8Y9kOSDPw+kKXZBZ4Cq5Xg7mVS04YThhrfmie3tqnWwV
FEoyWQ6OPCI4VHjfkqOAjX3GC4VBVix4tgswybs/qNeF67TbXhTJXF3ZEeYKZAVBPQ6wY7tTSKqX
TkUK+jboRWDF9dFAisfZw4W7qknzBSgoqM4EZoeT4kdtaobDYETA+IVW/35w6bU5wSOjiJSUTQuu
3LL80jv3QbIbskNjKzymhJuMh4soXXAgARhfhB1AyWDrnZmBrNyA+kAfAeWxNyC+QdtPs/fVA4K9
bD4m7fz+nQ2ziClw6SAmE+F9JUA/yPK16RmsB/XLXPwfPy84ttUc66ALShDslkOUm5zIQeGhJWHe
1QAEHzA4ehkEPVho0cFUxS45aPkXPQMvxy6Jtje29Iw6aPlAhxlSyyLCHGXLsqhy0KJXtf5kaEF2
AmfscDKaf6iVYS9cWBKcs+URECxwiRS/B+1eVLWKSEZ6ROFoHBDmgP1HDI0tENmOzoROgv6nPh/y
VrGXZROFlwPykBAwfEsMvEw9yewSwPI5ZS+Ukl1pBbfY+e9OIOEVd2FG8AO0nmy6Mo5f18wXltvP
y/gvpwMAJR23JKrVoFu9dsuJ5wz92ND8nJLbpT/Oh+0dJfNkUHv3QYkJ8kXM1fXnh9EqCLGc7Nx4
nBHXjPsiiAtyQ7L8ZFiK21i6Kn+NiR0etk7aoCEeUKpructS5wvER0I22a/bY5LtLWRWIXBsIFj2
RO8MZh2DVB7MMHrzWuiK0y7/OuYLKrqAK4ktSn7aWuDkABp5ceOB3Wvv7yLhLP5/vy9cXuZMGwAt
AKm26VPg9QdwsEag21F4RdlSXFoRnnNQF/Q7W8coHPJxr2VfXE9hQLaxIAMAhVeUH9CAIWysXM8Z
GwiOhmeCp6QHB3hSP1F9PhWBtsu0QvXWli0L6LEcPOiRXUGkdL2RpyZoLS/BOUG4Fj6MwI5sbyrZ
eKA/hi+DFA0y0MJ49Fqv7Bydw+eZ3rjs3gcvPBq9gzj/tW1HtjBwijwQ55eKWNZzxrWyR7ODHb8u
QnfMjqbW3vuOimxcOl8QhYciM7YynqvX86WB26ufO8xXe1cyP8xHVzFhcgMgFAN/DlyXSPRNAlaj
H3ZG602f7XwojRcqnQhZOInqM28g4Y8IES+y5n7hLf4M39VrcTEl4Wg/jlMWgzxHMRa5JcR66BtE
cCxCO9LB8AefLoj3oN/j1SELSzANza7ieleZMa/XZLWrMvU9mEknpJ8BgekA7SbDcPDnz9u7jO9W
4bWHZDBe3QHnRn8DxmjBBmfOK+UBbEitozPtbeMOJBPuiBd/lPSK217SEolg4sKecIuRBET9YFJK
zwsC5QZ4Bavfg7CmCfN9BSrGOAfMj/xDhuHKqHhk3S4rMkAxz1YVtVWsqQTVZUfVg3IQp690kegT
XI4BbkHLIJBcCoL7nC1x091mvkrHWmWE75mLdznTF7eo0JB/XruPzOshP3XyFtXjX3ZWkVoHOhld
y+jAFGbKCsx5Kj08Lon7QtnTYh+3t5t0EIGHPjLkGKD3IWzsMbBMEkAk6zxa+YdxXk4cZ8mgibJt
RtJ7hRQGRJK5BA6eZ64wWdpidj44/mCn1QbISSc3aZfsLa08r84cLQsv6tgRYWMIeY9oTKbYrd7P
13j9G4Sb1TVzpyBOl521YO/rtwtT1flkN9HlIIWzlNlOHvQWBsmm24K8aHaz91Y3hmpJaOsKxyfb
GL6h47GB/Y0QUXgSjnPrtVPiIUynx7U8eaftBZPtC/T+QdgTnGtvkU38tvWR20rPjVE/TrN7r5nT
44BmiW0z0lHgJQCKTh1ZLrElr1sRlhvAnqGZdRn2ZaF5v83eyVUvTZlTBSE+17V2ed1dWHmInMzg
NUMs3dsI2YhxaNpTUGVhCqrgzJlihzyPjirOkt0Zl0aF3aBRs6YmNbKzzykfmwwosJcuS6JMV+0F
2WIh08UHCDcBnOm1JxrqpAG5BPAdk0/uMw2Vk4DkUR6MP9+/Whd2AqFgiX7edbQYesygaRensxFn
KlY26XXE5eCRSjdAPPx2pbQ5MYc1O8+6e9uu7XNS+x+aUQt1lp5B3vUR/J+ADLrnshxjreh22yOU
ziQy3whecKiA3bqeSd1nS6KXCV+z7AElqDMklg+Jb/3LBQUmYI+D0YCoFt0hiIlmQCEnqCW3C6od
v2f66rWqxKRkMNjV4CMD9IcTNwiDIUXKbLOv0FVhQlDV0U7rMB2gJ3/anjPJPocZF3LYCPdASSwc
rhTMjbVlYs7y2UNNcwaVixul2mM6/to2JB0PSAg4jwLk0MVCM2uzKScU3fVmX5xSZh2o4UTm4Cqq
LBKfhKAbpWBwA0IPxxGmrTZs0K2B7u6s+cc0O6gqtNJR/P28yK1tZnNBzQXPr1YDW+pCQ9/7yUxD
cT2orAjXQwOYY5qX4FQYnAGRSRBqSIAtjSoGkmUmwQoCEmRoBqFiLlI5aT14QGdkXc/F+CXQqn3H
kqiy27hw1pCBpNwonw2zC+38cXsvSK7aK7tC3JKSYHIcikVy0EiXkQy8qZ8ScmpW0LBmqutDtiMs
DA6kaNjpb16YC5tXrWOT9gHlnm9V3URDPn16/3iAc0SHFf5EI7VwiEbqTqZrQ9HNoF/7sd/pwD0F
PwAvjrVK0WQrOa8e2tH4ixkJMk88r53XE0CEuxRsIYjyfUiAJbt1RIfd+g89I9yJusD+geQL/XXX
3tRObeTiCVIZ9TLsytU4jsBUBJ2z2567P3lo4c10ZUe4aRuXji1JLYAPF+0+0ZwI4u77WR8OefcE
7seDZVSRnYwRQ4MXyk7HwW+jmajQ4NwvbP0KwW/QApKiILHF7Uit0KYkqku0yMy35folSKaw1EH+
sz5tD52PbMOmCCEqBqMG8gaBjecOyBQ8pH4RzSO9H3vz4JDp7FJFolByFDxEGeAChXN8y9MzNUVH
mxbt09hhcdkO8aB6ACssiEMau8JiFg0QzOT3wLKGLn39hzlDHxPQShBTwMvnelcupdVOyPKkZ6MB
h3C8QLLKiIPyYzcdpn/A+6AY8NcWH+zFG7GdAigWWlDNTZZdat161bM9KzLdEk8IE0ingvgHwYRY
G5pNlB6ywMEzdLo1in1V3oOww/7gqYpQ0nW5sCNMmzYaqZ3wMqcVPK4txFB+bC+LahzCVEEKnYB+
CN/v851nHns3gn4Gew3ez3bKof/4jyOMUNQSbsZO6zWI99V42bheevSX5HM7259yZtNwWqh9KkDU
priMZUPDEwfajrgisViCyUlv/NabEcAGTpM++EuQxhl8Fidr76KCrcE+mErye3s+JREAiA79ALRQ
oHV9Ey31g20O0IqCUWj1tv0PlBZ/JKniLpEaQQIJqXzE7Pjjen8PBnShQGWegvDoBw20sJg/gQhV
MX2ynQe2UN6ehOQXrq1rI04zU3dY8LxJiiGcnTZUvZ+k64MHLWeNRZgsBjGN7w0acGbZmYTefJsH
t3aHSsuX98eVyLIAcwZ1GIBFxLeFR4DOJ0WDt4X+UvQ3Wff+vhMkA/4aEFku4WzsadVrpB/cX7m3
S+vIKsFzE5pVNDvx9u6SrgmcJwrtGBH4Oq7XZCyrIRhpihe1dqPtfF/xppDtK3Rpw7+j/vW2+EVB
ajQ2na996Fww4ywt2iJAGHk3Tomqe0YWDV1YEitfoLWzaEpQweedW+vwyGoaQQA3rJz3gwAh4gG9
KjSCAq4hvl7ooicuW3AV+Cl04aAV4t9mq9Eo4mJZQHBhRbw9a6cKxprnbTy/ejEt9kBG52jaznNa
+kfEnlFQ/treCbKlclFM4kkoH08m4XR2Ju36xeXCUPRQZzRMzciyFXMnWyQ0UyFzaKEq8obgzl1J
CaAX8A/muIaG/lAbiKe8IfSN3fZgZIZQRUBd5I+qrBgbMK2aipnAUOK0NwlJkzCztQNIROOUrP9Q
GMO1zVMd2BQQ1BacZxq4DMwH6B4khhlBTNN7P5cmL7P+NcBHexF9BECxO0xHj/PkQNcAagXsH9wA
LIBSywboGHqUQkZobdNEI6mNBsgCwg96Eyo2l2Q9ABMAmo8rpKGjUxhB6qyU+ozDmbOlCimOKDG9
yEvZaz9831562VMWoEr+MsJ2RgVZiN/rtSjHxEUdMWHJnd+TV6cbowz6LOh5O6bpemZ9cRO09o4S
pnquS94Ol7ZFL+RWc26nBLZXlFus+a4Gzm/Sb6k27RrnpevzyJoUnkLiwWESKWTe8cQzsNebo0IO
JEgrpF67HNouy2HWi2h7RiWeAVTs2BtIu2NOxcM0NFMwB0mPhi3PiRD0hPbkxFWgqpdKzQDtwWWL
Ee2IOWTUBOdcL1ekuSz3xhiNyPeTY2YHijhbNl+oXiDjzlWLAV28ni8ANFyicRJ+yzsOKeRQFFGO
xHPjrgPpwZ/E05tnSd2xdsCuREGkrCOnOyTsCJ4w5vohAXFM7XiK1ZEEPT6Sgnif4z2Hfljh6Fp1
N+hDY5V4rpJoKUpUtMG9Yh69LD323m57K0gPF1oGeGMyynJvmOsJTfquCLryrJM01CBRmFVBmDED
bmkKTSjEBCPkcl9rR/U8+tPzLDyROW6SJzsC1FTFY42kpJcNJlrJgDXzbgF6qsKs7+1bWs0zyA31
Onat1kc5ipAoQX4R8ktjGTJnWm58twbxnNvcJXlf9CHNvOIJlCQDel7dYNcR/zXzlvZmnOx51yJ+
VQSMso3Nod6cbQ1eVowYGtMfHX9oS9x65UdiL8Ay2bgmiArIJMufoE/oP0Ni0OCWpF3A8lWeOzeY
Q6Lnp6HL7zy8JAnE1dkRGdG7fmriGVpS0OLaa051GqDuuL1HZAcMKCokxTm1HNqWrg+Y23QpAx1P
jeZ1epgy7Zj9QwEQIh1/LZjXFry5HdfRg4WKhIN+O6o0IGULhggI4aSPf/Aquv6+1XdWheNWn8d6
vemrjz5YAVLz5z9ME54PNlDloFAQebFawyxry0/qs8M4CU9cqXAuMkcEvZ3/DAh3bt7ZVtaWMAAU
yn6sxt20QDoKp+U36jY3U6/X4VJrWbw9LFmFGNkF9MJxbW4U6QR/NAOD3PlFUEEWgkRWEUSpC76p
8tXJm5B6N1C9D9gH1632XvcrB9Rn27xs6S6tC5tvrFjjOImHvqP2LumDXW2le39QgS14LCz6IqjQ
QK4JSV6wt/JfcRGQAffog4c+rZFDGUJQGh2hbXxKsg50EZV5mpAXKHnl2/ZvVpN9aRbz1p+LezKm
r9ujlYVVvs8x0rw/EK7x+ndQCMKPddlgo3boFbWDvt1pKW134EIbwyy1iOJoS2YXzNtc6gHQKdxv
fF4uxq01tUWHgDQo8zYRsHtR7j0Z7OO7BwX3jowH+Djwf7GzOtCbel5mXKBDAcARcHohdaFTPSIy
hf7sti2Jr7qyJQwIqvVOnSR+eTbqvR2EpRltf19yBjEMkC3wHCu0RIVY1BrRb+XM6BgrrKfccHZJ
e0er3111P9bfIMCrsGZIws9Lc2IskIw9QNIJzPnmowES5u5kgMw1q+4dfQzL+T5fIGvxvfXHcFme
afq0zHPcQO57+s6S342714Lf2+OXzu/f8YtJOmu0VoaOz+o8s/36aLDT9ucV0/vHF13sR9uCUl2v
lRWYJbQoWB+pDyXBR0ae0uRzpX/bNiZhiUHEeDEYYbN4jTEwN8hhDUzdy/q1T2/b5Zuuvbb+7ZDQ
UEtuKzKECTUjUnyo6AnlmbCxFfG+7Axe/go+5Rdj7gyEL7jaq7M2PI9tWKXhqmJQkLgVDJSnhFxe
cvb4tF+YWDwX0tUDVq10xp2zantHr45lYH4Aeu+4Pany0fw1JRyQEdKMjl7DlF7d1sUQLdCiULHF
SCJkJBsAk0T9CgVnMbkJCFmbNw68detDhdP9Fkx+vNxV0ZC+bA9GttsRh+ODNhrugFu/nrdy9nCh
+bj6qmLfQtRxt/152bJcfl4IezKb0t60MI6uOOZVrPtgPAXo4LBtRbYigAvh+tZ515VYwcSmCKhF
zfLcZrFenaYeCvCK+1NlQthfVTCsLSEwQXI7rtJ7wmP5f5BXRo4JDQpAkKMjShe73/TOXezJ8PBg
CHPvLq3+4ergmCrcvHgMIfVzvdiaX4xoQ10QbLdjOD+A1UTxkJTOEt4MwD7iFfmmAdIeh8Lp9AnP
hrSGuI0eVezOdhXeRBauIUZEWyKe3agEiu20umGypUkxS23r341GfiI6sNfOGrVQ9UIeLTI7DYre
qREWXfPcu01kQqh9e8vJNja6xKFrA6I7F+fneio7eyLtNNUV5NBGfQ9hT2cHcbH6WNZQ76Qua57/
wR6ibgAx8TwBY8O1PWYHjd23VX3OMaMLMjMHln1FoWrbiiG7nQA0+M8MH/aFG+VtGlYwo8O+mLy7
qXZDP60fqjLbNbZ3y1k99KyMG6SHMm+9sVrzxBrQ1dvsu0OLF2pWD2Pe7lrLvXc7/6Pit3FXJESw
6NwBPSMa0UDRKWZ7eYrM1JekOiPr+9PtKEXkis7XEfKBN2kJ6gdW2mXY6QvkLo3izh26A/iwmWL3
SRf+4lcId5mhJ6sJvV84zAXa4Z9XnYQrYKWD/emfhovtzRthserCYc1wPbdW51RnaynuNahS65Vx
sDJc2kXTQhQ6e3Bn+6n3lg9l3XxyF1WgIh/of/ZFxF2VLaDwSGE/mJ+t+Sm1Qr2HuKBix8k8Bgpr
uOU8fpZE152TuuuoXTYYZRdZ9KFBP7Oe77fnUmVEcN6DDSlhvcqbM3N+NPSosZ+rqXCtsgubU3mi
TgxYy5s6azcsgZembn02UW7Xu7tFCyLdnY9addP1rmI8MqgioKR/rQnXKgi1ZrtrvPrsZd9Q2kG7
VBYhSR4yC93mRRalPeiF6xvbvkdzrWLFZC7i0rZ17SLazm712oTtYnTC2n5mQRaBZzR0cfiG4hNq
c4pLRZbAuxqtcOQ85AD0rPfrc2KU+3kAd6P+bMzNbhwffd4i3u0MG0oxY6aYZtm2cVwz4AwzOtqT
hZwK60nqVStFzgZNHb51s1TfjVEF1ZVtHCT8sWeQueEUvdfTObXe0C4pPG639s+rE9zWjXFDdRfV
rNk75YkKSyHdO5cG+agvXPwA1mYygRj8PPb7vAvBG7pa8eAf8hKcmCEzHyv3SFV4UD4K0Xfzq5qX
O9EPLxagLXcdJ/AIAGytReWBmLvtAy79PLAG/HoyzDetOEFlp4Ppoq2IgBSqbu+74bhtQLYVODLz
T2oKyX5hlSqXBnTNgWlkzhMjJ214SgpFRCEbwx8vCF4/AwkS7o8v1oUSOhe+BYELs7mt2RcvV0Sw
snOLQIXfJX9kCYVIP5lzk2QMQ2jAKUV8J25H7REJGnQ7rGerZ7t6rZ+2Z+1PC4e47Jc2BT9VVCAf
63LAZkHkvq+aMgIZyyElOghRy10JJtYUWe6xrmJ0OO1Jl+0TN4+REkYiGG8dvzl31Rrl+Dufkrua
ZnegIDk1ThtjNFFGs1+FXe5yc7ylYMvS6i72R3oiQ3BrJd6ps92dXq/x9pikO8GCN3DxskZfjLBM
QGmvoF3lLYXsNJKdRw71+ymJwRyB7CqeLfAIQAxd7wREsIXj5y26e8cYGR7NVZwWqQu4MCCWTk10
XqUMEN2z6/ihY50W8JA6tNq72mPl7YbhkWo/e3Bc6b5q9qSb8O/QxOyfBdElNBEAgTxq4MCHEJ73
MZ3P7XBOCI0qFfmk9EhdWBO2X51MrglhP+hvUfZMsyVmZal68khTLJeTKdyH7gxgYlCjmJm45bEZ
3JD1Tli6fZjn9skFtVrXrF8Bf/hkm92+qP3HykGnkWNF2QwKucn9vL0/VWPmf3/hRliJepHPa6te
DvJCirrSqriPpSfgYlb5319YIHPC0I2BQ21AumhJjit9slTgbtU+EU6ZS7Xc9EasXEFYlNgfF/CV
pdVpKdm+JD+NQBHTqCZNuOmHkjqtl+BAaOOtBZWMolMk4mSlQJxpvLrBB/On6n09aWkBdtc1wLKk
JjpF+69J8RHJBD15mI3Hhj34zpO2DmFXfmLtl7rqwors7CGJbIuGFTuQ6qtBftB533SK0rLBZ/KN
i774YYKzyRevTrsFP6x0HxgpYh+Q+bQ/68vJHJa4tQBqJ+fR/LG2v/TmO+v2WfK7GE4Ne9net/+f
c/S/M/RGMBed/42RV/B61WpEneY+zID3hbnR7B3EJSvVwwFcPandx9pMDyvU7Wz8XNAPH41EvwGv
06/tHySdGAhaOQDnobovvkzYAhmzdkEj8bCMoUVPaDU4TpCHGxzFxS89TxeG+Fm4OE/rNEJUb0ZD
jm0uNw3q0kPT345KpnjZkQJWEh3kICEDOEc4tnOhJVlW4f5fHCdCZ93gTlHrQGQPcpRTnh6qRNUg
Ld1blyaFU7wuWdqvPbx9NbAoH/eB/21GHpoGj2WuR7OOPo0yi+fh65zv0S0Umdq8c6eHgSDcDlRM
/NJnBMS9HDDsAmf1BkVhBBo0MnlPUrN+WdoD1JbDejqO7QeH5SFrv9v061wq0GMyx3JpU5gB18wq
g3HH4gT5sQ2zNTtu71Lpql4MSvBcDRkSYy0xKGdqd2j3ipr2JXC1cB1obNjPY3rYtid7riCEBMe4
hWLiG6JKOozF7C3YRX2bH1g3x1PioEAz3bu8baQ0FcOTz99/5sRIxTJZMdomdhC4xlpgy5liOLKz
54HfG+cbaCHwg1yfvaYE8bunw+mYwPc67OCgCzhv9ttzJj8HF1aEEAF72R5H4BrOLUP1Y3my3dum
Lg9goJn754Y92cWHxLwrLCP02o8tqEyT4Wmm+7o+bf8Q6Wa5+B18ti88DbgwTC2h+B1svas/B0XE
hlC3dr1/53qqMatmVnA3w6ibELqFrSz7rlWPzPkF/5nnX8ulhTrg58450+XgFt/87sC8NuSNt9Bg
3R6vNNCFshZWGMlugO6FiV9ps2oE5Ehnq3nU6Sd9GaKCHovCCcEoGwUJBOU8O3Tdx0J1LmXAFjzq
eaMTACXQ4xVM+2u75iCyQwNSNXU7ahv+E2XLt8Jp6xCt9a+u21U7PTOSvePSAkDp4ne+mP3zmDc/
pmJQJVGkS49djqoCWnWBdbheem+aQavIm9Z6u991qX7OIGyp4RWW9+W+6st4ZKrXn4RL2cAU/LUp
HC544T5oPTToAb75AKDTjpXmrmr6na8ve42y2K6LD0M9fJ+L5KiTPIarjFua3zHLjLd3gmr4wmq4
PjObib8E7MULwbEc5Vzrr4eAcbWb/KPeftm2J939F0MXTpqhsUZjJtykPsDvo78cIiq/F6/6vm1G
NSzhkPksm/Ri5HFrf2ysIK7Gzy2FB0u6KNVRaMNe2zbIo0ExWrxcUuE+c5qOguAd/jhPm+eka37V
83zKEhI2C7hf7daOxobtUDg5/oNdJMF1yLSj2ejPQb/wXL5mTRV0LZA/ysZ7oxruGr19Ac/9rq7K
W11rTnm5xh77h37FAE9800JuCWoQIqqKeMBdGg36i82gPOYrOXXA7FFgZVrHUcysdMdcmOJLfTFC
khkksTMcFqtadszQnox1jFlRK8BGfIHeLCC6WTxHR6fnmzpSPdPc7nSYKRsaDvmtCShFvetVKB/p
vX1hRtgnzTKarRbAjJnQ76Vm/y6IpxiJdCtemOCRyuWEWWlSTys8GqgW7zMruzPbsQq1xWEA2KFB
sOq/rOWyIwtkQ7c3o2xwMIzmJhMsVkDdXVtOwe7JpgFqMU5fRtBuCJNOEZbILAQ2T/0AHAvVW8Fd
Te1YGMwG4NdrTvShLf6Pnxe8U9BrBZIT+LxWf1vy74kK1CP9+ZxsEzgMPDbE4iidNPz8FZByNII/
5Gn/iCOkiC9kxwW1/v9MCENAX1tljQYA3rYf505UsyhTzZJsg12aeLPMhOajMyJqo8ltAFYvr2WQ
514+1MsYGXb5imv0g5b20fbukp1QSF3yIiyoFkHxd727SLqmfZOtyCflyMqtdGdZ42e7Sh8AblZM
4ltTyJUDE4fuCUDK8O+1qQaSDSCOhjgZtiBwj/m3DpHIkHiPhPhuvD0sSSzGE/MIsy0LPLKmWLXX
8noNCi6pA4G9aF1/Af4QrksRauQwTF90o8UxQq7HzXeFpnqJSgcKvkQXgWDARVyuB+qNdDXtpIW+
jjuhfxQ45kifWuuACK03Qhd8NiqLb/cnRotiPWTNAAg0xdrRPAEv3Zp41HeT9gmk0FDCLZHoUaQO
pOPiooi+B+gqOnmux5VMa9JBOQBkZwvUS0en31WGfVONwZ25qIjV3h4HjOjClnDiXFdbA6fHXVh6
BSjStduyNmO2BPu2T+K8rnc67R77minaPKVDxN3Ldwyka8Rts5Zu64LpAQ2Sox33zYx+1XQKg5ze
lB1k3LY3qWzVIJvlOoABI/su5nzWZG4d0oA3x2x/BQtQnDjpnqaIZd56R1AmIf3whwRRf9ObYvaJ
0WUDEkvOss5IanUovHUqPiiZEZPD6rmiAfagcDt65rhMNkXARPxndFqETq3iHJDN1aUFIWCZJqdM
PM5VsoIWpyGo3iP6yxNr9/4lgVIVwLsu+IffKHGlZoJ2iBGVwzW56bRT44bzpPC4Utd0aYPvwYtQ
AuRcqd5TRLULKcI5gNLA57pfYrc4JOMUTuZjQh+WeQgN++P24PgcXUdjiCAuBiesEmgdjWq18Cwp
rH7X1naY6S8ZGk7btUQZk4GAQLUv5Kv2dzqFVdOokfbMgcU2dz6OdX/oWBUXoEhTnCRJzuN6aMI1
lnkDcN4LDNX1oUs/6kUTBeRomL+z7EdflXFX3U72ZzQQhrZ1U4OS2x5ZZI0nL3venmOZA7mYYxHH
QqAMBjUslCs8vc9CfXKezGa8KftqP3bmaduWYj0D4Z7Ju9QPUFtHlj94MJY7pPcDvQwT5Dzd9cVT
tb+q9m1gXu/bfGCpTRw8/9bgQ5m/6maPhiJs2PbnCCGppAEHSMOx/T+N6XF7oErTws2TQ8/YNCc+
q12sky/ASuft6xScmY8bPXmx1ntI7YbuVP3f3IEIlzDQKlRmGoYc0F3NHlvjNI+KsfFDt3EoxW67
Lv/fQ4mo6HNpm6e0z45FBg3tsYpHT1OcFLmn/u9EBoLzWYPZSmwfM8mM3+DtDhf2dXutZBf35QEQ
nIyfaU4R9PCgmuWGmQZmJAqiWpZT0FBkt4PmP4w2PU/jP+A0uQvAAxopOIxPBOzNPSm0ukJ0YvnZ
oTSycDXqw8BYNDUkWtt9ad5UaR7Tel9Yt/6kqGxJlxEMASYYKJDtF5HNq2EMzlzDAQX6w5zEblJG
ZHl2tY8LgKHbMyw3xct7Du+hFKF6TVq0jLV4KUwgjjMjSmKSHjI3dlQ1DKl/AYPl/zMk+jLby/W5
4MiABIQuxueWsJADEOv0zrR/e+Rpe1iSigkW8MKc4M46py5Kp+Gyh8Fz1QDXVhMoVX9y2xvd+jV4
93VxnDrFs17qri9sCj4tJej3J8iagYTWO3T+ndk54UDvnUARV0qP3YUdwYEtVqZnkJVFFdtBBvBz
N//anjzVUnH7FzGFXeBt3JkYRz/3u7E1Q6vzdh4L4gW0Mr1J4qxHTXvbpvRyvxgT//sLm+kS+E0D
wemz4x4zyGVXUW3F2yaUe0JwV01nj3peY96cdf3Q+HmcNs7jYOU3IBGMa7wlW10/oAR+NOZFYVvq
yECdhAo6B96Ib6oGbbI6uBfhyJoh8pq7FLggCMVkz0nB9n7yg7xfEx77H+U7cCGjBIzGuev5BP7Z
zIBeglB7auxJHXyf6iJGnu51e075Vnhz4aBWwNtgobAkFqFAymczv4Gnqoo2moLv7fu14Pk4/hoQ
xtEahK1uikuTavWXeYIAtpv+2B6DdLtfmBC2u68V01A3MOE4S2jlT/7qH1LWhYQ+GsVne1bFl1I3
cWFP2OpF6a3pQDBnnYns0sds0iAGuVfrbEvXBqk4UDm7qAWJmYMsYTRvZ7BAFGMEeaXEP2zPm/TI
XnxfcHeaTosFsoUARPlROj1BlUoV8ctGgKwLDzA4H4LIADVkYMgMFg8jyN0dQYFFH+L3j+HSgjCG
cdHGrFx83EpgrQgwENtqDyhrbluRXbJoW9XRG+MHHDF+fRjXsfUK2mi4ZMH1YfbjbpletHQIV9uK
ykERyMsn7a8x/mMuPCnBq70wBxhDG/6+zz9ovkp5TmoBaQC04iJz8wYwTrs26CvfRdhXBGE9AuXX
h9sTprIgLEubV7TuZic/fwzWT4X3efvrsgMIDADIXVE8D0BycD1DiQdO1BSY2PMQEu24TBEKqrOq
B0HmVUATaSIjg/rLmzz4ajMXCuPgrcrr17aGc8zzCHSLYYkT36ShVSjgGtI95qPEhEwD2snE0x50
6ZR7E+wt2FhJ96017KjwvxLDPizuy/YESpcH6XGkIxEgIyN0PYEEgGhnbpAG6oyvFHifX9ufl64P
2qyRfoeGC4Qjrj/fJZZWVSU+707OTqNzvNoeyM3zqJsUlmSLBNYExPgmp+EVw/wOVWtz1BERmMyJ
/oe0K9ttHNe2XyRA8/AqyXbsxHKGSlJVL0Jq0kQNpERK5NffpRzgnEQ2LFRddL812gwpcnNz7zX0
YxmV2rFpbzs2zk3IJM+rf9jYsIYCnVu34VOxlNXg0hcUgpeobTWxCIkeXV858+KEUJ57N3aYbXY+
L13QkjSt27K6LyXXQS8g6FpnCnViy0FvcxpV3BVQmkPr9dUAqP27aKBLkDsp3RAFj+U6EyqC67mx
G/ty3GgQXwvBw+2gPSLHU+F2Y6gycGDTwPhlt7IFUa7rYogjg0WkBRNaxZYeE43730SXqpUdfmnX
oS/qzh4PM4B5cW925cAdF/K891oOExEdzmTYH2sNskuX2sdBFqG6nYhGFcECIjLQqgx9lFJH6x9C
9MdBFiFaeqyAUgQG0cLG305rnNKLC4WXFqByeG2dtQysJoDOfc4qCGq4/UGnDqw9lFauIFQunVLb
h8jUbNzloU77eavZktkZgIVgZOrlQSdaWItmAwpRqDp75dRc/CiQsgI9CV1LKCx9Hsrz+2x0cqe8
1+1O3kwuaaFRm3qh7nXFzfUT9F6FWWa0AP5BARzKzC40hT+PZRHPrYhmgx05gKDjKJyAevKsk2M3
cFvI/dEPfauZgL9L+aZXKUqrU+9/xVJ/0+XQRLqw27iHLtHe04SNvSNUqDudhfpowBLcRiy2dA1i
OAMbv5ICtqoFY/IAljML0RKutnaDx0/gt/kulbpIIf/E7BMlwzddyPw2mEQdo/hhb3xSgNNoc//o
o1kTqdz37mvc/JEr26/QlJgemd6onWPxryjSvEldVo9GBj5kCcDRrfTdajOAogOJJDyAZPVDlzTb
DaqchWuA9WqkQhHMnJ5EzsobYXHzbvKcNBz0wgnh6ZNAKtu9GVvPCYexJaFH6iIcBPmmB/J7DjGU
CDgLtc2rl3r64quHFjhCKJLsIEsmtxXjsEdpVJin5RiPwDHBCrQXkDaSUZs5UdrCR8sz/F0X1HVM
e/AhrdYCe9lGYbC1SBv15uAffADCIope1bbsWvovoQB9csDrwM8+16XhLVG8EngWKmhhmKyOlP3a
ipWgduna/jjIHNA/ZmucmD3J8hLgaj1yXePFJMFG1TBfGbMtvvjKSboAVZ590eDyagIJCcbRYjwy
YK4DGcr70hxE2BTpeB/kWrtv3SC9bbG9IyOX08bTzODW4Hr+1FP0m6JOn8YjOKvu1qIlOUx4Ru+G
jFgrFZTFQbfR0g2ANfd1KJ9BQmAZ4ocx7cHP00VSm4dU7KtgOzS76wd8ERzPhlgEeM7ggVZyQyRD
fxDyZli5gc9ngKsdNh/zP3MmtggfndArv2QuT4KhPUAR/+j2jziFfzsHmHSCi4aBgGg6M+aY8JQw
mmGakm44lMXWV9u/+n0LYpuw+w1QfoR+AwoIi3jbEb+C+oFL7g35CtJb+nz95y8lKR9+fomMJQa6
GirHz8viQKcDULiesxXdxip+NsXf7aj3qfjAwDtgt+Lhtcz1+6nVoVIEsjtx0/vMy44ulKs5WYNA
XboM0WAG2Aq4YgSMxY3OyzYzeDCA8TzD0htQde04b52txlfup/fu5/J++jjS4gC7sE9GW5FjJDc7
lXzUQ66Z+xT2po4sIgCO42r2fu/HG8tTmzEYkty0Xt18iizZ3QykjrXRjMdxLR1YbPz/LDRcOXBn
Qm4UKe7nQJabep+O6UjumffTtr8H/LezZod0KVZCN+G/QyyObmMZknalJBDGfxv6pyw4md02rR4z
iOJd36Frk1ksMoE2Z25STMaxZRjU+2GaycEroeLynsFs5vQJ7JpFqOhVAXHUpocYC6rS6SQiDwWU
wtuj7bcy0nxez/fM/0aaY+KHS0ZzdVakLUYCX0OPoAfCorJQ1sFMET1SC1db0cJINutwseoSzcy/
X02AdFzUoNDTOEvfXAusQxnQ8n4KVET0Ni50UCmrlahyaZLvIQvCp7Pr82IDkibtSpuhlFPYLpmp
tOMXPIp/El+1IRts95TVXOwMvCDuXLdxVuZ4YW8CLY3XCaRoUHNdfkzIWnVQE68ho+UADmQK906l
5T5tnBtauq+NrW2ur+kF8Slog+Gqgc4VpC38pZNVakGnNhDZBJAaHOiq6dbNXzXP2JZ9AjyNltab
Pv9KAxZ69M9oj1GhHzr207ee8LQKsVXAmC5Ohr+minge25Eyw9MGr+n5Qb1sXcGZT8uzLJVJY7yK
qtu49KssLGDPfqvePnTB4/VlOF92LDfudDxDUNBB4vp5Z0/UrTTN1mXSFY9j/YPW3wiku2ujinXj
7fpQ5/vr01DO4mkNzW3WulLJpKpTgHi2QbmpAFL2vWee3VMZQ/bv+oCLTAURFYcG1zyKVJANQcf2
89wMopk5TCpUUlvbUsT5ys148efxDkCqhdbfWYGqI9KS0iEqYRmJW+OPlT5d//svNNoxAR953NzF
nNOizxMgcI1DWVeTCZ9O9gDbHnOvyVfmJ9Ww7e372v5NxgfpDCvB++LE/jfsexvoQ7TrFIAFXVWq
BFA5N3jM/wGSB01toLoAcgQeEP5/n+clCofkXQkCQDWwyKa3RTGzHXcae1lZwPfs5HPg/jzS4h5y
XcnxJCzBsWnAc7YAIdg6o/7Dypj/XMNEFBIIrfuV+V65r0ln7yvb7WIOncLvTarYD8+j4Ck7+PP0
yeu3A/hyoK5Yclvr/Que1E4CuBdEFIrK3QAZ7z1nafar4p7Do0I56U8V6BJazlO/9QnlX63C+1Ly
1oy63m12mWOLL7UxldMmK4PixFrT/FOMmehvXLyWbsFfoc+aYDTquAvrwDH174q6mx5pXTMUlLTh
Ife1l9yrggfYcdSbgLT6jsgJ9aWsqfJkzFy2Q9PYqULYMlgbr4ZoUiQKX+xFX0HP2s01vMU5AJDE
zLJQAM27s0QFegTX4EiR2da261N+W+dTty8Nh4UZFepgu2O2t1vcdaUa8p2GDQPdejDue6gobAWh
ZpwNZnpv4NGDzgyoTKYtcX0MfR+ZVpEFIXd0/2szkPTkWmqkoTM64sfoj+Sgq63P+J80YG82wNtj
od2o0oo9iMU85qXLbntdPOTaYO+aifJ96bbTJm+BngK/RcdDl8pIdPYQeVBlOqWiYwlHP/GbYxba
rxZMmG0xleLJDjTtVgVURdIavO/UnTs8xVCfHCbZrnJluUWxrMdbmjjkO+OG/9AiB4BqVvFLQbBz
2yuUHqH/W2zrjvYbM8i9rSqcNgq8dMTLa4C5n1WnN2MedHjjwxbBNEdAF1tzigyjKvfg/Lj4lVFE
bDJ/8NZvoFsgVawcP4+RfA6R1gBwEj3rhRFV2lQ96oNXP6uW+Y+V2ZbHHDJYYYum1W3jZcZJpAQy
HimrASWBj1NnZN0rrTnfSZ94EYGU/c4jqXM0rAwEGDApoGePIow0e9hewn0bBHxvCA2HeAfiNNab
Li3tjzEgVwxK6Ci44MnuWV3xjWj1ZldwHYs91nDe8Mdyw30dZgyyHbaeZojYdHq+d9PWOGgWZzsv
g+5tkaJYoUmDRrRPRWSWpblzbYrEqfadlbh/nnzCMwuCQkijgcE9U+SsOJDThnDz00w4bev+EFjd
o7Kmv67fzcOgqIZWkYfwv4hisKsvPVE5+ckzjMjFkezdZypR4B1X7ugL8fjTQIsgRiuqSdjD5Sce
vJYQTiCAtFwPlJdGcGZ7VNj5wO9gWYqUNOjc1ufIZ4wp1Bwd9gMrd8qFtAYAbNAsYc6MPG6JSQ1U
0PalXhQnpWGb+QrqQU3INC1EJTGGvG5krilwXxoRWl2A5ADRC97QIp2tJXLdou/weYjv3SI78O6U
o6uN0dAgyTvXr0Kd9PmTGsw1e4Lzh8nnW2dxb9up1nmMVeUJ1MStGXylxS6AD0Ia/Lz+2bwLKRXW
EooxYDbbs13B54sUZfBsqpqpOE1W7r5RxytrWH85/SG1XI4gjIIyt1N/4+mDukEm42JzmkHcuZQd
PKMKwqmuNJjWf0c3IHLgpHOcWFlHJv/W2Tpsmb1hwwuISIxqUPd5rY8//B4hy3SLbT+MZgSzHzOC
6J99alCO2MERe9qUI8jlJa/7mDLSHod0sB7R66Q7zVTpVqQwuZlMNd4XXNPirievMujZTeGgcqnZ
pRcLLqBFDKnzXVl3/AcfSLOt3eCnbOBUmVEAZzxVBFEbpNZRUpSPWeBvTYf3j7pU48YPfAo8cuWK
J2pV5MbCrt+wavhT9xYcdhjENyyp853AiUUaqrE8qgki0oRyEbA6Op77qSVCry+GP0Nh2KFeinGX
9nC3yit4A1PSF6fa4F3U9Dl9GBu51oO6dBj9uX4E+BXwLmdxpWiJ5ggjPxlKthDdA1+ygd7cytbB
zlgmRqBWI2xj48NbwPq8c8w0AxNCqvxkjrEloJy6UWUM+EbJ/yG0fBxonu2HZDItSk3hYsNA4pTa
RdjUK8+KS1kyqss45WjaQbJh+W5tckPChVbLT9RSSS7zZ8JHARX38Y8qxoc0d9B1MI8g7Nz1+fi7
o9Pz9aV8lwhfrCVqfFhJez6M6Fd/niIstkob4ppp4qlWFmHu1sGuh7TEs2PWsOQr8TzoCz/YBYxP
ccad/o7VpN+M3Qij14mW3yDOYBxhLJ5uCCw6I+V22XNreHUcCOwABhvhbZrqwQ1LUanE3f0H3Ch6
pAHp99mQdQw4LINsK4eKx4Yo9yEHaykyeiLvxhy0YhO0ytgtvClGWwZNBhVU0zeJr/KQSuE9QGY2
+5Myv/2S6Uhyry/OhfelO5fJwRaYNbSWNKO+9nsBxFhxIpZ3bNMcdi2p+SI9eggassvy9OH6eBd3
w8fLf9FVqyZaN43u4fR0XnvnFsN0R1Fy3IwONzeqccpDhqqACJGGBydrcINbrnLtgDZ6umYgdulv
gSigjmc1xMPmqsbnjUGkqHQ/VVZiGlTuytEyn2vISz16pqr3AQWgyEXrAn5MbrfNSpzxnBbB1lRG
9uf6qlwIKehjAriCAuu7SOHnP8TwpTVmXFpJR8ihqNvDWlX10gCopc+8J+jwonz5eQCTNlWVycxL
mjvDOTVrXNy1n1+csHrUpqK3oAsziAMhN2gkXl+f+f9fnODZCum/f/58oX8IUq2wiQFQmZegHtqI
X9AV79csni/VmwKI+yIVsWftjCW0HEgv25B14SadR6oU7HPNg+hPAb8xENJHj248COA/zLUquaMF
cMRocnYHLQWQrmfZI5wjQ3DrrG0lvPah1Ax9I9BTevPRjykiTgP7K6RC1qB2Fxf+wx+9WBjoS5ak
Ag8r8bzHas/Y3wFx514SUF1I0nTUoFDgXHxXv0EHPLW5kfAKNlFlf4dH2Otffdp5CAc0WmBG3ttK
S4SKtFpDBrL2Ej83eRgMWv6i5+mIHEbwlaEWi/XeGQNUFBknqCuzO/HnXQQauTYi/go8E7OgDklu
8x+FhsfxX88IUQXsVAeq58j5Fu8OYaKni/RKJBzssRqO61y85sZaFjJ/2Q9H4n0yyD0gYfGurL3s
JBYUD0enkWOSTtaGQMGM5xtXvxv4Gu/u4kAwL0EOO3NEl9g+gw3pqKthTAyDN/sOXrqbnEFOrffz
bwaORPz3q4dG1n+HW6webT3wQV0MR2kZIqmOJ5VtbOfX9VEWifl/Vg+PYhS30Dk7o+CZvPG4qftj
IlDdsAt358vEtsewLN96AP4CmwEmVW2vD7qIYu+DznxTbA3Lgh7+4p3oQVpjatiEQScWTua9y2hY
WCv99kub3JsN15E6Ar945mFg6oPVA8eU2IUXqpe0/0tu4fssPg6wOEWupNzGHh8T/QWe5aG9tY01
B7z5Gy/39sch5jl+CPfwW5GEKAyR3egQgtJ+RSpFMeXH9c9xaWMDoQYNWXQE4D+1eAU2+uCnLcco
SoRasJvgC7J1/2m15ucfgKTAElqLb555Hu/HvBJJ3gdb1KNDiRTLdn9fn8oS+f/+URDV8NJETIBA
6eLUuIPPaGWA4Nv0OJjbAkwzgeJWDtTKbeVAT+tFrqlNXdpoH4dczKzQAPq0slYk8mi1m7G5uT6l
tZ9ffJ0RGTs1fSxcnz0M6gTP7L//fQAYZuFbxGh0tT/vsc5vTQMsSJ50/hDmc1F5TVf30nGf/ZJs
gC/xZZYNYwZhmwwQX57k5bOZuTER32vy9R9mMbdQZrQd9vHiMKrKk7bjVDzpQ1RRIrvTVjKv86MI
JMa7+jFSIhuE5c/LZIyy4hzIsMSG/o9w/3AUWHN1SG2xITZZ6dhcHMzDQzEApQO1wcUu9mGqWehZ
PSWB0exreQwAFJN6EeqDE8K2/W+XzkBGh3oXgBMBbO+XGwAQwgAxRibZW2fd+P5KsL9wJIHgBLVt
NgrB9/EXv28qqyEV06YExfR7y+SQdIG/PGQJHsEMhYwlC57tqnrSRHYYrPH5+uTO956BihrCAl52
HqCkc+z7EEHpaA2pVvMROUgRNXrC7O+2oit74/wSNQC1wswwS+DMl8LLPvSyOClbmZRM60CS0KdI
Mp0BKueZ4yEfWu21su3s0XJremvD3e8vOVWYHgojxuwAih4BWoiLGDEJltnc4jzhhvlCOv0LaAi/
rT5d+ZTnoejTMEs4j+0yBRbFyJOx9v7oEto1eJ9e/17ndxGGgKkM6krg5trLnV8ZVAyw5+BJpr4P
lr9FxRf6DX0MqYr4H0YCBg2NdVSUz0yts97vNcPveFJZ8tajIouEQ6OcIdMiU7/C81yCed6/EAKs
izaoHiDUzvv0wz5Mg7Sjljf1SdeO7RYjjZFeU/YwGpl3G4zmtOGuHtnVCXjSMmR+kx1K1+nQkGLV
k4Td6SY3iyDsOldtWu7aYSrEsL++Iheizozd+O/fuDgrtmoN0gjRJ4zomyqHqioZm4OCIoltNK+y
7jbXx7v0rcFXQnkbaiuzUOPnNUHzwxfoY/VJRs02NDPtxqRiA+rXcSCryi5zfP6cShkGNGRQ95rN
SSGv+Xkwxp1Gp23XJ4b5W42/C+2rZz0LeW9AxrRBkfWgV9reYahi0V+TtfJ8vLSyHwefD9aHr89M
TQtyTvukb3qUdc3xjXrj81TpQaQa98YSa2y9pf3M+37zYCmHChMKKjBl/TziVM0OXlbfJ0Rv+rlA
btxQq4C9rCkZYM68vO2IVZ64CQ5+wZwsChjQJQ4zeISyibPypS9EYUQniJoiSs6NlcV9NlBSE5Gr
IWEjUPZ9p50qQX5P+Rr86dKO+jjOIhWDzy0qPjpK4w09GryMNaJFJcmjoflL1e7/rC/SZUBX52Lu
spbrZ6Tz05QNCc+17AckOfqwqsr81/UTcnHdUI8E1M7FS3qJsXFFryZXGkMyBPReNvLG66ZN0ecr
Cj0Xh0F7wUY1APii5fWBMNz76ZhhMm5zwz35xAIvGuGh+Q/B3XPA8bM9IEVAjv28KTU0TLxA8iGh
Qd6hsNneAr20bUwqYdvirZidXLiU51wTWpIwRMdbc3Hgg7IKagXaauLVTjw52hEOrffZZNRR6qOl
Bq7DVm/8X2a7lileSnigpgn2H3Ie4MOWy1kZqTNIM+gTO3jStRvAMnDEmjjVqlg2ca69sjFDxFl5
7857exngkMKBhwY9AxRDFtGUV5R4qBj3MH/vYiALBFB+kCtuNOBUiRPsWq/Od1O6plxyKSeYG5dA
QXs6pMAW37QKSjVqFMMKBJa8cp+QIv24fgqWUPb3w+bP/XFk3kDBLfOrng1WTkwLC6qE2gRjozap
ATRROmhW2ODNF2eAM0SZ1ZEvoiH1RtqeioFIMUCW6JyQmgbkixpgqGuu/yW4c/7joF4ECAUqQvCm
W2YsgDhPgyyqPmmgJYLGQWhlB808COf1+ipcWGhgkfCuhTK0paMK+fnw9A56iIXAOEJ/nerfBmtW
TuelfftpBPPzCBLs6HIkNWCF07YDAcyDh7coakCMn5gBSsz4gspN6JpqJX2+cDt+GndxUusaLc7a
xbh990LtLPJ7CGHc9NVjmb5cX8NLI0H7Yla6Rfw5zzjSpgn6+R52qjcYfORTIprfPSo46vH6QJc+
1oeBluw8bqY2JDI5UikT5th3a15Raz+/2AuB3uelnWIeE/rodiDQTF6rdl7cDR+nsNgNQCTUtaXN
OUuXSKSeXpuCMFht6+FFmU2MnRJVRrmV3srSXbiMcBHhOAW4WM/FP00n1WDrnfcQ463lhrf2sJkl
Ku4yC/Yp17/SpaGg+OLMVwTchpY9P3DmSdAaiF1BUN15uX2Tp3fMWcn91gZZrGNTjyacu8c+SQcF
K5nX3nsrwAC7PpNLG/vjTBZHyPV68PN9pO65v8/mZrx7Y5vPjvXFDuL/30jz1vyQylJIlw4dwXRU
HhdehDpL70RZfyyHlaTk0h7/OKXFxSIsBVSsrnCfpfJWz5xHr7J+XJ/LhXQRGnr/+/7zf/8wl4nA
pNjSsGouChJZ86OwjMgErG5NouPiVDwP1S80eDDg/PU+jGMO1MspwVGqSukcMtfR40lT7eb6bC7t
ARRvwdEElnhu0n0epa6QsLnF/JwidfAoGEgirNJbwFksPx6Khh4Godjr9UEvLeHHQRe7Ox/LfEob
HCGD3AHIkFvozd9pzfP1US5MzbMhYgumFe5/ZDmfp8byys9g8siTQrbqwVR0utFJ6+99iEbFwpfD
QxnwNaD/pTeUh7QbsACwa7Gmi0MldJwkaWB7KO3B7d+Y596yYtzACioCpW5HXRE7+THNy2OaTjFT
++uTvhA4oMmOZhMkpXFZLXdNywNAe8uBJb3VhGNmw2vtxVwjKF9YWQyCf3Er2iCBLeYIYwad1rRm
SW4EhyIDxqhjd3yCSx85dGI1xZj34CJJhZrAO0wcSH50gT9/SLsYh7rKSpawunxwSKqHZsngElq9
Of0MTq+qIsyE/VwLFjI3j6aaltvry3rhMM4lMrAI0Pm0zzgqguQpk3VAATEovwf0WzHyNT7phVT8
4xBLAgHez1CI6j2aVMYNqurHUrpw63kyVRl27vBo2/+wU2CbMX9C6OfA2fbzqloElNnMtmlSNN2b
y6dnwfsnbUL6dn3pLhx2nD38PtLwACjJxdfjk2MyNbg0MUobRYRjzb/w4cEtvl0f5tIXQvEPaS6w
KHjDLcKyCMBh8jJGk/RhcI7+msHwpVmgBDGnf4BBnW152fARX4JitbTNSG+FeOs9ALtXovGF0wt4
CTBWKHrgZb1864Ka3+kS6KmkJs6h1/pIcRgCVdPKMBe22ixsMuOWgFaF1fDnTw8wdNVQkulopU6/
u9z+lg7Br4H7d3WtpaFE2TE08J+i61/ofNQZpICWIV65Hh5mi6um8IZATp3UEwfiyLHiyo+pqYVu
ZsMkosoimYLrbci14vD5xpiHBV8YJUMDMNIFMYdMgOBrDdGTzojtZ2Hsrs/qfbE+R6fPv7+YFh6W
uL87/D40QUkILWHY0cPLNuYTSWAIuKlqe8fH4adZtF/xonljTG07DTVEQzWRRvo0VoaznaSfKK6F
QW5Cc8y+L1PrpvSnh04EOCtmfySKili3+DPknb9MWRaZWbdrfbExTPpUNR1QzQLkvWzapCgTD0Di
W9x9YRCnRymoAJJieGmYe1ONTuRqVmQMxm0lxA4350obypwXdLkgKNsFEACexRjOaiiN65duNWLB
u7w6qcrnh7HtzWMzGeImy03jEd6fhQhBDWhPga3/1LSBPcmsCtzQ5bvUParvY847EmuFXx2D1G1i
t/N/so6hpD9wuXIazjfI+585y917YDstq56azVsPyEH3KH1wZb5m8fUNYriXBpgV0JCi4RoDJ/vz
cfNoJXPZ9s6x8d06ooW/cUr5tecqsoxxAx+XIjRoFtMUHfTG2oIneHCYBflI2uxR+PrhDimSBpY+
aJ6/n+zypmnYHj8Vt3Ab0as2gtYD0jY5QKARgkiNX/FYTnh8Mz876cNQHUAGhDEMsX+b0r/NWhPY
BpPd8y67q0nwQFuW3U4tO/K8RUOjoBu3BeujLHalJfmfzKKAA6dlHzM4UoedB6XiJh13U+e/NuVQ
AuA1JfnUjGFl9BvNILfmnHgUFrXCMYd3Lg9Uv6cFzMbq0TZD4ZNxM8FTPC6qKjY97Y/fldEEco1f
NCDdtPC/1GjoCWjPQMqoCCtZDNsUrQwapjn5NvnunWiG18IJ4rHx93ZHT47RH52yjC0rfxyGfD+l
+t4egtsUCvpF2R+gVPwKFvg+t90bsH+g0ctj1au4GsnWcM1jPfU3ZUu/eCnbKye7UznZtiibquFb
2xrx2Dsb4WlHWMsgJo/Bxhk7OH/Km1Z6Xww3fSS5AGIgYHpcKfcuYzoK5HR8g1jHa2uNMUr5iVub
GzoGoKeQpKnGfF9rAuBkf9qYOXaBb27ywvkBz6uDng08aoIyixoVZOEkSb5tjawAnrtIlFWiGD6W
j8XUx9Zg/9Aax9vaMB+KUbeEGs3YfLcyjx1oUe5cDlc31LLcDtwdS8YVJ/bOyeq97dVAxkNhMwLJ
ClVGP30ri5wdCAuM2KM6sEPeGPuABIcgjeURz7rv0wDFMDd1VogmZ3ceklX0tsDTRLMfx32ZppdZ
auVG1p4mmAD+mvhv13+4fgL984jkGjrK7RgHePAzGigg510KMoVzdJnXgGGi2M70+VMDGKSRW1EA
wL0V8CpWuhq3gVGYW7NTQ8x07afZy01n8Tit8noDdHOohECLNnDnyLUXWvWouc1XPrEYHKBxryZC
cASy/K4c4D8sp4Fuuh7ksUrR5wnuxHtXKyOWat902j2Mmg6O7fhYK+tBkw20uey7Yhyr42SKGo5Z
8tENmo3g9s7ECeWd/TWtyPegzl9JVjshGARGZDCGiB5Mb00pvjvGcGfq3VHaRlyI7uiRbp+NKqry
wAp9KKvIofiOcj7uGce5K9AY3Mosa0GQM+8G6ABXvf1Flw6CDY1sYUU6Y1s7F6hCANaVC+M2tc2b
olRPBrGccCyDO1TNnq5/rfPHBT4WoBLwtJpVA5al0Zz4qLkXwj06g8gQbWgXdlw+crN4bHUtTF13
JUG9EJ4hvIcSOPT3UClebsC6aY2xr4RztLXgu9G2r7lYuWHei/efr0TM6X9DvJfNPrzl8YwmQz9x
56gHvZ5gETOIbo7mq9TaRkagOOJidKzY0LcpmnsyPglm7vWi1Des/mPp/q6BPrMGve3pN6XxgKh2
bHkPBRGLukmtM7Bv3LixpNjAdV7F8CpQL1Vp9HcVPI1WEp7zNG7mOKEd6qAjCgr34vFeyaqtRaWM
Y6AaEOnz3E8PspmGp7EKYLAJtiuEenI5HJtetn/9DJs9J9AEAu0Jd/Wyb6Az2lUOaIbHCgnsPZpT
1RYeAePKU8Kdp/D5cyGyzREJJZELGFTfRMHf4+l4zKFwdkctRp+9eqj3fKBWJFCP2YHGkz+jSa3N
LhjuDwKg2gGAKCh2Zrp1gFcAm307/RdwVp07VgwVfJ47YoeOl4M9MdGiC0ECKp5kQ6ZNlTk/WmZm
T1y2XRWZXZ/dT6UuHmfu9MYhGcQX0LTQX8zO0n/2KeQCbTHg8kJwgsivAoIVYnnfUt0ZtkHrBc9+
auKdJbUGhSk63nmqT+/svhO31M+Lo6YVNEZRdriRBpR7BU8H8PCN4pb3E6TAzMq770Uqv6SpOz6L
psM2Q+b42zB7cIQRLqICHNE0pLmr1VC+d7OoTAWDAOdk7SCqvFalPDueuB/wWDFR0gDA40xxS/CA
wEC+6U52GcDkboRNqt7BEvJ61FmyGdAawTCz3wgY7yYQzos03prMsmIG6046IUmqm6Bx5Zs2eLHK
56a073xlxLnhoheHpGOoV3LE89cleu5AUYGTDV/ys8Yw8ntf+FzKY602nJ9EvYduuD2sFJXPVlLH
KDOdE4w6XIZLSB31BO0yv5HHkj7I5vT3YE3gtBw4O9lwD8fZWTz0R/huD1Q3sPOCsYbhr62FBs9e
dRceMdc/1qXlQmsPZAxgFNB+Xn6r0qy9KbOmozE9+eYWW27ybse1luzaKItAh6Ki0Y3zSfKsIoSh
4I5Y34a5TO48X5/OWQaE7/JxOouF0yg0ZlsdA+ntHyTdUJjU9df/3xDz1vhwAU2mPzmViSGqIMqm
Y29H2rjSOj+/t+dZ4Mk3UwTOiX1DZafGUM/L1SO4wXYxf6ND1AM4UqzcQBc+DJi2ztyyhuPjmWhT
Z0xcDa0hjpXjiV9FratdBXelU1Fa5gbCI2AnXF+9ywOiQo7n4ZyczFP/sHqkbZnNO1ccIW4JPml1
Y2NaDYAo6bTm131hFYF4BPLgPd4Z/vynfBhKd5Qta9ymR9G75l7xQu2arqO/6jyYnqxBLyNvGkHD
uz7BC5EB3fi5ugVMIOjLiwla6VRxqhFxdGxGN0zq+lZ4Ulv5bhf2uQP1NsAcZnzDWYh1LMYh3tmJ
ozEyeU8nWaH+kRkbya01pM07cGFxhaNDN3tuo8AFcODiVVHpRgaqUSWOuRJlImq7DQ2IwZy4S/v/
I+28dhzHlm37RQTozStl0zJVJsu8EGXpvefX38G85+wtUYSIrNNAobtRAEPLxYoVMWPOFz8flV/R
UI9PhqF5z+U4Cj9CPwpQ4dU70INJ+q0ezeDe5c7e5a4/btIaSKEQN+EHq7V4wmaSS+IFBRQlHUdb
TzS52Xh1Eu9iRCPsPvZhhehraLuLrNj3bWxuu3L0Hrnum01u1aLNtdkd/b76VedqC0RX4Mw0WbEb
+uzQiz0vtDaHFVhJ4YPklrYHvd+VPuR/nRkFxCC9ZwPf3OSh5u3VXiPXHxvWXaDUeN7Rl7dyIWh3
TYoujB6q8RdaNf9Ifa39sfpR31R5Xe9qVWruZalzd4FfF4cwLSJHTBvwOw21hT/0DAhPsVnLsa1I
Icwaell1pzp0u3QlL7i0LdgSsCDrAJev8i954smjSC/Ok1qL7lOXZdX3CEKTR6nOhpXc1LTq810x
dRcpwPwN8p6zfT6Wbq74bdQ9VUKT7kddM53IbV2nENBThJtI2bl1Fj8acuz+IXL2/2GkEzst2GKw
BFRnLg93VEUCcPGyezKl4VfZ0D6rhwgyefEaPH/Bi5DwpH+FG5Kq+PwN1Uixr8Cu0z/5rk3jp+lt
zfY0hE67JgC94BkvDE2PhTN3Fbi+SIsGhnQ931T9c4XYcZl/ND1/d9tDLWySC0Oz80w7q2bUykhw
MR4z4Q8QYv/9NXcu4f9MGu1al2NptK4VAoWxBKj4hZ/yYl+sRWC3RwEK8NJEnsJfk0/TFSW7sT1k
wndxrVCxsMVJclB4ZO0hU5ujJqNQ7SjDmO2TUtVfS2LYQms3ZqFsUzIdiVbsx879EKyqZyy8ChES
mCojIux+V5ULszIEM5CD7imD1LIJ/mbBZ7++i31glFBgZNqP29thad/RGiJxli0qkfNRwotTWEKs
tE/deKK8CnPsQ6p+kYTft80sjYqgHDZ4EyYBygiX6zWEQmz2hts+6ZmxcT01sZMh+Wr00S8RCsyJ
/ed1hIJi5TZeGpxJqdHUEc0A2T7zUn7c0WsZtuNT7YOe8ZxR++5J0WZM1ujGrwyB/ecBb+CQqAOR
a7kcHhykll50Reio1iPqN279NQWqY3y7PYlLVnQa5EFtI1bEpXxpRXLpT410LXDa9msfdaA2JdQm
DAB2wYp/XbSkkjJiNPQ0zJcrjHKVapYbOKGm3OMDD2qb2U2c3ce6ebw9qKuIiakzNQpZU3Mvj9PZ
GjWtNnY6zErOkDwY+3xcCaavHAWft8C68sQhK3qVkxrkXHYT4N9OKaT7wog+DWSP9Wpcgcu8FV8v
LsTJjqWoZF4NmXae2dr0lkh2skcGwlKSrZLDLk26/2MQPbnNB/o6w/pjDo8S5TM77D9A77Sy06/u
qTfzNEhN/RTX+HqzzqKkFuvAKTpjqjN8zHvhe4OMR+jm9yPtpLcXbXFWcX7/a272CgLYm8e+BsNJ
JGtQQkUbSfvqv5t9dzam2ZSKat8l2tAGTtpVtqHcW9XKeVoYBbtOMeDxR4Gelbs8T54PvkTtGEUR
qBsrkTaJ+ppkd7enamF/YwQObUCqxjX4XogMH6I4E86k+Jurv65hOhYWHvycSrWN1k4aW2bHh30n
FoTLoZOLpKAEasYPqae2P2Bq0rdhbBBnwwi3vT2mxYlDyUGkPW5qm5+tTJeY3thJuAfYCjayWWwG
68734/c7IUME1ktNA1gFjTGXy6NrhZD33sj6K77dqKe0fw2riZ1vZYWu7iYuP6xMAGL+XOVC1cSX
40AzIqd+Q1Savbivc7Sc4Sv6jMZ3YXf0OW/UMNcOt6dxIVWGZXDbpkxSe/oJlyMUigLsLdQJjlL4
O0lQD6Tv9ohBfO/l6q7N8j+lpj1F+rhVi/RRbv7eNn+9iqSwUGUB7AnDIgjMS+tQt8UmQl2ZI56q
fhPXtvdusM9UkfqvhTliIJXFRM11LFB81z7URZH+6CO5XdsoV0cMoAp4Ff7hObwAKel0cyxCaXSq
qrXuqlCo9laKIsPt6Zqm48LDz6zMfJ4wUU8n5qRo5h6CAYQFTEjJYO6K5C6LD+pY27j92yavrmFM
kpcDKUOdgG7U2QoV6FchypuKjtH27mPKE9lJejfcyiBAt5ZShqd/sCfz1OEmhmljnni0rLQaw9Id
nb5Mgk2XazsjTR6tPPzV0MVx29bV7pvGdmZrNp1WliqKa/nIo+ejYyrVoS37D/oo7f7FDM5dBEco
X+H2hdwDAMARcmJEaOyxrDdxb6Z2UXYrV+LCWkHmQasLBDoggubNQsiXwcPlDoKjyI9j/iUqn5X6
RxX6K9N2DYukh1vEI8K+TB4NqPblqVWKOipAwQiOmMkfDKW3x4imjPEh1RBeTCCcbqV0W5a99ugL
bnVsKdDvzBZFz9vzeuU0p5+BzwS+i57lFWGT0A8ZUI9EcMZGskVv52W7NnBhbfqYRi1i1SsnYWG3
YI5Lji5CKKfnJyHSdIHOKUYdxPehCaH252aNznbFxLy91ioCQVPdRuAmfRair7J+qNaQgtOenrmQ
81Eosxstps+fvGAnOHG879J9FK3cmGtDkC/3hhlknNmSWWqjzAaTC49NbMvd6/uXnusY+CYZIHJz
s1GoYpYIiWC6Tq388s14I1kvXX0nCQ/WMJIhWaP8X5o0Mp2TRLkF6+T8EZeGvqx4luw63fgtgFO7
KNd40+dC1PRZoHl3ZmLa7GfJl0Fo80YOMZFrkvmoJ8prROttBym0I8R5cqyG3rKjOitLW1PGF9ny
IpR+hx9Kr23hcNy4rvIhC3SE5swmXznwS2tK9tqUZdMQiU5m571Uwlz1XNd14vEhg5uyB89graW5
po/MNyb+frpjQH5eKbWhdK0O1SCazsAj+e6T+6CsUThR871tw5plhVo/C9SKErwj96bkDDFJ67SF
9zjvgOZUJunRpM9/5aFh7VtT6b5mepHtql4x7lpyYlDLmt8QFIExOfR+VwQ0W6mCzUgE67vRCivc
tonW3meYuJfBcxwLUW7uvLQVyPG2ZG9r2WgPglhlBynhhHtwrjW2KTa6rUKudgd5c7ilQB3Yw4R+
jnRJQsQhLzayGoi2qwXfjVaXdn3TpuSRNX1bge2JkdLeVo0pbNVApYV6U0j0oIkfOqAV5tBmG6/s
fZTarU0ixtACh55gD15m2HWJqlbYdvKzEqi6HclSZeeSkqPy15ePXSglj3JndEeRntpDaOnZY1Bb
yQZQuvAkpMHXIjVAzWZmn3yt2p4seB/E2ZYSwAC9w1AKh2LM612rhNqujvz8JfQk5UgDsvEl8Xzl
ABhB2Q5NUN93pRvcp5ke07Ar1PcCIp22mATDQ2WIleP7BriYNgdSCovtASqyVz9AjMbtDHc3yEZ6
r45VeIwsrTw0iZjvLJ82C5+8xBa5Vx1oRhU7dC+5m8DV4g3xH/OZ6PU2FbiI3ahVdqWupPuO7vB9
bQgo0JmwCPe91z1mta/eBwrZUK+RomMvu/mO4gqlHB8RI/ilLKi4exmtXNXfDHnfb3u6zG2/N4bH
fCgbFqjpHl0zSuxe7fSDOIrNJ1OYygOh4TqlEbr7joyKUxlGYGtBF9gx9SFYmID8qKJg7lXNfVbc
Ot5VbgQeHjQgmj2i+Pm2N108etxqCl2jEyZ65k1j6Kvb2tVNB3XRjeED3+2kZAtq+DVs5C+3bS1d
2lA989YgU3HdCROYWk6c4rmO1aemjSN4UOPoSZB7AHJmRudNtJVia4V8YfHcU84mxwNw/SowyuMA
dae4dh35u4nc1e72kNa+PrvySsUaMyHj63pGXwjARa1ZySBdvbC5HEj0iqS0oVK7ElwB7hRbo9a7
jpTE957iH+Ii3KaW9gJlaGYLgX58/4iAT/DspbJB48vsUWgaXTi2lI8ca0z+QLq+K8PgH4ZE1Rcu
hikhewUgH0gTNK3SuQ66VJtaFR+NDNUA6Xeh1TtfWJPRXrrBYFIDzkvEQIZinqJwgbwmmWRBc0xb
MDQEkRbu43ENfbxmZnaJh2HXwqQ5Ws5oOIFc2EJ3x5W/EvYubYbzscxeZHWidMBLMCIlTtbdJbmt
9I85uNRqBcy5dFTPDL0hMc9CkrwJx741MaQ0h844ddkHPYF7zFeQ/ftbaSvpy5W5m2N2Rr0WyqAa
sNZanxUhPNT68ODiim9v7UUzaHIiOmaB0nlLop4Nih4jbuG4t5xh3GThC7UTQbi7bWLJnU68ffAr
wqd+VQOFHidXzXHibPXcTSu6NqgrMws3gOVvG1pIB9B4D7E7hRMZIZZprGdjcWHRTXMDbSQBxGf3
NyBKQOG8dHdWQCRDtwKYy/+bxVkkKLtF2Lg+Fq2q2OcZJE75qde+I4dld9nRl3OaPtbyyovb8GyU
s7Ord0Ri5YDNQk02UZoQHLzqFkj0PNlXcbHpenXlDbO4gKRyAG9NrNZzpq+BKrvo+b6LCup+RF/G
04Biu9/C4Nft2Vy0Q61zyv+yWeYsiENbexGFAbStKh1yR2gK8u+eVe3deuUkL91Q0+3BbqRWDtbm
cqNIQhsBOXQtJy/ptzN3QbNGgHWdR+SKog+JaiW3EXnZ2V6kQB8rZdvrDvRJTlqoh8TUPxVdzzJp
H6pw2AHlie2JiBwmWf9ghcrv25O5cLBJNIN4MXWqIFdqRELUeZoUJLojDbDVJq2XbYYRxUmzEMbd
bVMLHhhTdNuJOvHSVb0oiiqxycjoOLrwZeyPXkccHOnHAHWM91MjAM6dRjURbFCMmOe5Y90qYOQu
dRQitI3vmtvIHQ6C4T62LsC8OFptJF+cR2YR0BL1ROpJs70i1V5fj7XuhGiOxsL4SRXEp97S/t6e
w0UzU1mMui84orm7F/MhJNPs6o6sFoItSPLXRlbqQyZr+Uows2gJV0/9nIZPlKMuB9SJRVRlg6w7
VVjbhqvskZnfd8VaNmrJDBSHU6UekjkqvZdmAJpVeWb69BI0lVOJcmsrtGTuW9Vfo5uECZtvzd7K
HDXFmMgRINadH7apvwFp1k5zSng7T4NgNIhSuJIdeCV9Qs9a224Q3xHIcvtFuSv0gKoMetG2UOZ/
ErHNvtCs0xe2XJfSET4MxS60pKSVQVJPReR1D4Tl/V4osmCrhwn62HGXjzbRdb3REFza8qv+DJEE
8kYq249em/VbuqLSu65o8rvAj3W7skod0RTPevQLl6Sg1lYbAF5wowRCWjx7gqW8yK5PZ4yXDBs9
MCLSdqN2cOXad9ysjnZDV3s7GWljoums3XnJ2KLTrWkf0ELQ7wpAzHYpqu02z3xUGLUsRbK1GZ+8
sPuZJvwCMzC8+47GhE1FUEHHgYjEjdpH9zRCQ1ogTVIRXmkd8kJUnuq2QrCoaD95ndgf+oyowNNC
88EEc3XwPTfbgMTvH7w4qnk+eID9Q+84qvuQAngmFQ8a2ZkAx9qkuwA6AR6npnGfU8o5gjVoDyGI
qAcpH0VnMNThlJSd9YkmGfmh8jRxJwhiaodyJNpqr4j3id4bf1KXAUWlMt77QLm2MeIT94jYvLUX
WJ+iEoUtOomqw6SEtzfBuG0Qupfu+K/RVqLG2zR50GxjpU5pA1E8G4eBDr1Z0YnlKbQi15P4kFrL
2xg54K3hjs2Gw5NupCystxLdiX+b3hAOqRvoG1EJzPsEFp2nttDUe6Qyume9B0/lwWf3WJRQDLlq
KByjtpNeI1+s2VhK39tBa0qf07h0Vy6zpYMG1Q5oYfrHFXOexBGaWAi9qtUcr/jbekiHbK3iz23n
tHBfWucmZg/iPI9rpbcwoT1WZoxOyRpYY+kGoRgA+THe/Rph04Vug8BurAFQz77pnTsig9wPthuI
r1pZEcaFa52LC1EUFUaAUGCJ6GWYAzc6zczVpNJRmvLHXRp/Fpo/bZ/TCgUvUvczr9aKwtfsMVxc
5wZnoaLiIwcnmJpG+4tTJt965WfqPgf+UVNOJIntShw37RokcHFrnA1yFiryWvDMRsAmwDKv3Zb0
Ser7928NGByhg6DQAhR1ZiIIGxgjNNcg5q63LVeXmx9uW1gaBN2rsIUgBD6t1uVFEnky0DicgNMq
vyUXLbQxATG61sn/pnMwv0OQjac9YupjvdJf7uWGYA5soxOlmrBHfyw7ljncfEKT/eybRn1AtUb5
Eqt6uBlQCdggRldu4zIEahkZ+ZYRVKcwqc33PwMt3jRT/Qq2VhAFl6PXukhGNIr51Uw7E9tNwd1W
e5t/mGJoAmXyzTSJzLFF9B3FaR9NYy+Mv6C3vEdZ0cOdEkFRf9uSunTuJl1HQlMSONcAD3LJkT+O
puOZYbH1O5oSm7b4glKxvBED4zd9VcnWpQdiZ0JVC7gvjA51Gk68W1BijpbqPeuNlthUOZBbCbJg
X0qj8BgQalPzgjW0HZDOTpJIvBPMUEECtCRJj9gcKUyr32RBIt1lOV35ZCv1B0+v9IMV9N6OnqT0
NYAcbacLQrNX4RdPag1+IrK82ybN+H/erKRFox6gMBhmkqk9Scle3XGrACkXIVhTaTjlGmi5iyuI
3M0SnpLb87c0fdQ0J8EF3rmkoy63Q6KaGRnkynI0dL6a0aAL5cUaj8h2SKFOg/3H2+YWvZapKSDb
KMeoV5FVRxhXUJg1Hd2VC0IKyhzIXtIuBGJ1W9JUZJtxVT2kdEEfJLkw7xIxKj/d/hFLYz7bMnPy
EL2XlSF2JdMxOg2WLfdL1xbbQJc9G3jPoRzajZQiF3fb6KLXgV9S0SEOvAZhZkqm13R6Y7QdHoc8
ewUQ9wmxR2PFztLVOnFB/6+dafBnOQvLE4s+RTrQ6cglDUFgq+OaovPCsxoe6/+amCXIZCum95zH
hQObnBw/VBonW/3oE4L+n6bsjTvhbCgG/XOpWjIUr3htdImI7HPWvty28fZsuHLT/x3MvKZfoMQS
E2+bTp6RWA7ST7Eu2LJaPTdV8DtK9Y+MtoBbRj1GSvAUhqKtZfV20PJ/iLqQayBPMfFuXHW1CVWK
AKNemU4rxBuBXuUEDgGoW3Yr471q756aUWmdI7xDrpACweX+0Ho/jWKBAyhG7taFsgppWbuV1KM6
KN9KTf1dh3Tqj90d0morebulI8Cdzt0+gSivSFBrMVVaVIem9dwIUDGzNz/cHt2yBdC5sHOBBJkH
D3KZjUlm5XiX9FnsEubwQ1p9v21j6YAROcCAQQhB494sfBDdWmwJ6A0HzTi/3dfeyixdc3GyQucG
ZidYE6y8RD6PDHfxHArfErOxq/6oGY9i9Gy6u4b8cGcduwbhKu2pyZ/6qLab7vftUS466vNfMTvk
RULnaz8yTDF5RjjWDn0TUb5dlEF/ZG5S/4/kwiq1krRYmds3ebWzEx/1Ml2l3HyOkWROF+uvVWyu
OJXlgQGvJvjijX/VIlskPpoifmg4YR85RTE8mDkgDTXLUXx1v2pB/IM76mNdur9C2VyZ1TcMy9zb
TBkZiOSnus88seAboltpUkZ02yiFuKnRf9oYo1vdmY3aHPUiDza66aWf42BwncrnnU73XoraDswh
CPUhmZYLv6rWYwWitt0GnusfpVY29ubYd9t4MJJdbsk/hqHUqZ1b1q6x9BAtMVF8bXUNCA8g/X00
IFXupmjV250MVPr2znkLGa7HiNgZhHITXdbMw6RmBU7LNwxHjnCUzV+9EtLHttPloyHn0j4Lk2jT
ZPBkFGNG5F2X5j5P5IxgYLDYz0JyQktVOCR+0546eF4o2o4GHBBRoO3CqoHoaXATy6a85R49QkIc
iS7e971bHiQyLBtgkMIGDEdxT2JCfbQQ2kKbVrNeXLfJdrlQKI+FRvE41ofi1SpX3MN0/OejPw9w
Zs8yXp2VGbSN6Wj1pG07+nahWpPsIE2+8inWiu3t6V5yeRQpwI3AlM17ZjbbbQZlsJDjVFXEh9MQ
mR/X3ZbesBInLp5MMva82idWOXlmBraUaiyJVpwAVkVFa3a6cnz/QMhT/sfC9AvOzn5Qq+mgSTxM
xCbYJlG1FRK4Q9L3V6otHd7TSQd+ymXP3Jrm+0gSmLLhmHnxSUb+bjTkFRPLHua/NuYJlLyT5DJt
NMPJGuE+bnTS8vr4x8zryu6j1lGlcNf3wn2KJOvor1G7LQVnZwO0ZqkVtVatJMQjOD3KH57y1dBP
GalH1A5uL9eanVnWdywAQkoxgyzQEUf8p37Oiq28Jm2ydJreejvQhmdZ5tl5o/IhmC9S02lesxGA
EPCJwlY0yHFXIofF/T01kfyPodmxBfiNCBygd2dUNwrrZK54xbXvz6IGv9SrFlVx0/kKb8UEEPqH
8zmR7PKg58l9xcWOGiiNS1FmOlLpQh1lQWgvRP8QohqkgEEUiMRYcxiLpPa+4kWc0LTaiskH72ud
/sMqkDaYyPYmzII+ObszHyDkvufrrWJQSpBtPYPXR2jld/dvE19NBDYoFXAVXBEigBmqiAwkjLTp
cVSgAVmTwlhabAMm8YlFnHLZnCdWjvxATiKLN4WX7ZXqh+uZK8u9dC6m4HOqXU25j5kbEwsRmpzM
txxPPFryT4LuXRjdq+V4jLwVd7Z0wZyZevN2Z2vio/4eUUiloO89SUZqV41dKx9vO5PFCaMQDAx+
AmrOazuFJaJ6n0WWY4jDC1X9l6E2Tv9gwqDbktqpQmJx5hetSh88SWtNxxfJwZX2GKzV7hcHcWZB
vty8UTgacenxssqTTRXY/wCPtqakJQVmKtpXRA7+2HRR4pLoIhPVt3/K4CgXh9tztLir0Peio4O2
nysYlJtLnaQnLiYKuBOi2OLe6GJxKyWZuCnLRj4YMoSrt40u7i/TwPdOCAvAv5fT1mq1lyoxD/AI
NstWe8jah978e9vG2+rOozKufEhx2GOUKGfnxatrlMti0lxWSmGssH6Wg/R11OgFq7MPRh1RjHVP
olk71OBOklDSHaEgDTZ6thyP1OOUr+Sh7molbAnnikff/Ou3Ab1+ytrzZHET0d1Pah+5UnP+gtX1
ugk1DfiMAFuh+jKs0bstpqXPE36z6RZzKa9lFAKdNKEeueliG7JcqlWR+hFdpuKbmO1zxa6DjYhG
8rsZx3G958an0Z/5El61Q5krteWE2Vj8tIo63hehKd/dXu3rAEwhggOIhjOhixYMwaUZWicmcTA5
OmkBDbqD2wdHIYB/SVPb7thHbnRoE1+6wzzEFGGg7tNmiN+d8Jt+BCBMDYZp0uDzlfTaoolrvY1P
qTBujD79GgFlgMFqc3uwVxtmMkOpBJQEKkRX/TwGEaQ0Jlp8Iu4HIwu0dA2ts2ZhtmiDV6V+HGKh
tkjO2rW2/5cRQOH7JvNDE8/lamku8q5GJsSn0XyCua1fIXKajvbF0Z8mCMTK1GEFa9S8MAdzcxtW
1HdPLcRUIBRI7GxaJbN9yfGFRyuk8iKtjGgKFm+ZnP7+bJuDk1GDzCqZMS+xzazfJOWdnFm20q74
zuvs5Wxws50+qnXuSUkdnyh1HNMyOqbQJzZJuG8C7b7Ts9RGsubepKXSEuovaQrxnSl8atxwpaq0
uEemLiF2IsnLeVXJ8AzwQF0Tn9S++mzFHfXscWWsSyaADtCUotCBf524LAQ9y5MmOsVl6X+Cid99
MOmZe729Gc2FpaNPhLant16Mea9tm3F3DOYYnagQbn3vsxo+SvFTpj3WWmsbwkq8e3XhsnxTnhJ+
JjIlMP3MNopI91+fZNFJ0cHd0UF5hGL2zo/iJy9SHqyYLoXbw7uGkc0szg6bJVSwG4RpBMFJ9dTm
iY9kY3kPphYIfdI8gBzfC5SbhhJoI2x/4Bnqbnv7Nywu5NmgZ0G+nAzjGMDPcIIXqle2frLyMl3+
PoT7ICoIKObPFK1VTNeSiuhkeB/k+NdIO8DtAVxFLG9z+F8Ds0BPq6NaCEtWLUgGl3JAeteI8S9F
TT/etrPkRiaMJMJubBKAT5e7I+5DVfGFMDp5oiDZ2th8kECoKFH8Q0Vn7ratxTGhTDqlkGAWmt9W
ZuobjSiwL5BXfDIG9VOgJltDSX/fNrO44c/MTMfvzDNGvTkkesXUaTrZc08GcgTJsyfs4Kjk1bq/
bW1tULOoTxJToddUBpXrVBjh+81BRwb6SsbvtpVrKhw8bBJn7GehfTC9vVg62ZrS2pqJ2eOF/N//
mDDKo9wdqt/yGmvbot/7z8LQ73+5MHmZlDVJd7yr0jz2vkTZoYAaVTspkusYXvexkuWVeVve3lPL
38S8dKVVp/sI/IVWH51KVDf9Q5TtfYBt+uH2Hlj0BujEyRMmfRLCvByYouidYBZidLKEr9GLmX25
/fnFQfBiguluepzNGyXJ5jdW5ufRqc1lJO/c9g4Q3bFvhoNZpitx7Zqt2Rr1aW0m+lDh2BTgiEc0
5DttV4wr7/3FI3o2otmEFb6ZD3HCiAzXCiEu7bd1qT62o3nH8/OhHca11PLisDT4LUB2atcFtQSy
10Esvfjkt/dxdEryYVMaAhKx/3IvTK3b4KgXqHU8Jat1uUjik9nfScFxjaFg8YySeIOUlAQ5xY/L
jQZrz1jEvjlt5x+i8EHJf7Xh6z9sNmBLcEeq8nXpys3zClgbI6iTzajdhbHdJkeEEW5bWTwxkKXQ
EkCGnBrx5UAyT4lbb1qPOvH+8PLfZYL267aJxSWHwoYUH7USkn2XJgQ3sILICONTNGwyxK1gBZRo
67NvW1nwaWgHgp2C+xLGnHmxLU5lVxSIdU9SU9wxWpliU13aRQdgvjefjFR4HUKe+LetLrw3LqxO
Yz+74rIsjnXD86IToNznjNZLnMdG1ZqPVTr+lXvhh5A3+8zv3pucVZD9wcVxe9P7p8xXLc01eqPM
KDqZ5kOZR3blPejdGqxyYY9DjswzCnGXNwrCy7F5PYFHYvKwLpTDOD7TRhas8ZUu7D5e7VAfsD2A
b87rWXndxGle6lxE8aYCwfj+zX3x+dkpNdM0j2SXz490AXv3hfF+J0MLHPMPto5XhDh517PVr1t/
iFMV6aVaQWRik6509S3NzvnnZ/FTk6Nz0+t83kt2cfi5N9Zi24WTqarAFSF+glIerq7L3++Zsitb
oRqceKfzdKVrW/aPAxKVfTGuHJRFU2QZIT/Bp11lLgJawQsZlMnJUCmSppDFyn9FqDp7GvtuH8kl
RwDJysS/AxiTZMDloNwoLMXUb4JTo2UnJdaPYg3N/2BVtpoL/1+7o6teb9tcOiqcbIaGbD1FgNlE
jvDtwbeaByc5jF96S37oqvJzN6xdnksbgmoFrhpD1P1mt7UkZ7mpBmFwGouTNz4r7z8uMFqhCock
KmnTeRdJOwZynjZyf5LLvfktqHe3J2npOXrxfflyZRKzKwz6h/oTBKyRpu1z9bmX4UE2bSm5b61P
Xvl1hKZGWZOmXwhyqDNRC4AS2eKynk1bgnZUF0ZKd0oQqNC6X7HykAh3XXrM1+A8C3sPlm8yPlMm
kgbZWehuJK2Sip7XncbsJDQPQwgefPyOoEwxfBGztTaxhV2HNdLceGiiqXmeW0kAjrSC0p4Sy38S
Qv2lSrXPQb2m0bCw69jTlAJ5m04txrNl6wtt1IS2bnHSrT34r1azEoSuGZitj2XV8lC0AECQi2+y
vfruLlWopM4HMNk/c9MVEhMkg/m+mfz0hG0v7gzv9+29vbDwFyZmDiB0zcQzxm4awiexC7b0POBq
nnUx3pnpQ56K29v2Frb0hb1Z3FG7td9pet/y0IEBWSbzR6TOL9hH9Utprhib5meW4YQUHwQhMQc9
vvPURGA1XZxJeXsKy4/aQWo/3R7L0tydf352aJpGVN3E4PMDfbYRzIpbq3lGBbXyD0Xy9bathSPD
UOC5487jX3NH7VlaUplF1p6U7hlO9m0xvsKxvOJHF+46k/y2RVCDjBzShZf7DUZpkoCl3JyQHoH0
bcMdDHM08nFmd7g9nKWV4RECIIirlSzm7K4TzChE1MZrTr6f2oH6a1y511a+P1/5PBVatffi5lS/
VNI2yra3f/7Sapz9/Dl9UockceTV/HxFuwvCh7G/r4qVEG1hLYC/TnVAunVhlZuFaFXVi7VBm/op
kO65W2IFuOtzsgZefisyzY4IZig7APejFX6e2x2iOJGkhHKiqbZ2SKOuW3xN3Z+u/NrFnyEbefWP
JFqNF/+PYG58fV9JG8073p7N66HyjoMsnBYo8sx0J19uu7yyEB0d/fqk8hti9S70qen9yLJ3R6VQ
NkFYBkyAIhSn6dIMvyGLBRqrOa4w1Wbk2NaIu6533aWF2fnp5TyzismCn9NcZ+fRyrZb/D78goQE
qnZdXBdSo8jEUK5OwSuE2X324/Y6XO9qfj5z87YXroMAuYjLNhfDmmDwqAYbaEyS9r3nnkenRJ4Y
aRZqIwjnXa5BG9aDq6FL8EL/SYuEIZis22O4mqLJgMUDE7gJ6P+5n8xdTxRjNXJf4keE77hfbn/+
aopmn59tVXiDkqHV+DwitVJT2aHw29NWEmhrQ5jNUUVRLKrd0H1xG8XWygj464qfX7JAIw2HftJQ
vloFS6k8QfEa6yUbfrjmLvHjf5imcwPTzXkWuOiZZSSyVQNmLTNxX1YAyQA7qY85dbmV2VpaEbyk
QZ86iBkW/9JUqgh9WFC2fFGlJwnxu0KKN92wkrZYmrCJnIENBbUnIJBLIwN0/qpX5MJLYDT+rpHa
7CFOhXTlcCwNhfQsTQG0HrGLZ+Fkm0RR01HbOplNf1It78HolINUxdv37+FJ+AT6QoxdlfMCgPtJ
F8juC8nAF6vtnkOxs610TTb7yqtzVDCgacBYKVNenUQ5N4REEdwXpS+JJbuNVgfPNMFCxJ+uXCDT
ibi4xDAFTp0ueAk6chzj5fLEkMa5bWR5pzRNxY+xFf8FlAdMpFcHm158lDZd690QmJnNWQSjjNKQ
dK3vn7Zq9Uupft1eo6UNR4IWX4y+KJjI2dfVrhjQ7yq9UzgA8rRaQ9+OXurubltZWiKLhBxUGUAz
iMMu5w1ZxCGqkUs5WfLfavgx5N9z8Xuf/ny3FVKoNJhyQJETmD/+40FrwtqM/ZNpoNgCzVMtQwWQ
betwLVczrfNsH1xYmmb1zO2grBP1ohj6p8p3H40yObXyENpaW/9MtWAfysbHJJd//8PoqMJD2CxD
+TAvxXdBqMuDy94bYN0LSHZH2kEcngJjrYf0mm91ypyeWZrt8hy9skouDe9UQ128VSw93oSw0u0q
VdA+BoLc2dWA6mogpeMmFGn9ynJw/XFcKDvy8eWaj1/YPAwXnCL9NwvsYFYICY8vVt4ps7RNkX4Q
xtRW1G+K9ff2BC94RZg0FOjkIWsCfjC7DqV6kKUe+N0JUVZvo9DJepAtuA3S/0fad+1IjivbfpEA
efMqpSvbyq6uavNCtKkR5ShRhjJff5bqXsxkMoUksvfD7NlAYRQZZDAYDLNWDQrZ66KWU3VhPyei
pBXuCt8NRD0lx3kSsTZNLKrmAkzWHQmLZgZbQxDOMwZYhAqTctVwASkL4G84SzxVzw23zOrJHDAo
H+cO5iHntP4HOfQluYk5fedNn/ofPmns2y9pA6uK1lyUHYG0LPmYkWcM5L11cgSt774E/Z5e8g3B
bM71RV21kwDpObwvkM6Q29zqyipt7tLkWIwTCkJTazznYCnc9nxCP1+Z+opbdG0TlzInKgwY7EbL
yvlaVoYliAvCX7iboL0v8QjduclUPYv+SRu3Gd8yo0bFkI+qNqc1Q8UFtFBoojEbccK5YCZmZtLC
SI4WcLnplOYhd+etbSeKBV2XgxzAh5gLLCAASQ4IouFxTGeH4k3T/+pUqqztGcL0f0Usfz9xpIjS
UHfLE3rkmL7iye/Wewqcxzz4ct00Vm45rNd/YqSj3SEHoY21hq2iGqYZivwniJyi6zJWV2vp41l2
BE1ZUnxY+PpgCd+H1/S77ew9NbOzLXuqkLKqyYkU83zBOLCt+8nAnlgVeNDyuSnumG+rXK5KF8m0
WzBJ12Ii0CUB8tmEdnpR4cncoVZwfdHW1QH2woLsbSHuPVfHFiJB8nTZ/zE4Yhp+b9BW0fC4pguQ
8dCLZ2LW/CLY5SisArF1ILFfm3VotKzc0mH65I2m/hd7AzxhVNQXXS44IlyvBkWqx/AkTOhLabvg
ZDYVPmdVGXAK6eiHxiihHLnTHv5G6yoSl80UbFp7+jNYU/IQoBXi1rTQksrEuqFHBK+3i7nenHCb
AQ+JxO0CemeZjbMHj3iEWLSO3MJXTTatKYZIAiyJGGvCRS9ZXDMWwuobOO9m3HUlD133IFAbuG5t
KiGLNZ54m9nWOmviyw0BbGv3OW+ecqG42ddELHizqHAsFSL5ErJGILNNRgqfSbbuT5LvnPfbdTgV
IIUOE15aYMJLkmOfMzMqCXjI7dEdQ6dnqiEtlS7S4QSJY+6QCrrocJYeCB+cd13FFbMqA+cSTCDg
EbiYsSgH5pgVR0BCcVsXD2Z7bP8izbHEO/+KkO6YWlhOOdeuFhNQt2Q98k2qmaC1W+xUgnS9uElj
mMkIJeZ8Nw5GlM71lhEWWaPCXa6FHKeCpM2fwcVhmhybXwZRld/X4jko7oGnZvshIDhTVQ/PmncG
ptJHvz4ydoG0cszyUXzWoFcZVhxDhqMqQ7AmACOGeEkvPg19v+cH0iRag8nJFgKqP0b9W1UNXjMu
eP0A9Qzkny4iwqF3BGbAHGQGam1DZvO56F6rVIXWvyy6HMyD+m9B69dXoCh77HiXpgwxNatLEZJC
d/eJZ2EuewItyzjQaV+kYmgAfOWXtzaaw0uj/wQ+E3GocTHu7OR60RluocV2jmeDUYVOpjC51TXE
yx2sPUAAvAg28ww33dDkWlx7bnkcK53cF1llHcqWFArfuXaMFgBgRMrBgnMp+Ru3S2sm6lmLHZAM
DPo3GwmVNP+O86u4B1bNzkcGB30WwSUVfNtVM4CPYHYW3XoCYDub6z5a9X3p3LRipk2ZdFocJI8e
iLz46//2fcnfWLWDGMBbjs2wCUQWlv736wKMVZs+WSHJ0TSkDbp2kZD6kVGGRhpmb9pv66j9Nj7+
EdpGs8PmH6sGqE5IrAN5uf4LVs0O1AyYJcMrFcmcc8+gpf5kpUTAafdb0GyBK9lQ8Y+uiEDyE7Nl
cA/ovbsoQs7GCCxe6sdTbwKke4rIbAHh+s91RZa9kLzDmRQpYB8Y6muTrXkxgKzfyqDcVWMSp0DH
jJJyeLfBP/kX8hB3oOcSQGOw7/OF47pHusat/Jg4ZBf01cEReciQq4oww3dndqi0Xhe4Yux4AAMy
CxPEwMySsc4dMN8yShs/9rLh5xSUG33iX6+LWNspNIygjw+BNTr6pOCQw493/lx5sUeeTPpiTZ8E
V5Sk1rYJN9ESVKMx5aL7qiXDPGUsC2JXq7KQFcazRlugCdvlVwcknkg4ZXfXlbqkYMFs76nIZWFP
otHWtDjhaQoqmX7Ya0DXTJxqS0v/eUATpkExeZL5e5p1b71oP+nzuB3q4rM70cfMLO4c2txNtep1
eTkquPwm4C1hagn0gDAg6TeNdLaCBO8La0heai09DmW+zUR53xGQVIj63Ujw4zgbNhZVISqv+BxM
7SFuBucRgmc5rQHqw5ygwyKILUwK7m2XdBEYpOs9bZIaQ1y8eqxp9isrAqGw4Mu2q0VrfBlT9pAO
uIBzrbMiB5Mh0YLYYL39OCOJeRjbUn9KQYT9CBTSbF8BgPSxb8b6czk2+rZDp9sdBs3eFSaxaoXg
eoIdopEId+D5DxldL+3SBlU/N7WcqMlbO0zmenjMs8k4ALVW/Ch5kYdA8Ow/NS1tHhlASDaMN/YX
0prVJqkyFpF65HuA/CZjSBuNPzGe5N+u/9DVrTr5ndKB7I3asoaUBDG6O2hE63oKgUfhvnbTQKK6
c+l+aHVnE9BKtVdrrsA5kSwdGoMPyBj0KYm7ydr4FOys00ZTlb9XAhHzVMjyI05O5kgH4hYjhCyQ
K+aW+rtKRLN3a1PXYnUwrKVRAGGcnPvIPafXBoDbx41l7wLR7MZUlRJdX61/RcjdKQMaXxhiXz8e
5vytRIM3QDGOw6AMgdfkuGi0Q40HsysgRz9fMDb4Gka1aRCL5HPSIuk52rukf79udGsXDfy/BbA0
BNsXvZ0ZEESL2YC/ZBkKAHmAoODzdQlr+34qQTIud251k+SQUM2H2j9w91f521LxaaydHRd4aQsM
P2C35B5SL2DMaYrAj3XwQjcVGjiCH0b/ZzZLcAlVkZduryu1umz/j3ITcx54pZzvDTFYoVcpGMu4
dQ8GNrTeXv/+6t4jFYUhKfABA+D1/PuAVSckG/QgLgClsHULUSOYajC2iYGG6Lqoj/KEHEyh3/5f
WZJ/LJH9qhtjCOLR9t8dGjzy1n2yg+mpKmt08zhHUNv+BJQm2CH0A2BNNpMw49Ezd9d/x6qduEhW
+KDbwOiJtKSCthq4wyZYYm+xBmxalvM7bwBkg8mn8vdsZLUiVlAJXO6NE4eUZQ1gK50Zhvk6W0VY
2T9TPeSH61p9hFEXqwuK24VoALYpk9gzYLHmWZoHcdt7wx2mRN7m2jQALzYWTyIvqq3e5tOm4a7z
6pLCuivKGUORM6ACBCYh4pSCKGxOfXGgc9nv7Zo3u9bqReSwYIgCdJjuhpySTSW4+YjLqwKrW0AV
SqzdoEtToYtsPyA55Wg06zQgqM0eiXMr21vuwXEOjs63DWY/CrG5vmBru3IqaznpJ7tiDCnHBEKA
Hp3Kqz/7RkEO/ZTQPz6tuqgWXMXtvnaSPSSxMVWOMhcaas7laZUAOoNZkngcdsaPWoVntPr5BZkB
4wfgfZLjLwewaaxq0Q7k5w9ubOQqaNHlcMrmhZY4EyDcuPPgKs5/vt+OBiasbRJraTK9uEDdf5w8
P8PUngeQqYb+FDNxn7TJ8WLfY/6vSdP1BLwyhjh6ZeaF1zdvVVsQEJvoewehsys16XUJYWDQRVnA
ohvdiXJNYRxrbh6PCUzA2Qu8rZypn4Fm3DmcIrGpVT84Gd5YzbZdNYYtQGPCpqz/SYmqjX9VJmrX
AC9GReui3d0TJuvqDgY5aI9gMujtrzUvI03g3fmT61RRIVhz/N4yRoLXAhCn5fdzjSpK4hEcNWuO
Z/N3hkQEZqEUy7i6TSdCJI+vV66Wto5PYh0cBBUtQ1VNYE2Aj0YoN0DWaWntOrdKlg2d1aeI9aat
Yd35lWKRVJ9f/n7iI3qjrxFz4VDR0foHJBGfULHbXLfktX041WD5+4kIPgDev0wgYjI+Bc59Muzt
XnF2VVpIF94Hpjg4LFAMetbFS0MVn1dpIF1vSW+lmeclcGy6fp+05MfM9GcPvJn/20JJ/poS1jpT
AjEp2xNrQ/oIQK5/IQIeBRUgA32GcvknaMFYnQgvAFLRxtcOwkeNThELrO7FiQhJC4aZza5tIYLi
lWWhC0ehwtqthtIVLpjAAraWHM+VuZuNoxBwIvqeJKgu7Jr5By8UPdKrUgDNh+lM9PUgkjo3Wisr
A+bpHJdBH9FPpR22L2WnCheXG0W+cdCr+a8Q6cLs4QsFuhBJ3DD2TO0amKPWkxjHF8TmXch9vCH6
hXFwHjdJ30ZFrWJMW4tGTn6AfMmMS6K2a/ADSoakUsIfRuY8Dsx6KZIR9K7OX9TtTR/dS/Bjrr4g
e52vapa3Yw5i8CDu0hAz90BasjSFeayanwUaZAhCdjFY/n7ibfIA4yFVgqd/Q71dARSYCSTA1w/R
2jWG2UQkoHC9oE1JChRmM0WzBl6AcQPOEmQ8MusVdWNzp3udcZ/0eXdANhLstxzjvdclLwZxYTBA
LQD8gofITu7xtQovK6kPP8dE9g1VvaOdWZt6xHRaXm2DqTQjzZvBKqbCC1o9DWAbsBcGk4Wh7XxR
286aLa+f0TkA1LdDoYHjvEVcvR/BAR4hGd/sruu5Kg+DfiCQQvs9atXn8owOsViWIs2XWl+S9B8a
PBfJl6Z+vS5lzfoDaynnI0LA3Ll0/DyEq0UxmH6MrrqtgdBnAIp19ZpxFBQMxSvUvxS28L8gdYvT
jiFaWaWiMLViLinHDF4+3SMG/dMIz9tYIFd6zL3UuJsRmkZWl3rbyRlICOBO/6mzvXdL6M6RLzAV
iGjE65wsROIaA94Pt7Pt4HrvWg1+DCuYnE2j1+LBnsvirrGT96yfasA0a19czu2otZB7a0f/LRVC
39Se/TLrmbXXuBcc6kAjX+ZKN5/8hBZvNggVIrcN8E51pm5DJhMznT0HqxInJDQaPY0yow8i0D6A
5dBlzY5T9DW3iW8fJlBD7ZhwxoiOenIw3doCfwZoWUWQ0i8VXMDdXKK1hQ6G/RbYmLLTSu59KXqv
3SOF338VnPURcd1+m9AmwF8DHchfNX/wjZpErW8kXwM9cTe2PeHRZPeW2KfB8n+TzC62VbqloJf0
u/weJ9cJGxogFVnZ7D4vOJBWu6IOR2+hBRhNbQ/SOj3ypibdTAzApUnBA0wz2Lc3KiBnj2558K06
MDX5+HRJ0/XaSNiRtvqDnWR3g2Y8cYKZ9usGfXlszuVIjsng3VjVnFZHr/ou8k/tPIZc3+jj7/9N
jHl+Osc6dZFHSKrj3G5LULHkT3SKskrhA+wlsj13dugghAsA1gjqEBfEPxNNEg3WWB1Le/YOxEaT
B0dWP2Icl5Vjjdp+dlJtY3LmhKbgKaJ7MLGPqWvcd27THbOuTA9W16ePJQe7Uk/1+WF0gdE+C259
Bm9sFsGN21E66f2mQXfPxky6IqrwEHwdOyfYs3SYQ5NzWAyvf9Zd+i56lu2HMei3mu6Xm4T7SdQE
AAnXnVmP6mmkr6lNwBNYmiAPA7pdaJjD0SbdFDKGKekWcz6KoPHyvltWaaEMRB8UEk9SbDoFJG8R
nbKjPn/XtHsLrcHXd1slQIqEHIFzTEuHHfs3B+NiueLzKr8ohQRuwrI5YPCLPHtnyRa1o1A3eFQP
dxRkM9dVuby44YORPcC17aALUk5QJB7o6XlG6qPZmpE7Hbn21ZqzsLCsuyx4NDKFz19bOZTrMI+/
oDxfNGzXgY1sk21XmLr1NpmRPoNnbntdo3UReMHDBgDAIaMllnPhuomX18eBz2KXgnduB7akm8eH
bZCQuAs/G6qcuC0lG8sa8CyZAtSKzV2WPGKp/kKJk89LFja1NKnHVMPnnZ+Pwe1TF/jxaD5Bti0A
Wpr8XgDeptbrfVsfk7ZzNqkHEgPeIStaEe2xoObmui5r5ozyLCqTBloFES6d+0YbV3GKqgmkoUw7
m4e8ScJOP5Iyi9ATobDndWEA/0U6zFsQQCRhKbNazPzUR8bviuIVYLhhEgCEG2Sera+CHFupvS6V
5/+kLbZ4Ellr/pigjAJpA09BvQpuLG3T+d99IFm4L7z8nugtAI5+Xl/PtSOLjCLgQDC4vhCknws1
6ND23RBUR5vFfSbumr4Mia1F3XhIx33pNgp3tOyPfOmcXNXyvNFEAHFiTLiq2znZatPjiEe/qcqI
fFAhyVJOnbZkJXWelIlRwGkT1NE3fgkG4HpKBejJ3EkLRzJhth3o8Fve698zkZeRTdyjTrNis/Rw
hwZj2h1vDbopmf8CUPN8Y/VJBgqGuXsQSf/qYdpfYWsrUzfnF80SfJxsv2GWrWMs90Bt13vWa1+D
jj4QbnwNNJCwWSJiDWBL7fHgl85jBo7QflYhBa9tDohg0F2M1AVm8yV7xxhn2dUITo9Lt58zP9Xl
Z/A2KBRdc6mnQiQzbzK/6FIdQrIymtyITgoPoVJC2vu0qqu2WJSw/SibNxgFMTOFEa/5hVMVpK2q
+sn3UfJix3L4kfV39seQyaNNq52pqQ7MSs0LW3GyKdLl4AelbgZgujva049WeyBOjWT1GxuXYPu1
Cj7pTrVr7X+E7u3S6luWKMLERZeLo3QiXro8RrOyC51A/OCEnnUoMoDSbeZBkSZdlYKuB5TEUXlA
Svnc+IGeQXgx+Ow4Y9bMjIx6n/eh422vO7tV07A+7ioMcSK3cC4FLR5gMOxxxNpyaxq7gO+q9i9i
EkQiy3X4IUJarnmufLv3XTxFvNdcfA88xffXFgrdamC3AS8aEAykNzXN65ZTo62A5f3JHvdWNI/7
JlOMTKzZN3ALULxAoR3cmNJuBLRIgKgBJUAdJuYHgoHDrHpDimAUpeIord0/AfrUkHLBnP5Fv7zd
mxazc9w/3hiESZUAewasyPft9LvqDqXz47oBfPxy2ZpxySKOxxQlZiklC+Bzms+JDWsuSCfQR1Ob
IspQjz/gt9VhMepzSJ0+j2bG6G4Eg/EGce6AobXRDYmmFYdA8wHNl8El+0NJ7130Ku1yxy8iDKaC
qI7WAO8aPLf+zHk3vRoubrkMPEFAa8Hkot7yL07G863ddr+cqei/AKDI+8JcZLOYCRzG0Ui9KHVa
Btb6yq82fRIMv5s06wBLzMl+cgmmlzpRhU09sy+lObQquL7L/UDEjGoYhtDB8nfRke1YHF1J1NWR
3hsfMj58bj0QLs9s/j0Q54HN8wvQyW+2acg0l4og2mHwP9K1Q6kImgzECrFe1jSc8xJthN4fiw+H
xspVb/jL6wfCMEiKRjM4mgu+easAjeLU9HrMxjdSfi8TVT/kpZM5FyDdb2i18Os5hQB/2g9LB7MW
oXZ18yW3CMFNjYIqRprkRjHTz8rZ7QI9nmwGiJ4umrXPdqsQsr5U/wmR9iW3rMbJKmrEQXvXzZ/q
21PJZ0p4kpvJmKsh50n0uHVFyDYeusgUx/3i7oIAdxlhWqgHLtKq4DByDDytjBhsDmn6u0BEcF3A
6l57GI/CMCbaJeW5dgA5cKsFAExMU7Cq+YS6e5Q6OFocrJuJoFHwxzsUzS+AmUKNXvZcw1AbQsNm
2G676cgUOarGpMurBeG/uWSEMe6FiVZpu9GV6Ham1vMjvExkuU8Te22DV2JXikW7NCs8FZ2F3HNB
BMAxPL+FdbOjQoNTO1Z+VLoR+GVv3ZTz7y96ngTSc+11dGT4vumEs78Lxm1wM20aMsy45NGtilfh
krc/FzE6gIzXApIeaedtWhBB0ErhEy8tCwEEuDpQRcRdBW7NcwmlW+vU5iw9cv8hzfaMbfJSUYJT
iZBCFZFoOWAAyvQo+gh8g7mzBaHi9a1Y2+pTLaRoZfKY3lkUWrgtpvq2Zb35n77vS3WTKkW+snIL
wHMW/yRIlQYquELFGslx6ehNbhMkUGBKv7r1P6JpIl0FkqOSYZ5vtc9rgB8UkNHzSMeskHVvq95E
K73miznhyKEcA5ZP+cxN2UTB9KhRZK4F8n91NOZob3zKgNVPXksURjrMBgQ/evreu3+04J2lB9rv
8qbdXd+wdV3/+x3S2Qws0RJmEHqczU1v7ny6cW+fwEQUiScRIglUBC4gDjQihqnuAAHqo0nd3Qvy
0mT727U4FSEdf68RwsvBaoZ3cqQnd313UJIqrDjjMy2WhTxxYoTabaM1EJF634xyq7GDxyPXUSiy
dj5PFZG2A7eBkWhlgrUi23Y4cP0vthtBNt5aiFFAQCRdKamDoQpQd9Bjpd/xbFuzfWtsr+/Fqgon
IqS9sDK/E21hwrJR0WeRr4L8Wf2+h9cW3kGglvuoopxsRKsZOe9SlyIJF6IY26ry86sbffJ96fcH
Vt1XguL7ffAMepyMPfuAYk7/ZiNOpEjmxFAhTBvi0KNT7MzsIYfHV1FpqRRZ/n6yUMOEolBTetiI
b74T+X4UZPdsOF7f7csCPQ73iR7StTj4BQMBMFZroGzHOz3MEZX6zs/e3vbeEc+Wovp8XaJq/6Vb
EgThBkVDMj2O045420zlmlXfl65IYaEryR2X71uRb8VurrjlFd+XwQg1UNOj7QzfR79t+16okJBU
n5dieKvLvKbJsCEzGH2/ub/+p8V3pKsRjMmWD19Lj1137/CdUNXeVm12AQnEzM/S8iyZUze0vjdZ
Ez1ietYBNk36nPYhs77+hRYnUiQTwgSwN5gNvGDuR055IMHm+vfXLlU8Qv7VQjKhFnAKVeLpQKOa
70SclXfjoHCyinWS46y+MondDtBg0O/9GaPnoRjea/LtZj1QvEepBan7JbyWbIl3OabCRky3o5DD
x6hG/8vNjHvo1kcdZ4G1BOAZUI/PndQkutSuaY+uXDRaIMnA9XF3XYmVpUKHMxCT8HkAxclXHpB6
9RyPh6VJ29pM+UOQvXjDoexvBnFfNDmRsxzME3drWJov2NJNXWg/AO0cacHRDKqNG6Sopv8wK0UZ
fDkJ54mzc3HSBWL6yWgGCcTp4H7MYkL3U/k9tx8zS0VJcGnNGKn4wD9Eng60t5IVEM7LecqRFXDc
g5tEHnvuesWBuXRaiwjkaJECWkmiugleDYPFjBgIGl5ibzuqihAVEuSOlNkvsrb8kJB+D9xoUKWZ
1xYJmCzLMOxH2kzaDqNrUo2x0QDEjLvrc+dzXU4HDAjsrxvz5a5joAu5uQUtFy9dubZbZ44+z3ln
xJXLDqTs9lpT/zEI3w6T+4m3veLsrGrlL/BJPohdL6rtcw3grgmtaXGpiXsnJaHP9FDXf19Xam1v
TjMpkg8At5iZzNxHilOvX2hWvThGoUqjXvKKLumawMHgOiC00WEnRb6WPgy51nnIDLlZEtoZjiTV
HzlvXzVqhZ4BXu2kad/B+1mHlKbAPq4OIJwN20wLXV5vr6t86ZQwe7X0x5lgDUeHoXSmzLQXej9i
FsqxIv6mGcCqjtFGdl3I2rpi5gDeG+jhl6ii+jR5oieOEWcWLQ/+6AA8vAb8wV9IWdh4QPOJJ608
0pgHQyL0VjfiFPBAyRf4wP9RgLRWfk2EWOY1Mc/+mI4Pf5OTBDrYv79fCmka20kwKjYb8UzCgW5U
BFyrm3Dyecnu0KXiiErH5zXvIOq7SlfEMquWBERSQLoCr8eSvXNfjywve9uIazvq+H6hEDYezdvf
pbDXEynSIhGOpkSTWcg88wwNg+nmn+tGtFJs94FnAu+JBAFm3S/KaJqT4RJI9TjFfL/xwtx8T52Y
ms9mWj02cxc6HdkIsNNW8ycx3BySQzhab9Ebi1aWQG4qqrq5bij359j32SZN2OZwXbs1rw3KIIzh
YozcRJ3zPDRAA2tVF8Y8x/kIwqUQ8BdN5Gh5/zbixtgJU2d3jjUJRYSwZhmIoI3l1kbvuTw+xtCx
2mLcRY8HFiRgqSjmJ6dFea3qnP4e1cReUaRck4dK8cJig6l9lNfOtQSiLLWapEX1wHD3ZecfWnZX
uLuMKFZz7USdypFscZr00qkmvuhFvs15c2iq6e32DfOREsdmec5Cf3quCs+BIxkY0xyTqdo7NHty
dFKGthifCtN5AM747UkHLNmJwGVtT4LHghoZ9XUIZO03R9xXLt/U0xcBCr3riq2tHTpzwcUMBj2g
a8jeyNQIHzBoGpvoWkBDsz6rCBJWJaDlEPzsgKwFAsm5JtY81Si4TXj4p3XoACzCuL2cgAIOOqPw
WAA/zsWYflqnaQKyUew/kO+IFdfgZsvyX9cXaiXyORUi32pT0TVeRiGkGowxRF12W5ceOiBM1ejy
uiDkRuEaEATJ/XOZO5K8XMqfQXdotT+ke2iGL9d1WdkS3MxIvqIjG9SCuhRf5YBaTT0tt+LS/pYE
78Xtj/aFtR6YkYh+MTEhH/zK6OZG08w5zqqnpv0m+D6nTlROn6+rsbJSCJcwSeAtWIsXHM6Cc6Oa
NG2O0zbMu0/ut9q5eewNigCtD4grAPBC4HRuu22TOBMe7zOAy+ttWg5P3Ui2vFGBdawpAkgtXHIL
SBguhXMxtdHY/uTjrpu1J31uI2/OoqZW1KtWNt1Frh0oSqBeB0nv8iNOPEo1stnqgE8Xk+pZn56L
99s3A1BQKLLCptBYLC2VqwUAifUzHPOa7rRGxGUdvM5EV/j61aX6AHYHyJADYedaTIOHLsx+gGkJ
cz9pYpfX3beU5oqG3LXwA9BjaPhF4z3Oovyu8ho/b1yWwP8GAQmJqYHHuEjv0Bayy1uMpnUZPbDE
uHPrGRAv1e/GBDlbnyUv11d1JVBYENAQImCcaxn4O1d3dOmEHqBsjgsx7oaCPmtO+dZn7leLgHzA
m75dF7eCs4NZP/DbLVV59CPLEOZitHVSiG6OnSEzd3NtZH/6JhCHFOHehgIoeTsFaADD1FPxrekB
RV8RG7h5lVf+jQ/Bs/YDEANdIHKqKWn8Rgdj1xwnoNlsQEMHZHUAcuWRlykO+Upb7wJcDnhDHQiH
GE+STsbkYCipLZw5Nt2qf6JJ/jXXRvBUzHlP94VbVc+Y93Lv9cZuo464/qbXPFVpf+10ftDWoW8M
Y4FynwLQGmqv7I05Hlu6tfwadIwqpseVcAy+Bd0J/1/E8hNOHAAbMsZaC6PgaH0I3RGoHNqmSfIo
S1QdkWvKLM8PTDmCRg6N+eeS6ByMpDeKOQ6sCBhHxe0wvkCgAmXMx8HAPJEUWObDjOaoeZriIRIJ
xpAVcfJy/Z1n0vB5G1E/JhfAsCMnCIMMb2RhplNsFDXazn6khb7lxkuZJNGYfDbE8fqhW9sXXDPL
OoHvGW1756tlzh4NGAFW9IPpfd1FWvL19u+D2AkUOEtZBhCU59/vuY2CTN5NcXdIuo1LnwGzmdLd
dSErW75MCeOGWfC5LqAj8IgbPS4mJwY1NvmSNa9/83mczeWqRxwmr5Gd9K6Wd07Myh8MRFvIoV4X
sLLn+P3/CVj+fno4rFZrCgYBcAX7xgQUKBGbwP9iOmI7JjwSZrK5LnF1xUAbCwiKj8qAeS6R5v4w
6WnhoI9vmyb7UnHdr1yU6EUCjocBvZyLqahuEA1rQZEegxI1xTk5suwvFDiVIC1ZLmrhtk7rxWz+
kyN7nlqeYlNUOki3X58mZgslvLgnW8PY6s2mVZyNdQlob/Uwq4KWw2WTTrbdIpZTIc0JUrP2Hi1o
Vf5okuj6Pq8cb2zEfyKWn3AiQmNcX6CIsEzony21xRva+Q/2el3KmjWdSll+xYkUp/DNuZmhSKof
AARtqsrTywGTfCIQRIC+B9xKxPW29P3ArRjaWgsvduhPF+Ol475Of9rfm/n2hiGkl9HBikTF0uIq
p2WB7xeUPgOS5Fx8b7X3oL49KXH2fWnHa94bLvytFxNfRIO+bdHdRuw/9aTol19fsP/0kLYd89sm
xoyhx2DshX0gdGPnO/ILg5PXN37VvHB3AA1y4e2TU0nATtUmJHzcWHN+FRqmgz/ldpT9jXWdCJF8
FSe9yWyfuMB48b/S0jx4pP95XY9lPS4N7D89pERENpl6ag2aG+MZ9p2LfJcwMWEQSAXQvXZQcBsC
RQlTtagxSXLGKil87Lkfa1U48U1CNjfrESz7sHCqIaKUHyh8DlJjnATgmYK9U971fzwVR+KKBmjB
RuFyacYGq4kU/Zh2K7rBcp24B7L471SFRreyEWjHBewu/gEowMUIBtcD1goHN2GNzvuMRwCxtFR8
qZc6BJCAmw++BLxjsg7ugEDIHjMzbsdossJA3N26C0g/A7wREBUYW7goVM+uk1RA6EQZxcswhky2
lZnvE+refMghxvWw2SAvQWZQMiYfgwBVY2hmPI0oiGs71zuWxmOX701dcQIvj/m5pGVBT/w77Vw9
rxpI0saXgN+X6Jw10N1W3F60PpezWMeJnNrNtLIqAjM23CGyrU89L8K6i0eLbZrmsbu9bQEDLChg
IswGHtbFPLIfAKWhyD0zBrgQrICGTvIkPCM058/XDWLN4E4EySmWaqpB/7IIIr65HfsfDTqTrku4
dPjoVwC45gKIghYJ2aQHoEDous6duAZ30mznIIvKhl91l+9Skf8y5+HbdXkrGi0zryCywStlqZWf
75TGEyJ6Yxxjb/D+FC5cjZfdXAZZfMwHoB1a6y4exoZV2W1W2GOcOZ/pzqaKPbn0NPj8AuqFh8/y
Apdsravb2qQJPu99zfvHhj4BOPcv1uhEghS1OF5fjiWxxpjkedh3L5MquFvbhAWNBn4e/4I/O98E
nfpeaplsirN0WmB1Q5FYt7syVGz+EyEFwWXiuyOmPafYQuTYzZsB+cFiUASpK4kf5AUA5ANsOoS7
F2SpSTVZpuhhTaK9s0jErJDxvZvsEy3CcXSmbe9uXFWRY2X1UF8Dtjv6cPBolImNE9GUedN1SHWb
Q+S3PWZ7b188SEAiHWVvpHjkQ0JscIz1VoVZouSXD37pkW9Evr9uZCv5IyDnIHnrI5pA/tM3z42g
KCxS9AK1mrp+mpxpl2MGTGduqBd3Sf+UVPeFKO/q6uZAFlJR70D6fuGVkPO5SPT6dDSRZG8BkkVn
8Xvg9lZn9g/QkygyZCsHFcuHCo6OUSO0ZkkH1Uyd0tD7CknX4MDE+7BAr79dX8Q1UzgVIZ3ULK8x
7NBz5Fs7bQNWs6e2zRW2sCoCNS5kKQChiizY+TZxrTR4rqXIbWYiCUXVPZv6oJCxnPfzKBabArpb
kGUhbwyjO5cBDCBrHluooQ3BrgyKTyX3I7cUPwpONsQoRJi2XOFGV/VC8QBpEcwPXBzdXMvwzGfY
HatLQgcZyj/Xt2Zl92FMSBxZiM7xlJB8XOX6AnA3ZIqr9EnneTgC10Gkt181FhI7Ad6wYP3AU/x8
4QYy+nmbIKVXzNomA8NiqXoorSzTmQRpa6Z21jJhQAJ2xP/eq8Zkl/9c2nl0Xy1YokjpgONWMuAa
8w5mAzC5mDr8vipTO8xA9sK66Zln5rOfcDfMDTtMA1WiZ00vjIMhF4rRkYXW7Hzl+AicXtqzHiEU
AKgoiUDfeN0Alp9+oRoeFOhm1AEdIwPsWMSd7H6ifax1Q+i0j5O2HwfAbSnErN1B/0fat3XHiSTd
/pVZ/c6c5A5nfTMPQFXpUpKQLFlWv7Ak2eZOJpDc8tefjaanXZXFKo789eqHdssiSDIiMjJixw4d
s8zgQhFsoHFSiqYpAb+tqkCODu6bjm4JqKOJctHwK8sRFypPgryqdrEj0DG20na8uETEbTho8R1P
MsqoVwkl1vMurNInReR+0V1NHTr4is+Do4ApORAknRWTDkIz1y66UFhgX5qJzIp6rXSypBGgCsE/
iEhPoTMoD6V2xooB5PjPSg4o24qtLn0shJwYN4WQB6hDyZEWWjfGLEeJry6dLYcvVTvrUo+dQBQr
rm0hpgZCF0Ugw0Ep7mS0UQzOt6Esqz4c2gcRD5ucvcYKihdRvE3Zy3ktX3JzuIQAcIrb74wjOLYj
wygto+LQPi2xL6yRU7/M6HcwHK+ECwtHBEoXv+RIGiDaXh06I+vC9KcVtzfNu/4nH+hN/b4S0i1p
ARJ1mFwAnkQE75JH5TQrC52NPMz7gHvGGu/S0udCfyVot3DaYb6VVOMZ8rTsq7btwm4qwhENSlHd
PNjOGtZ4aRVAdUDNCHwP8jbHu2IBqKANpQV7yZPgR6yutWkvuW0kNTHKCsqMAqu86zQtwBIedSGp
Qpr9NPpnBPBqt2dokMn+tNcmGi2ZDlQZdXKkN0HGJC3HUfSmAv1hF0aYwVAlLw17LwUKx2vpggVO
EnDDHgiav+vBPd7FpE5Ha2dB5a3eZoFRjXshogvdYk+13nkk5ndGTreg7a58o/iegU8Qm7yigwtl
dLzGPC1mZpdEDCEdTi3BqGpOcDhVWn1jcn4zpBWquKDMNC003fOAl+UzIfm+7SvXA2z0InX0x/OG
vfjN4atQDEEIc3IxZ4PqNrSDwWE8hVcWFw7Yyu1vNFrjCPvwEPI5ifHXwCUAuoV8rKRLvVWYoxLB
g5iDHYxxdU2n8ZENPVrSmsEjkxWUmRGk1bPD47ex4x41SxupjspviPOOSZ+BRsfbzkFJU813TC/u
7FLdtGStvXvJdIH7AX7bmHnq5SC1q2IgqVJ8EAyLpfU+R1uuk38eWOYaGJ0BozXnwEGGziCL65oA
bU6hQW4qdae+nt/UBb+AtBHKNgCVuSjRSt6NJlrcGUwbw5S2Hns2p8+DjHFhhHvDIQqIpmXPH/HA
gMSQaJFZ4f1pnvo18mGATJ5fwoLrMfS55ut+pFhkTGFJ8piRehhDpdB9G2xlU33Pp3fdfEzIWzRd
O/WX8wIXv9mBwNlQDpYUM+rmToQ7fq3slVbznPLb7whAUheOB/suezfVAvLIjskYmsamcYPxNxQX
t1CgmhHpAsFkSwuojcacRtfqw9h2vVtHe0rWSGoXAg5IgOaCzwn3anm6Vqxxh9o16UO9yb4pwt1y
AaJmF8DInLaJ15tr0zAWnNOhwI/cwsGeGEaaY56U2od2QcBuswWLp8/SL4R//gp/JEfyTRh6a7dN
ATm5496Qyblqku4xcT9PWzxf4v/+fh/nwcFyMPlFq6pBYIdAR9tpt1bzWPUv4xpN1JImgxAViCgM
IEG1QjJOzQLDUtciAu1TT5j7qF05MhY8JLhCLDTszfBFUEseWwoVQwYW2W4Mjan3Wg0QFkA/2pWA
c2kRYAHHpRckiQhvpEDQMqa/zLECDW6bP9DPTzYA1ye6p5CO1pCT+CBkPtgMN2ENKYZmCLsE4WWb
rASyS+9/+HjJBTeO3mVUtENYj4Gw/XwtwlyyxcPnz/7z4PVJCpydGPB8B2NpuBdVO1W9YgxD9oLz
bmtFkCuHsg211Azdk6HeBk3hFc69O/mFiQzoyi1zWRB6b1xcbk9LBJXDTQWjZ4bQAiu7a6R+bE1e
bj8QUXhjt6JeSzqMkR+4OYFJyz25Ow1Uwf9PR+y+eGH5F4fsmbHiVJZOsAMR8odD10I7uk4/hKJN
d+BSGznIqDAx67pge8tKvWFNJZa85aFAyYs1laG2uYBAq38ti+sh3dP6pVg7BJa/HACXIFfBXGIZ
bKRMtgGsLBlCBVSiE9qXjEQB2ztfOf8X7QfO8r9iJPtBjTsqgAWG2tFAtMbOVdaykYv7gz4P5KPQ
rHvCjloCeD82MRxA3ZDhOu/7+sblQ+FHWlNd26OtIstG+gu7ndyLJJ/Mi/N2tfQdEfwjNQl0Ngjd
5p8fGLA55cjvj+gTpdEXlVzpY9CvEVStiZAigpaiJRIAXRKq9GXK40B1v7holTi/jqWN+kAzAtCo
neLMrbGurLLVUESwX9qgIyuh7FL9AMhe0KvNX+mUWtGJhiliokOzKxB6Zu21/GvV7afifTIzj1qv
hlN5droGrprVS7qtwA8hDkdmBd5Irh/UhjF2jo5Wzk596Z1mw9Rhy7RrtwqiRvVnCrvzX3Fpq1xM
KrfRPYO5BnKekurJZBWaICEHZZ6P06+4HS2jvxNMWZvspM1H58nakGLB8Q3otC1rHihBUBXCJOzQ
6adt296l5B7lhS1S2b7ZBFwVPkiDPX1ovQbJbIVsbXJlKRdi2FRl5BnqGyZ68uqddOhWyi/rut+c
/xbqkmWi6QbfA5zlc1nl2DQc5k5Vo6M1Shi7iNs+jdQ7vbN8XNPBIrs30h04xBAJg9Lw1TQu8/oe
zsI3RoQh+n3fXyIAClixliJfmC+HsSEWXB6SlOD5lC9trV1FuVOgGwhZA6Pcu6njcXJBlOG+pG9K
ld1jJkGNSQalvR/rm5S+iaQElLj3mGgwsMe96jrmKU28cbK7ocvunVb143ZYgTYuby8+3wy7QKus
nKpr8yrqKxXbW2dfXSfxJnFL+IOo662KyzRzkLqLNu74szS3RrUv9StWYbpTgst/FWhqs2kKyzft
EZSZkYeqwL2V3Z/f3wVdn1ss5jrATEwtj7qIGmcYoxK9Fn3bTg8T1eJ9XOn1xqqmNQTFghkjv4I2
ozkUBnZ/jjkOnGwW94rZtNgyprRsn7fltB2zfroyp771HcHaRyfv2EOjuMrl+UUuSv7gBEWyFNHM
rOMHkk0tN9UMNZ1wcEAVZZFAnW7b6bZq4u0AtgPRfNYNIy+PbCPAVegLgNeaP/qBvErNM5CLlxwT
z6+16frn+dWchBZ4Oib6znqPChRM6/jpk1CMgeQq6jfUxFyPLk884IE73xRRegEC1Hilw+RERSR5
8sk11Eo7uAMPB9BPjqBhxwhwICCQDVz5bCdB5yxorkwh+wXjlkkDZ2BozoexC9W6t/zWip1rgEl0
z1HSJ61Pph2+9xouavFjzkRmaKFBxejE17tFV+qWwUN13LeG6inZtaBP7acvOPPSDsTMGnqgEYhg
eK+NEKNXZkCM3EvGl/NasbBLKBrCuuY0EJRD0vHW0jFyShVNaIvkayfq4qFiQvV1N1K/nZe08MnQ
AqYBiYwrJ9L1kh07pQVsZVpBUmS9gnDoDmNfLqOh2PRFt0b6t7AqA40GQPchPALoXVpVlQrVjmuz
Rv/fPe0wj+eS2I/nl7MiQs5roH8Vg5ooRKjKVRtjILl6O6z1Fy/K0FAgsmC4c77pePtL1FOTtI5Y
2Kb2gNxM2SOIKYrbMhL2ihEt7A5cAqZmoDaJRmZZD7S4nlxOWYPi8UY4l6a4aPuLsXg7/9EWTBXg
BHRLz1B0BM6SDpQRQ0LQyprQ7Uuz9ChXx4tOqTUMHMIlh/KkuLA6ka4ASU6T9B9n1Mwpiso18rJS
MBJNZZfqMRZX9FdoE2HRNbPvbBX2eoc5hR3/lqd3UX1ZOivGZWB/jqK0We483RPfEzovZ1kwxX2Y
FI02IUbS5JcZBnf5ju2sXRFOw2vwasCEUb+eOx8R1RyrSW2X4zhYgoZxxx8LVXvuNdXv9TiIwJMO
eE0eJB0L1NqcfDchK1fkUx3VAA6bh6qimRvXScnU1Ag8hCMZyjDO+iAnMThFiPd5uhx0Px9Ika3N
0EuK+ViiDN2KPA3Iu0VibYLT/KLHm3UsQjK2xLRA5jaoZWiVPyf60KEyDh5dDLK86eI/WRLan0YE
SWuaY/wD554wXcOsDa0MMfDIVW1PUdewrqf6hyXB3KAWaPElsv8QLqtbh0MC/dlcFytWtfZw6fUz
7lROPuHhuXY9qUEfPZz3Face6fjlJaMF4/+IsUfYD8W5qh8n66LMLgx2cV7IovZaSFg5aBYHMlA6
YGPLVWKz1csws6/iZj8l15a5AiZY+E5zHhe9HmRGUMvDz9vKrTDPMilDAuo+r88251ew/HjUjwEt
ArZIRmg3GcUYQyUvw1ENGs32RLKWxjl12vArM+PhXxLmNzjQ01LreyAMyzIsNGs7FnAtZXLBMnun
WtF+msqVfV9aEEDGKH4Bbo6AWPJmSdpZFENSy5BTxxv03M9V//wnO60dw0kibTzfS8FddRIxkog6
AyaMYkV5dD266bdYlPvI7EBwTK4VjtEzVrEz1O4qUZWNKkZ/rOlNavGVS9SsXJLHOXoN6cPqdtW6
NCdlKMw+99N0vANKddNSvrNBpQaI/4+0EStH0ikN78fa0VqKmALUJSfUBWB1dZS2L0Ozt8PRLS6S
Nt1j8sG2ASnnJMoNpoHdjMnkqS4L9Fb4+ZihZp1hQB/xSZNvavRHe+c3ZMEKVR1t3ji9AJQ/OUO6
zm0toZEiVCeMsq9DTBYICrZW8Fxw8JDionZnqjNxtqRY3KbKMNl2AQjUfnIwUuIuyR6SyvJZk3t8
eGjyr+eXtSgQNxIwLc1NyTL0Au0+iij7rMTs1zu7b71k2tao66XJTWPYXssIMgn55x0amM11JHYN
UCGcdOcoChV9xuEO9PqiKzaTGqOvfCU9sbhdv2TIrQYxxeWHW1hXgvSdk0BC+mcq1ia5LUiZOfiA
NEXPwZywOXY7jkDW1yrtKoyr57F+zsunXHs6v0ELruZIhGSAqTDsXB1MjJ0iFz80d3f+6WsLmH9+
4Dc5jCkiDRaQaHsLwGLDfFWybsWXLZySR0uYf34ghPZapuo1hHD1mZNyp5c5OL0mP14jcV0TJFlP
3TTNiDOuCs3OS/QgBmwxvyz1NfWdd1XyiUfrkQ5kI7V0kVcQY4nOz/PvdlF6zEy8KNki3b6xize7
Ru6wMnxnqHeVVXhWuauGyBf0zu0Uv0D0S/akFJ6l7GtRBBl9weXGH3rbc938YsqHjaPV3ggi2upS
K7dayh8xDmwr3A3mo3iu9gNEJV6VPxfthIkoFVJaQW2rQTyRIMMQL8f8TvqvOYaz5tnDRN5GJDY4
1YCgeHKTG6Kunb4LOgpTQ2ZjLtkDSSFpUdqPWlSUFZsxDZZGN62ZrXzzZQkzvaI2N+fLyUZqThWz
zJyFmjr6g4OexDXg64IlYA2/JEihYoz+8onaKQup+thHOxE9D+bmvLGtLULyFh3vbddpChaqzpum
7ZsqOP/8BfU/WsIs/8DOet4QRnI8fyA3xQCM7uUktvHauPBZuyXtP5IibTaxzG40NGyFrVvXSGx5
cbRDLORZbKsow8bt3s6valEe2Bgd3PsxS1suBKo5KRSiaRQdA6XP4sKzaUisLRuiQFOu408zApiA
cON0QisRKHSAVjv+iCYyJgYfIhqOQr826J96r2/PL2hRDYA1wDAUHcOVZGKOSdNxDY0Zw6V+n9ke
X4PArT1fWgGfCEfXLYU1mt+M4o3mK8HvoprNFJkAqCEtR+afH6iZXmAQfN1oUAAM1KHdQ6p9LWoU
G9bA/GtyJG/u9kaW5pHKwgjM/qnd7eruOnIwImrl8rOoYBZIM7DdCO3kMpCStTkIdywW5paH6k8r
LirVY9mzQn2x1ja86GUOZEkmqpap7sYU3y6anC0rRdD1+WXfOp8PVmfyzL+XJNloJVjppBqWpEQ7
h5neWAU8W+M0X1oLvtd8BfpP592xHszUiqQ1XBY6VRP0LoZvcY4ha58mPYBBArSKeT5z2Rc0ecdi
+oxFjpGndYgt8vLuzknuDfeqmWzfWMuXLmncXFwGYBKVnBO6S9uK9DwyizqcHD32ND2/rAA6yHr3
EqPePn+xAoIO3MrgVJ/rN5J24/8nLK0rLAtNxCwYyg3GGuggbxd3TrrCpbPkEdAWidukCW7bE16j
ycrq3ojzOnT4E0EAYa65tPll5TPhUICk1iLJNEVEWQ3iJCVw+ms1ezHI1qx/MH133nmuSZI0G4Pf
KYkIPpv5JR8CNMfHdBt1l2J8/A05aLudu6Jn5i/JidZRP5XxlNRhrKNIzQdykRZRgDHRKBajPi+S
FXmLqmej7woZblwm5ABHsZKC0B7rSvT3iryrhCJB+abG7+eXdeLrwKAHPkMEUChSglxA/nwcjR5m
zYpQqM7ehp8jSKJHxZch6nZJoVxn+trsL/XjqnWkHJCJCxJyzGhuRbVdCnsKp5sEw/pCLQOvqtpY
qk9b3bigll3u6j62NkpRxX7SRdVlNNkYfT419Nkpo/56yAaMk+2Ee4XhEunWKGMR9Ii//SoHDZju
FtlWExMHdLvHT93et8bKDoy2eM7jgW/cxFLArOX0XpYqekD0TPvSMzvetKLlmEPWDJveGOqrwsqE
P3K197pxUjE/sLc8wZNqj4KkstHStLvlWWm/FAhFNhk17ybONT+BorN822KgITKYXlN8oeNeHfKH
htqXz8lGJNalg3E0xYNyqRTDvaVol2mvFRs9scWGiR6Ib5Uwz0Z3jd9pZumnhBWegOUFeYL3dTOC
CcqaDU7Qpn0gbPyR9U3nRWVb+xmbiKdpyHQlJcDXIOTTdxlowf1eDE+6ovBAqXVg3d2WbdtedFhZ
rPkpb0yfErO9NDDeM6+EtU0V4YB8tnUC1kWDT9T4h82LMainqtgolFceK3UFGKUk8ngaNVulT1NP
G/EDs1OyoE0mcHjoje4xhoHPowVwPyXuD8wQrry6nIwtaBsjr3WM5HLIECQ2cWQEeq5jEEbUdR5a
P6YdG4pmS4wp8RIt1XzM+Uh90vfJTqlTE/TmorhgmIHn6SZWmFm4yuRWUQQVXvkbWFWTq64ECLXp
3G6b6rpyhy4TXPkjR6CtIc0ST0mtcde6vNmQ0eqv3TZhMDFL97JMGBfZ1LQbFLcALqdFloZtrb9P
o0leABXkGMiTDX4yVMwbkbq5OG+PJ5557nMC2AMm6Vgzavf4cDOiuG2Fzcqwi7/MM220NUq7k0Ma
v4IutJlWDxaIRoNjAcQY1MaNOC747m5wNhMW2qy4ZOPEJ0syZqdzEBAK0OZFvdpDRtvszbH2tMS9
Z/1La1p7wMi9jCr3zNKv7eyW2btClDse8Yep3hEiAg3VVURFXmll0OLopgRmPWsHv8aFukoGmAPQ
xVMeDOCHzy3iOSPaRr8PKvEGY/QFXGV1xfp40zkFqhM3cX4bDyacdeEZ0WMM0FBU32mJ6RntLtVA
o2GYD+rYrmzj4heY8cMOmj+Rqpcuj9VUIAuajVXYsu865z66sjaReItBFUk/XTeev/aBLEllbB7X
UO8BOadur3XEm2DWU7YSQC7p5aEQ6ZxIFCPKCgohrflsF19aeyXFu/Z86Q5BuJrCZeP5YH30uvTV
XTu/1wRIem8lZRtpA3YkgYMVHlubjXFyXku7IOm8aeRGbPdYwNgg4HmgZgCUfftp8KYkRYp9i2q0
mm6CZXV2BGYL5oHdJGiVt/NOaNFH/NIouXDJKjFYpYK15LWPxvi+/hoZKxHoyuf66Do+cBE6NwfL
FhBR/1QdL6d7pQs0Z3t+HWtCJCt07JyaxYQ9LyLw4G3V9K5ofIv8L7+WFM6IsmoTd+iqUAEuKfMN
6imrRCBrOyLte+2WHfjN527IUeM+N4mCDHkzep0Lh6bWbuMhETcCAUhK1D4UM6AOLkexGlVBlpVv
qPa/R8X04o72mmNYfrOZZAetxwjopDcDDY4WVYlahUPiA+KnjB4lwfltXBQxE/ID/DjXCSTTLQ3m
MNuF0sfRrSjvmf7SaCvVgUXvcCBCst6Rk0kBEhveIQ0wOjlWV9zn8hJQxkHQC3ivnFIoqUg6AwMx
Q2Yh1R0xz3C5p4IE8vyXWlwGGnORGkMmCbjD44OX10aX20pWAYyXbNh4qVuVf16CtmhTByIkm2q7
GLfKLq1C3IatoG2s6dJpDcNrNOAnkgEhmo4BuEOlZKDFYcNNbo3lhTkNbaBlTeI5U+Z4Qk3+tHO0
lgoTF7a6TYjPihjjslNM2JzqMd3ghmBt7AEdXqMTTYE9GJ3nOjjxI9X+NB0RfOqM9sdla4aDyLVu
gTaN3sZdI+z7Z7OzPKP6bIPJLECbR7ugWx4dr5L+uj1XwNRc0rBSQcps7vrkNenzoHPfKrpWLzwt
E+NyhYv9PJ0S98YT+A7o1wGeGK08tKf60uHXGnCf8R7TnH3MJiW02rbNN7N5GrJ92V1b4xr6a0kD
iY7mFjQ3zWoorRU16mrsWwAsIjvs9NTrMbXnvAauSZBMtcvHJBI9UDWFHoCRhH8af4LdOlyB5NBw
24qMCmWwkAAbJIQCM92dX8GSCR1I0KTOptGhvOA6SuixdpW4uPYkiZcSPaA6D85LWnI7h5Ikf9BO
ej/qKXYjUQTI9qyNYVJUm9a6ipcXNFMOIBK1AVE4djsZcWqztwBI6dpt3d/H5kUWeUBzn1/MohRQ
ZRvAFS2wExLUb3MlRikcTBqeRl+b8YGS793a/IJF/bIAScOZNpMUSg4Os5cHlKJdZES+wYf142+o
L6pKf7toKVoYjcRI4etwkqOAP7R3XbuSvV7ac7ALw+Hgwgq4hKS/dp8XY47GZdDDvfIp9yx6SbRi
ZS+WPtKBEDlC7GsiWqDZgAJRcxVVSxXzfI21CSLLQgBFmDEfOPYltaqaDp6MJhUyor13R0Bzc16h
5t+X8lAo8P16vuRJsijiGUPbQogbZVztRmcbBUN3pb6cF7O2DGlDiB4NtIuxjK58i7K96f48//xT
pCg81sE6ZNKPKqdDPbUKQG0RvU7LKMgNsRF69lDWamCOxcaOtCtMBrR9TYybxEIezKCb8y+xrHV/
f0s5PWrrHe8iFsEr13dWkiE6fRoAlj0vZPFLgr8VpTgUZkAfd+xnohjtC5NVoZwfIbuHy7tuNisi
FtdxIGJ2Qgf3EqPINQSCTRUSJLXGEck1+woR1f9SiqTZGFnTc9ZjIe5Q+01V+n3q7uK1kZprn0vS
by2ezEhL0GVjimDu+8xWnMCSQ0bJ8u/tkBTbFQ1vI1BQg0P7OXeBiTeuXPqYJyv2syJGRu5UTok4
0sYyMMrkdqSaJ+LMM7S3Uf8sOHS2o1/rkZGnqGco9WBgPY0eYTdSQDGU9/MavKJe8mDeNAJgvmVY
S6OyTZ/joGxS8I84n21j+ViJBUIGDHeaL03HWlxCTKkNbYUGzBshYq/QHsFLe34py9vyS8asfQeW
YuUD1yNRI2zWLC/jN4pi+3ExbYxhDVS1rMe/JElmn3IrZlOC1UTiJSPKMxfI5Z5fzJoIyezBXNFM
SgcRdBIDEG7sgVP74ryM2RxOjhv31zIkc6zUyS0MCzLq0n6Km1C3h81ovKCq0KcGpn4nvj6sMCEv
qxs60ICZBHWz7JWnTjCtjXHCWdGm00B5u/v0gKEPTfslQTvWAsDb03ZS4cnacjN+T5otH3/Dy2CK
mAFKFgCRT8iIowpDX3INVpmru4gWnpbeutUmBhPA+e1Z0mdAiRwwv4DB5qQhgWFApmtVDlaCUlAH
JkJu9R6d9ixdaT5Y0rVDQZIe1IbCO5NZcMtk39itX02fpprDphxKkBzzOOFeN2D0bOiaV+OESPw3
3MvB8+ULTNQQEIpoeD6334n2rNfXTb9iLPNHkI3lUIR0c9GAoUdXoQ2bp9u+7D2tdvctDrFOeUHQ
7tfd9/O7vygPtV1gxtFZp1qSxxwG1ckzE2kszb7O2sBMPeU13umvmvY7u38gaNaOA7eppxnDECcI
choPcdIoNr+xEIwXmWs8oD+XC7qobIDsnlplCJ7oINJjH/CvqnqbQEOpDBefZ4idVQ1NPGgaAuYD
0I/j5aB2nau0cud+EI/FT3axsi9LMfrh8yXHnJeWnkbVHFei6qP4CJWA+s7rO5avfLclV3koSArJ
jG7AJDETC6Hp5NH4gSiVR5OVrPeaEMn0tdRxFRA4Alw9NU99394Wk+mrq6MXl04a3DDBO4u2OHRx
SZsSaZSotV4i7z1l2xxlVvodbUjAcVMvcUu/NasNJoX/jp8+ECrtFOY1N43Wz2eNGyZTGUxxwMBP
b4K+5byGL35ETJsGmRtYR07Y+hrX7aN+1nCu3potCmq7tFsx0sWzADTOmIHgolVWzmKheZVyRtDG
UyGpHrn7puZeWt45zuP5pczGfuLlDuRI+uBixnUxUbSNMMV/ztcYdJafjlkRaLODacooXBJPEWjr
Ojy9VvejMT0qzrQSMi/uBRqT/ytC2vQhtYVaJxx5gG9a8sUEftFa2Yo1CZJdkn6qTcEgIY/vSzPs
u73z6daA2YchhAGgDGzk4Is/9mFg6E8NqqC7pHffSPZ16Hcpf/6djf4lYt6qA69fDCWNFBUNh4N6
lZevrF9J+ixZPPpEDdD2o4COqP/4+UpCCsuJEVtOnFxa7QDyBTdw1a+T+ZMOT0l9a3a/c/s7FCl9
NaAUFJ6BsiZM43rf8zywMHVodNSrZlwbdLOkAwgAARmCPYL+T4pnYowu7W1bIJ5J5/Ewr3qre6gX
fn6L0GYD5DBA13CckhBHbyerpfiETkTvCbMuY+fzM9KhaSC7RBkAjWnIX0jKbMVdlxdRXYQ5CCZ3
q6i7JYMHNxG4XMA7DfT9/B0PtIyXmI/HUekOTffR7O60FWNfevyceUFj8DxAUA4t+tJBU10FO2kL
rxy9/Hcy+4fPl5yJMrIiK2J4Q7PYglwHcKHP7TAId0Ecifuwa4MNHP2lx58H1Re1TayB3yQKQOPO
G+2TzXkJ8rkhS5BsQs/GwVHB7nuTDxeE3VruU7PP14a8f/CUHJ4akIL7CUI7bALYMeQq36i4k6sP
Kb+pB/VOY/F2iuJHVa92Rf5axl+cJAsLd66XqVeK8tXUXwD3SrwOUzrPr/Yk8Ti/CDo8UNRUgVRC
I9zxBy3Slqqj7XQ3Ue3el8R95VXUeXkaGV6XZzsM6bkcDQM9sPHOrsmbnoC+wxRWt5KJkJ3fx2vg
cqujUgdiZZlLw2ndGvAXvIYa91t00u/61kgCPg1PI0sA+8mJsXEwTtTThbPWHfCRFDreDBAFGi64
TlUMpj+ZaRRjyoQJzr3mRgCzvMPwl/LKbqubRoB02U6jnWIpX1lMnRs2tVdRZv7Z6P0PI26+q2P3
1MdAA6Vu9IU4aYl5tiW5jVTebBtUiDbRNDyA50ILwIVcAakngiZVLhNTgFBj3FJbXOmuuMVx5ttt
FBSYy+dFY7XrLAwciEaQS0/udS0o9VJm/3B0QK96NQu61M18J063gpm7FIDLPkfBu63jLcnIpavh
qCDdl1KzE19B41KsdmvkzrIbmXkF5shqnlfnnrJ3uF0kdEcUzU37tYyv9Pg/OY//8z7+3/gHDf/z
7dt//w/+/E7Z1KRxwqU//vvPH1WTVv8z/87ff+f4N/59k743tKU/ufy3jn4JD/5LcPDKX4/+sKl4
yqf77kczPfxou4J/CMArzn/z//eH//jx8ZTHif341x/vtKv4/LQ4pdUff/3o8vu//oArP7DM+fl/
/fD2tcTvfaEdT/5xTZsfrye/9eO15fMDyD8xuwvaqRIkODBH+I9/DD8+fqIZ/5x9Lhh7MfEF1Wm4
tIo2PPnXH7rzTzThw6hQegHqAtiOP/7RzqLwI/2f6HNH5hdQf0THMwb/v6s/2qBfG/aPCnEmTSve
4m2OL9+AHePVQL44c9KAqNkk5NiPmLlqxQDWxmGmtBMaNMfCB29IAzzpoNxGnaAXY9wDUOtw3Uvj
gYEcjPHiolQmvrfaIgkiozAcL8qb4YYlWo2hfrxwEbjbAIxqhK+Rpn2Ut34Z/ccLI1CYR6+g2wU0
J9JJ0rDEsgEejcNUE8q9HhPuj1rebYtGi32rK7/Vo6E/GphSDSuKLbqrY0tZgazMscLxO+Acm68o
+BfbJydheE0TTC0oilDJLOMO5Craa9mr9SW4a13qtSQHVVnNk5VA9mMu7bFYbBACAKx8/g8ZoJqk
GKQSay0FtrNKrTs+2NWLWVra7aTRdGfYwt4LxuLHFOPsE4/0VNU8lwnH8RI7ytNtOVbOvYaGqsIb
8rjaaHajrsQpp+qE2u1cYwWNBK7ArrQ7GC3VTh2ripCDz20/GH2Na2/bNp6l4TZxQdAZeTnw0bzV
+2RcawuXDsVZNzQcQ2jzRf0Vx5HcAtySJsMVH3Fkkja3GWHJo5Hn2W2H9q8bJavTK8sqKtMT9Rj5
iaE2l0AXI1Yv0uwqnxI1OPAEf9nakW0de1u8DkZ24FqAznGUstGXI53RIrNdZnKahgYrYFI904d3
YXTqLXHHttwmoJJ4FWiuf6JuDRQ1RWThaSab9jGQqvFNXmllgqakCY0i6zt1akjAh1lob0coMM//
dOa3P4hYTSUzU3CuO3c1I/QSI7XErTNo7QtyIumuchrXczpXu9CFwa+LLFOuqErXzqPjoG3+QhAP
Lk4gszAlBsDo43cotRJex4zau3iI2QuS9IgO2fw6KXjzXoyqNVcs9wPceGRDOnJmSGWDJQv+E173
WCK31bIrFHO4gzODkeRgfL4qKgY6BbXVfKpUFhKQqQD830YHguHUwYhmXyVL1nLrUij5sfYZmgSg
g4rB4HAox28S1aMTK8wZ7xKSxHuOUGrLupr4fRQjodeYJL0psjbaDHmZg3txSEcvTV0rwAjVTZEp
vSdE1n9z0nglUXZiwpg9BrgxGN9wzGB7pMRIOUwxg4cjd7Y1pDt17Jsr4A+TjZZT60WlzPUMd1K9
mIr0YsVgZoOQNgctWBjTAKkOQktJJVWzix1qcOPOaZn9xPq+AOVThTitydzhvdfAmYVZnzbYzXTu
xyCLRV7SBFE/iONAt5wQFkzVMFyAjYJeOLHN1wAkx9Hux5ZBcdDKh36+GRApbVlNWjcZas24I/rA
nzpMpPeruuv+H3Pf1uWmrmX9izjNRYB4BV/KdpVdrltSeWEklQSEBEJcJMGv74lzeny7nHypcfqp
x9gP2ZWLZZC01pprrjm/DB4sQcuQDacYrhw6bbDhV9Msom8fPKDl+rx6QMuzQQVFsAzkDe/3jBsJ
Hk0eQ8yRifOpn2qVMdr3K89HBxupBUOy77G7onNKlqpqKl50kVewrvMS85zI7iN66O83HPhm/1jP
VatgpKrW3JTkVNfR56Jkey+pfn7wnX/fFNBzAGcHpTskPyAI9/47q6GicoLy10lhFuYJd/93OjO5
703DU+2Fzb6TLt2auqsfWKk/aa156vmYwckYXOR//LpWFc7TVkQmv//76n4/LKi+KORKMcwHTDS6
uuJH242zaPl8cmcX7kV4ChzTTSwlpPRBLZC8OoxjUzYrt1UAM//+4b8nBBiORlKJewxTBtDWvDov
1NNVRwvqn+JuYi7ELYdxk+dW7pouZ7djIYrbCqTUTePK9tXyNrwpZq12sW74rkQlPmYYTRu+y4b1
aw+a/h+c59/fHDJXOO0gzixGUteGO30VzImOquCE+2N47kynthOB9V9adzYO1h88jD8cTlR7UACB
BhAykOto64SD9RuqyWkKNcIIa3v9MiZBeaB1b9/qEEOxUU8ZTwOn4DcIq3pN4l7fIvw9U1bSEVar
odoUtG9WZQS3vdQrOrGb3KLfzjUmqdyp1B/hIlfyOpcrBZUBsPRF8OX3KDxDocmEfo/dPbamSKvR
6bIuAqwnrcWSmiSyVdp2wYCJHTY+oQb/nqAwRZfUC34OJjJ7X47uKqk5UJveEU/a64fnDx7tgp1c
XTuoDSjwLYCcAKCujvlMIY+YcyyyV66uMhNU3rEBi3hDPDFuC9Emuwmi009CC+84e6N5aji4FVL0
WajZD7SvoGbzwZr+kDqAsIGrAaTexe9x+f1/pC/4zJk4yvNP/RyGh773hmfrxe0qZzJ+hAw/O0y5
tDvhY5wwdoT8ogeNgO9ouqVuFTyiExzcVnIYnkNDzRspy//VY7sUeBj3guCdexVJQ+sGvmqEh0wd
DpGqnQV0E/JPiWntYexh9FzDlAxi47U8uIn70HYtgtwc0Z3XzsPJKcoPkOrfyhb4fSJ8oXwAUINU
+So5LyJDc54AuEpaEx5IA8cwnbfITEXp8nSK/e4xKPAwP3hTywV9vXswc4pBBzf6w1xdMnqj6JzG
PxVNUnzzR4z2h6MWGSJsv3b82ZyruQkPXdLG58Cf5a681C//i1XAhwUe5BEOCbgg7/dLwo0tHFt5
J059THb2Ae2zEaO+6yqC5pEY5TdXzfnXoLFwi19+3oxDv/2PFwF4e2kHYf4WsqbXqpmDlSRh5Rie
qK6mB9g7EngicwzZTvwg4QZ1qIt63niBzW+YtWLLI9J+VEFfAub794EaCT1qZHgkwdzx1bZEZi2j
uSIMFIVxj9SluXM8O2z1DN64cOb5MwWUmqquLFCOaGIheXPmER8PgSyLaiU6GFv0fv8V4wjNyo4N
+17hFZ/ARIXldw4OD+OgyH9w3n/fuwtEsoiBwrgB4jZXoU6EhgCkHqr73tDwMNdzfB6Bih5IG6Gc
hc2aSccQRhV/f2GXf/bqWS0sVaSjS1WJwPJ+15TVYMjc++W9bbtiC7mV9tlTjtwZUK7OfePhRkFg
oeeCl4PK6jLkRdbr0k2BUcj7qSy9Glq/Iu5TXoiXiZBHsPbsolDUq7QeSXhw+iE8NLI3b7nx4rMl
qs3Q7Y82E7dPCmSSJg1kTDLgAuMNxvoPxsX1sBq92gWvsGjqlyafEBCmpZDEEOfwrOZpPuQO7BmK
QY0PJTgJr3nJsNTK1EuBVUF+cebMv+nQcD9hNMa8/f2x/R6KgWYBmlrUC1H3ulcvq9YR74jFyyLM
APtsXH5TEqs/lxiLzWrB9bGUpbeZJ2i2kb5vPsg7/vTxIYRUUXVjBBQuZ+9fWpGIOSDGYHjYKZ29
q+CR55VTeEAV3d20RsJ0oSiF2qBKfGsx/PxBTviHyhrAHJh/0HrGFIh3/fnx2I1xYP35hBWWByln
eefNlLxxRrxjDErybWvFcTaCrQxail/hdUE/uGkuVdr7jYs1oC8AKblFC+q6bxcbr4UHLnFPFjVV
sLaR277WS3gumiU7ymuGAkZwHm0wcFEeSam8R9so+UOOrARnlYTta15wbOredMMzD8Z+52jin2PV
hodwqcwLpuWu86L+uW6M3LViInBDnQrBNoush4/ajSU0haoizsuCN2HoEBv171sNj/X3NHO5FhY5
bwSY4LcCQTRa8WI0/84EhJxQJcYt25ZzGJ8h4OcdumYZyyvU12qMIVi9wGDgoYWH0RlR8xch2TLX
nyAC5T8WLCJr6zgqlUlt1yIEgbfoifnR9SY4yiH8jCZCeCjtDEfWvo7vmdP3L0h/oXfAJXRQLlCP
tUFwUjPEsSDGYiqkZkzp7VwSgoBnIYCPxGA1lKBRj9Uczam3oEKWh7jKHBmEh2Ri/Kh9vVbR7Bz0
UKn92FOVJnwI19w1zWdVF/F9CwdvSPZJuZNJx88h7BAQ3jzsLR7V3wfouDwgu5U7B69qF8XM2yft
pJ6mpB1/zoPyIXwg3RSty+KuRHa5TWBHsemtI19i7Tjf2npwoQKwACMB/h/FuN8hW2hlqFcxayBy
UMbqLhfUblGOYqug4KRnDOJKTD+R+Kww23+o22nTzTzfY0b3k8uc89SVZFu4YBYCSh7Zm4zAwZ3B
Y1rrGbSSymvpPlCy2oOgx7YhkDFbV+WGx0O8n/zSrrvZV1s/1/YwG1/sGlQf52rU4L4mavrRxCU/
sgoYVt3kFgqdwhxUoPqdZcT5RBvzo5l5cjSTX8GZYcrLXZdTCEgE9deaj8keNZWzGQeuU1p55YlC
JO4W+tmQWGhGNt0QGd57AuNJUTvfMu4kfWpGT+7CJX+sVaAf6mrAVQtU/SX2hIIqVw+ZtK6Ml1Cx
/CHiiua2LbvwsfP4Pgd4v+7iCh1XYlhx6CCx+SsjjVrrZ5fo0A0zDMYbnOCyUuGuhugCKBnM3QYh
x5FTcG44I/KMdZosxR8rfbm7xBY1Qvuuvry0QOFB5qjXvlWckzsATfG26cFQHHXS+CnenLqZjJfB
X+owoGn2Jcj1ndBefMA7HbIwbPIMaWy0IT1mCzCQ3q+guFtsQzINT+1sbVaqMLxlYQ8nNYzBZEPb
yZT7qm/SgtT8cMk5CxWh2daqeU4bpwmeBCHtnTdxiMYQ6uxbITExYQg5Mp/JbELM+GakwvRegphb
hI5eMduwFbwu5s3E4HsV62LY+rGMod2VaGcd1H1yp5rkQWs63zaJsjedIXzFHOtucuzk1PULLbOW
lN5rApcXBhtKBQ+bugWFYhhB1YDeefkMBX/AJhNzypUXjXnmtx351Ctmf8YGCiItyXcuT+ihhA/4
hqiIQJWifvH62MdVmqMVLPjDYOP4qxnLz3lfeGvakHpbNAI5lsJ8Vts15uZyK5Y4Zs9INjeAg7Ew
1owrY0Wd4TB+nXE5HxWIZmnf6y9BV4LvbRup3zoKN3jc/XJXQcWxS51Sd8Fq0MFXE5r+GcUtNlrn
4mBcQr5VApsQg8Tzrp5k+ZV3uP2cik8ZvueS5cV0CzIRz+ZcNZtp6orbPFdkG+l8flaQE1wnUwEf
jVrnWT+6/X0FzcjNRIYCqvxDsdNx0x512NQHx0PLBiohDpRIKJmRWsdkntZeUFeboqPqE63c/JhD
gwZ4VIzrhVWhXcfD9JD7idobN2pf21LhIhws0pesxb5eYyYejYQgRJTpu0q9lmDYdekF6bg8PTFF
0f08dvuymuu3XDHZpTWGtre1mNvUpSVHiqvFGxrp4ecg7M33urDyzjqMnqJaOo/+qCYgSn646Wwf
7Ny4NzuPzHAZyod+PbO63cgxjtICo8ppnVdtBoE/lUWVGJ4vuWcjIKOazSVwlstVNmFW/LltkwZQ
EBP+DSQQ0Hqpmhh1vg33CDn+S1TjVk8C+eQz9262iLJzk3fQeHGGEFRr4aWj5LeB4837elJyy9UE
W1jKsZuLCZ82TV77QpwREHUzg3fkUumv+nHobiObfK4H0v5ohxw9hbj167RptPsqI/bQGH/aOqbe
5BiFOdAiKG4iLsimEzO9G+BluVsGTG8o1ybzIb7jCmoyydrhcfKhAJR0NFz7Xk3varBdoshUBz0O
4ZkuNWUCbQRALwt431cFJopR98VbH9etqfUjqOapzCGcidJz/sGSeL7Tk5C/0FQQwXD5M4dsnbKK
M4ZXtRU6AHYZFBjqL2O0ypNCwOsajKtbQFhiNfKk32pXOpmvqgKxzSk/UwqnNSesMHlbmINrijGt
jXSfavSbtnRQ01uD6m5FrCjiVTV3BSah6dA/O9XSQsNMP1u1ufeduLb/BN0+pwD27E6HIPf8LHEU
oLW+mvZos49Z2S0t/KlD7p0rfgeGwLqeMbTYJYQfQTEI4NDH1Q5iPwbSSq4DXTHzQ0bW3mEShu45
Utd1oELvKGLCHn3uRnuJsYHN5Ot8g1Hj/EE4FlPE8SBPooFajEdyBQWe5dTXuP6fI0bEyXZzgSbb
5OkvXiT6pwsKfEn3VCTZWQW8/jHnAdqSTdNlTc+LtHeiaCVDksPlFkiOZ7Ac1KEWWsqTgtEB+mhp
QyBnNCRmehGT4+zntunXTeh3R4mreQvwQu5iF6qqgasoyRQe5G5USDVXftDLXYID/ikfc56iukru
9CVCqmre9ahvdm0QNB2aK37Spv1Y4ZTPY4JoJmfIpwStOVV6Ocs+krZCyeBhhCHtuUlcNCJCuZZV
pIsVh/LhZqSLTW8FoCfAMaPJ4xSY6DC2rbNFGuQ9u060a7gBbUPmIUXnhMXoYuuKnhvQQpAVL1mp
KaLoiyusg6/PS3q2oHeZNBGu/9oirQBU0HWI3UoanLkBaE2H1uqMnxijgBsteWQz6/Y16RYoxeZz
hRMQ0fGh6vHTOXeRKcdT/7noC+zAhMo2TaIZ81ohKfes8qK3BApOxy7hIx5XT+edGJz+AIKPP6bO
3KtvhCh8nEANlwp3Nk8DqAJPRUudE4Wy00YFs9UZhdPTTl5KQd+J4d+gAx/r8XQ0kXvCdeSsMd7v
jMcqNwPEw7l9MA078TxQc6Y1Pi5lYawf0Tvrv7ujoz8Pfgg7QZbUdBUpVKrUtXO8u2C5ApIX35s+
dz67yHpl6qqgPwdjq37IzkfF2pel2MGcCKibDymBtNT9wLKo8NmuGTAM04TzbYflvOLm6YZURyEA
6YDC9H0GN592rfsFgjRFANJ5aQ529p972pIHQO33UxWC6g561xRY+I4QH8aRmLhImQdhDmjC4ZRB
B17mqMF9JBprCO45K+z1vsmQrxROFtVel7XSd1Z1PmKOMW4fwtzlO2AA01r1XZgKJwpfyxiWZx6H
1WYZaLMJ4EIDy55yT6qwQRLB2Gcal1/Rh0bmVuZo402xDDLfV3RVWJAS+ABRJVJqzICwSUPKnwTd
m6VtY1NSRPO0Ghqn+9b2lRqyUgz5sQkNONuDDch37L082Vmsr7qTJadQToFz9k1cB8XnJmrDY1GW
7c8maSOzcSZWflJ1QqpPYnKXCEAx6Jx6Nug+U132zi03MzSZbOXXCsLttfOlZDpetV4PjS1rp63o
Bc1yB4oYRVycahrsJ1OPex+WXUcDI9CNXwl1V+XuD8V6lENVxcRZNBTBG3GAw5unCuDaySz47RHD
ZbaOxtCHZHrtJalpk/hrr5dhGxH1Zb/nTUNeRDEEbMWS0Z503ycwZddFqZIUSKHiW+jiuS/eJDBx
EFE7PAMZQgYUBjPbmlg2a6FQXOiFRq90TtAIFagAZheeR1mYaO/4K38QEcws0qKP8lPLgvFUd/gt
wLRyp5y8Xo96xK8i1LH+ZJFF17mD8+3XGkfHryWOzuWPVa7HppVUA0a5iwo1UFB6IFRcco92abhV
NaqUyx/tMeZ7FtOI865NRFcJqfWGdP7STgiGez5ja3Ru7R0RNNFYjQYUDDVTr6zqzBvuczCHl1IO
YRifmC9Vc1G3SAqoTD65csjdlYkIejZNINrXkU+iSxPLop8jM9DnuuSSAlp8Jm2KsToEkQwPUQQK
mVAWtJ2mZvJlWAreojbovgCrAuQEc3mDWx/yGWnCYoghjJbiq48Lwj9wgmvHttGwSGK2ybBGjsLj
VUztmeSiPzkkHp6DMCcbyLXhGJa5/2sZsu3xDzpFe7klCZ6aKatmPbcTrPIKmPzuAeB5G5e37Khm
BdM5YBXofnhOueDk+ObAHklaUhjY9clsb6a6/DlqGqSjstMO4eDeqNrJtNc1u7pM8hvcDhjsg7Vv
Bj8IBCl8xRTpbnHjwCZw7+ikuhUlciuHiuKxl7V/hzOLuRwMNMD1jgzegxzG4RmvHc8P2SZfd7Ys
1gOfizwt/Ppck3yeswAuqPu2dDZmDNVdPfTiqBoHvyjE1wsS4pkQxXjvYmrK5fkqmVFFUI8X3xOH
zncTVcBIk8ItvzXMxcPpc5ZTCHXg4cR02WJNr+/R8QkO1gnERkyMof+PICVM2D971kODIOawNkFE
R3Ui9AoYVPjA2/rm8mrnykUbEqzLXKwbgtre9EP9LUbi/aibQK6ZqT85okS5qouizkwFNV/iVdFT
Dae3Heo/P+1mF+AHt8Vagt51rEq3SGdkCI8OGxBscQ9ifxQ58zeL1MG2NiVDuY0dXHFA9wVH0yqe
WIVbbmn6/YqoGMOvMgVSwU4tiEVpY7tDP2zaWyOfS4d9A18xPFUKOo+IgGRaUYzWQoLdH29Nn8ep
hx7oeZy67i0hOX3oS8UDXA14YEQlzo8+Rh8lEwaoX1qgCXQ2hLdHjGAMayeaYU0xVyx4C5nv3lCL
CUMncRlg0FrZb148cuBaLtLEaczFRtGKZXmh5xsCEdAdBQ9zbajlp7mruiJ1HfblAtAUwsFhyac2
UutZxdPLL4A1jqI6y7UIngFjfSJiqlnKVci/OD2nq36A5ecvKFKA4f5d2Dy/v2x3VST5WSK3KJDu
4nRzwZMMaEhwHqx44kuXyo1kXsCsUUU+PDABCEQF0BJlHNxGAQMIpyKHYYMHiXP36zoCGTQN47kF
xNX2Q5yagc0yFUCIo6U7tHUxQpBZaLhuBo+3QECa7szIhAQ+dEznpYMQaEbOKLvrFYT0orTrChni
bygkO9A2Z5sBHh/Y6SDPfrF5rzPkteXpcrsREEVu4CH3yDpGj7pHyre5oISXEglIh2Ipi4V3nwdt
+AzXZLm7lHeIRwALAbqjKAUl6EwlD9oUUTK/lS6nZwOSxTOG0HGldC6+dJOXh2qQLstAzC3SEUSH
PRoF+uCSoT1anwwrazl+NKu9kkp/CzvM4wZMufeu25UbKRz+GrKp2zFL1h047EeAY85DM/YoXhak
rw1m8zZ4DdTBsdfqOxO23asgXZR5aAnANnW0D5f+VZKHwyGqDYoaW2+MgkvpEDX9qVnizrhAWxdA
EjC9/CRIafdRX0gUYpOTdW1eQN9zgYh6LfsH3kN/UoAydNaJLrauHfVxBBFmS+PlYm3j8CumKcUB
kyfxuSzK8VgmlUpBQTA/0aB1AYtoL3U7SzZQo0TaqHNcRsIgg7Y1xG9cJeRNPUwlOo1B8hbPEzAb
cOR0E4/fptodd+Ekj14we6t4HOoM3UmIyjge3Tg9+h5xhWHhNFTIyjWd2h5sh7A8hmwGZcv22CID
ZLWznnC8pWEQbA0n5HBaAfyCkjPUCsbvHqkKsh+nCt9mtJV5G8M5PPALVnGJ83GhEaPieQECwF/H
XotigfewtHllwvJMwg11YQIX5xZX+BboUQzwwp0eLnsJLEhvIxMC0ABCvvtgTDp4PzAUY01LbyCZ
0+5UXle7RJl12+Turefq8knz9uvExvIWCQ2SsrDit+4w33Ci/W99S4ZnyAK3rxBEIzs3T/xN0tXl
nYfqIPWEnZ64D+XEnLj8mCRIDKImoNuwGsi+1trfSEKPMYrq20Q6/nfsJ/aqQQ88XHb83zHx31vj
oPRSgBkxLBrRNbsahWBdYvSYO/TUxgjyad0CDIdQ89IAAdTECW6Ev3/g78RL0CphCQDuJ0a4Iee1
dO/+0YxHDgdp8LpwTpODC1EAqOKpZW7y3fMn9zS1kjw40mIEvqDJXQkTbmTQWBz80IduH7Eoefn7
gv7Q4/w1SUTBDACR2r/qQPmMINAMs3OaYV90jvMyeetmgIZul5vN0Pc/hdaQ/QjotItnDAILU5yn
gbY/E2LkwsJ0x2yKWrVqHLda277LD25TIo1ijD4T7KKb0Yzsg6bNHx4jBbMb+uowCQcLLrhq0GOc
oYlMrMhJF4tS7pzY9vXSuQKE5q49xtWdW7ovphFQcsOYZHAftLL8AVcGeSfi+iO19ytT5oWcQrEa
Fz6faH8uo03vX6urE18MmKs6DbB/Xc99O9w4qgQ4wht3pUz+BU3AAX47VT6lJILbZN40zm1cwZl5
lKAvNMkczFCYxAhMwTzvvnOH7sYUMT9cLkVaf9iw9ZYX+77vhSWDU+kuEmywP1l6g//YiZLwpiyR
255iHovb2O2DjS4Jh94sjK+BmoYHWL9CNw8CLa/Wdv0G4tSvGOlG6bdk8wBO6IZPU/kBVev3I4l8
xoW2PGy2owQKV++XFQ0C3jKgIN93JkLiIMoIZY2g7jHukZHHQwAm/QdH4DfSDm5dED5ghQwaNnrY
V23+kkORuqbwnA4ZpDfHsiBB2lcy2FCJGupCdwVJvc3y0Ruwe4YuEyoc4D01OmuoIP8byPS72N1w
yDWngMxaEMnRzBwWPAYNb3uAnOIqL9j8cqGS40W7T3//FpdB2X++T1B8IAtAQQuFthnamVcN+NjP
4zYcp/FU9Ky9TTpfHUKiOrQhyOOEDAWT7x6/lbUe5tTWM38buXruPIQidDSKNgUbKtwBKIM49oWY
J3NbrlCe3Zspqe9k1XyueIcopD0+f0GglVu79LhwM6gnWgbmB0+86d4Bf/INwBOQrYjNDxbN9+8J
pgk3tRspNJlsaL/Us+9/4mOsdxxo06GBP9uNC4uZtKUquPEn5dx4nOcbZTS0wI1pNjU8aE65Z2QW
ShOthimka+A0rZeWQF22kJZqNhStwK+ouAhYOpMYYGNUcrZltsInVK65p3HFwQRuXxywUW+rwenW
OhwxRUTA/Z/Dk0/magMUP0nR9nS+1iGIEz0aMuuoRsSlw+CNW965ZbSKkci3/sB/lonTPF8K5WJo
fX5XWC2f/aZ1D1Veg6mMluUbLX3vFXpX8Q6sMbVJ8hKQoQp99sEuvj43BKc4hlsp6K7oqP92A4WJ
aabK69yTagCUOnYEQyJsABSTsF4nurIfMBcuFN5/7rfLlYf0BfQcMPcxy/n+oEKtEvIgTkdOpuyr
FynjfAuqzPjcx1ysoB7nn2tbrarOQmw1j5J9jJ6jSgUe/J03ztGeLll5AGY2BCCi/m3EQASsLkXz
Edtx2ffX6wQMEmGNYDjAH+P9OhcSuykc5p/4pd14AWTZxNtXhpozxco0UHGgCXBM+NqwCprdEOff
XmqXv5/Q6ze0PDAczkX1hIABe01JRgGADAiiJKcLu8At9fw9CRXK/KCoj/lCbvn75/2B3AEmKdhL
YLxi/uZaV8f4CnM/WvinQOaVC1T7Db3BZivbiuByBTfIiKTbma7V6Ajinvr7p/+BcktdcDqwO2A7
CBrOVUhkatKzaBASLaYFj2aI0F6ZInocE4GOyqD3aHfxW1oTllmL25WHSp1DSD+ksqmdNyvbJ2rq
4gwC7EdP5g9vwgMbEi8B033QP19C4z9CXydh1O4aGGUzAXb65YK/3BNgL6AdE+T9B7TQP7wJ5AYw
GbvkmWAUvv+8CVUYqUFaOCUoPG7CAHCD9ph8rIVET3ExKmi7kawFCF37EAPZ6Qev4rcAh5fvQfsE
1HA3Wbbh+893OhiQRi0NT9wJxx1oVcVNQ0XzpvKpT70qXHnTQtUH3+BFz7S58yf6hHnVMau4iW6K
TusPhp/+tDmwICD+EcSYfVhjv18RRGHcNmgjWJXj/TzDarXAJRxUxaYFhxWoWhT/JATNrbLDAckn
52ZUfNh6ZYlpdwuLoLU3lOybcQvzZuFRrz5I0//wwvCU8KgxvIBL4zopbuGK7BRBTE/E40sDpiPo
p441oJuFMcA9bt8uldvlvrJ2Rp/s76/sDwtIMAOOaL4MT/xWmGg45zamC/m9g/HBEaY+LjgsXlDs
0Gnwbrx8nr41GMfF3pnKtTMV5ANiGPl9AclCYcZkJTSaXXhmvX9Bk84TLU0h7rEr8HgvwJtKcLul
SYgyHytvXy+AjJ1c79jFZfPT62gJtoISSBJgnRvDPaFQW5nT0KwGAR4H9Ox776ijGWnD5E+oeUle
AosgvVQ7h1kAqcpl22Jk+C1PAnfOAtA05hR3XPeYO3b6NANtGDFuJai3gmcvQCIWWizKqZdQJ0t8
tGFoI6bNPHQ8uyDZY5e7Nmsw1vp8Ab0vKQpf0OdSFfXn0tXqeUjmfB8BYjj8otRGnRufpd+DCsYW
Evnf3+7y8N6HJFSdy+wfFFDBOLtWviuMxCgoEbAVt7l/SzgQGCQytVemE4aZBHpXCZ1SkNLoHtdG
8Csu/Eezx0+yxn/XU8XvJpH/v7PH7/7U9odc5nv763/q/+KA8lLe/9f/jAD/NqAMLdthLL6Kd9PJ
y1/5NZ3sRP/CG4sWjmuENNu9EAV/jSc7gfcvH6UfKIyoRDFigqL+3+PJxP+Xh1skiHEyfDd2A2Qn
/zOe7P4LJSwKDjiOoYGLUbv/ZDz5/XnFJ3hYHYw8IBGD8WREt/fn1UjwKoiLG7PoeXwEu4OddY+0
m6JA3tcNk8iuCfrYCvMGd+4YlY//eFb3vzbvP0c4r3AELAAW3xDwA13cjbGM6z1t2oI1JSxAMqzU
eQYby0mH0Sf41MbudFcrsOHQek/J0LNjWDsxnGmcLlnPVOMek44zH2wYtS/1FL3mGElpU2UD8+TD
dXDeOq0I9aZrAGTZ6D/kmi9LhyzCRZx2oZp71xmiimChGfpyyqJogg785DIv2qCIArQ6TX78eVL+
KDaJdTx8p3xGa1YG1uMHUFf6jwSq3l8NWEuEaWl482KoD+ERKPj79+iAqCGUD5KYDYEmQ/F39KKb
SEI4B51YDtsG+KP6VeYVLDGrZZBPfhD6rvL6y9MAOgWSKIrhENHvCqFS0wRwHfVcJrk1M0qHkQK3
nEbubqxXVt8qOoQbjN1VdJXzepYbdGJ0ftMl4EBubYuB6r0MJTAEsBLyKROAhcSCGqlkS1jP+oPv
gg/wQby8QjOW5wZ1JBxLMHjD5enh3P4zpdNzxSNvgOcRHHjyGm30GeZctU0WBRihQU5REuKVexdd
UOe+huoEESn6mmBOgTsU5Q/cF6ZfDwQd7XXgCQrKJcagh5e/n5I/LRPbDUEdQ0LLFNxV3kMTFjE3
hwEvThK3adPT8dHtJN+0o+sWGPRQg5d1/ij9m2p2/PIIwiDYWRbGmzkaZZjHhgtY5wWrqIGEfsr6
wHzkMhEsV8X/i07LowSDPwQjHWJGFM/yKvRjm/uwMvNllsiw6E5CBW2XVeUgk3ScTDSvMHgtUZIn
hK3jqaZgd1GB/q2DgHfTjK0e08JU6FzKfPzWYwx0Q1rLwS0NxbdKVY5MI8s7mM8Mimag9mhn1SjH
IavOMbm7nrqkIOsRLtj61JkwD7cd0I782Y69eY5hdBim7hhjlBMSBh8qpVwBi/jywIHh9gbRAtil
Y9r46gXFs/CbCdznTBdViwYh9RdelOuCoGPcGpq+EspI6LgZUq3BjHU/wU8tuO0gs5CDNROB+6n8
yo8/2N4gTV69lBg3K2aMsXmQjmKs4+qlqGQwIyVQSv9v5s5juW5ky6JflC/gzfTiWl56ShTJCUIU
KZiEt5n4+l4gX0SXVK9L0ZOOnlSpShKvQSJxcp+913G6uvBPJpIH3R/NCTvE91m94lnoYkx4mCLP
RTmcqmys810+2/EGtfY2rIwY8X1S88lv8JxOk9j3edc9jgYZNG2HT2Hl2qcizuZs45ajmUZD2fg7
HD3qMiRTvcmwY6A7VTcZFux+k1kDedKgHA42LIFdUAfGFxoIb1UVV1gli69FsnjXNCLp1Bha5zsB
FjXi1EXXj1aChvNdm87w0Pj2jKFO/5xaj5lKTfWijI7BWRgLmvMsOmLdZeMYR6tLiy3aWXnuAkbK
BMIw9lU7LDJiuaRvsiOOs5kwpaxL1Q92vaFQD0XWulehLvq9XgCYWv44Xmil7hdEUTRtwzkujWoe
IHs89AtqUsKKOBYqX67Q8NqWYXuV3JdJ2xwa5QXfBeZQJvPZ6RWpAHNrdbH3wlZ60duds10BJEdd
G8nRZbj1hWoZcDeh4GIdGQhBRIWbTOUWXcT91nqJioibPiw5Vo4+H6oT8+SSg4lDdV9mfrdtNfYF
HxvxPf6bryGuORhKfrsxM9qNWrQ6Qns70Ma81Inwn7pSiZeOaZkpazVnVqaRD4tx4ZJ6dC9CEknv
amzbt5IOlav6XWD38tAXCixHMKhdG8TlQ5MOLxl9mb0xVu+2wo68wxOMTU3J3nY32vCWO2F2+avR
kaqJ1DJMbsQ44/xnP/T+W+vY7i1eP+9bp+LgvemWaogMb542Hr3Pa4dxCIemv6LusJySMyigtGNa
00BwjerMaL/wRJldTVCClmZHw8beLmSJGaqmUp8pa0l2Nw/DfEqWLj7ZdVnWhzmvu+sJi9rG9L2O
gHs44cLF+Gr3gbcVuqkO1uSlj7aGk10xFjlPYgY9h7NzQQZJcFAoC+cwTml1GqakOJKxIQ8tXCS8
pp1+TDLpRi5a1X0HY9q9WjNJhM1IyGnPkNoKjGCYbwercD2cO7XGEFxjFw6rRB/GVODWHbKcFn0z
fBMoAxEP8wyfFQngYhNYwqgj8r6IkuGIA4ooBzGysSDk40lnzLmTZIXgrjy/O6W9yg5jzvSascye
EuHaD8HQxTsBJuSVjVUeZ8dqX9K5Lm7baZ6jwIhxs2mENb50usclkyclG+wXrJ/WRmnfk7s0AD5l
LEy72QhLWl/dbJo3acc4d89T3LKhNONT2Y7yUst2ISbP2WR0DRlZKbAFVwDuSp3wWHGAPtt4mqNM
Gc6hncfXxljGr6bFisVRZKmLOfO6/RT0eVSWTnFRxPNtOU/Pw+hMe4Xqewp1kLoRSoG7Wyxzfq4J
XN1Bz4yjcJbmXTA76X3ST+JkkZfYak9Xh670w2M/p90X1TLNd1v60jlS1NzyX9ljblT5UfqTC15g
Ev4pyezkS+H76nUSXv406CK2sHeWOZOomvpaT+aC3kz70lQpInQXa7hXteyzjZ/n1fMg9XTUggQK
X5I+MtCKmRhDAb18gw+g+CoXdWcXeXmjhKdfw4XR5a0eXkvHfQ/bdpabxhbp2e6M4qHsWnk9Wvn0
U9FXp/a1c2aKOUl4iHORHnE0ekdrsbl8tiRqu40VTK2Y59zXsl/eOiZ6PsFlru9Ls8SLVGCNzURH
nmBZvwTF9/ijzOfl5JdlGsETC8Itw1JBXucMG02Ah6xPD0cfEhPDjklO6Ej6H1jGwkw7gortUD1a
MrBvpMs53vVLdWnXvXc0jVReWHHz3Rzi6a4aVH7h9g2TKRvp7z1XyOuOZtCumTsdjVXXP8ZVE18W
c2eddJDrRxVPw21b9PIGa6PazPzpZDcR/ZdYjTfdpDSzH4rikKwzSanA5m+ZrIZr2ZWTe/CSunP3
eKg87L7MU74JFEeZrJuH1bieJO8Gfutp0xjs+4Rhr0l2L+fZG0JcAtaRf4d7tRTvhOGnqzKoaOeU
Xnc75lMZpVMQRL2X55uk1Y9NNcCBxTy2qXvlPTm0b/dOzP2MLSXuN2NMGi3qyUOLjdSuycGKGTId
or87pem9OVvdKa9jWW/MsvBqgolTdvKVazy2HMwu41p4lzVRkiiNGRa64aWtQ5GV465zM/9o1kr8
6PwJq3dtnbAMBUx3DbTaeBP/8GN2NIZKzd0Wm3x+7DXngK5t6p3s4bCpLrC+NMoUiC+j8yZ6O7wM
UkafctYap5sMprrOmk1Ohuhrj05ycCfD+0I2ydoPqiFQImvrBd7vvg/oZkUpGZp3twlZ/toCbQ0G
7kARqp7V2CzXWL7H68xNMGsmWX/ymrlZNm0jjagqCGvb2aJvwIe1x2lonW0FggBBhimaWTklXyfV
fJuWMLwQONWbzexrAn74ALC9FtLfgBw4ZwWnroV1wkzuubpwKns6lmoSMooLsgqZZb03njM/iGku
9s66twRTCSsORswXBF8vibqp8A4z3uR9GTj1A3d2cV5oWfZR15E5DajA0Z3wYbZicXa6dsXj4Grj
Oqul/6zs0j8mbWxmOzuOw0jHyjE3kDuWXWtOwRcjrrvHNjHsJzErdnnfzud3vHX+rVctQb7pyzHZ
EeisCbcGy3drch6Yad5HDQ8h5Q/hQyxV94JXOnmYQN78nJdavidhk95lWSz33iC8Y8BoY3yTPYKZ
bILJiswlUycPcyGohvRtwKh1ktLteIfG2mYPm22NjeBqWK+Z5SRCb6aKZ5XMmuyYA5zY0PmYNrY2
2oc6q3tOFqs5UjkBuTS1mBHzl8xmY09YRCyrqwduLJm9oRlbZ8vqK07upAJ/NEa2PMT2NDg7wFj6
cZ4acZc2FPhbsZQzw+dD7T4tc+5GpS7lw2S77beW3KzLtxK8pTgFgm1gO+wATtqPpHMMfetiuOKo
XTZYae0iuBGZ5LMPFbIgQARKvjDkrt8z4Di9BKBS349CGuY2NPTbWLtkRlRJrGDvZq3/bMEpwsto
4l3fUP7hPjDxhjJTMczjLYt1JBfT5cMeb5JSF+mc58GjW1fVHjQDswnRBlzu9plIccim3ZUOlmEZ
hi0Fq+Y3OlUDkJyyRmubFeo16bFNJh7ncWs13jH2Cg0HniV2GWY6mfd563nhdjb05JIL99hwEiuo
j2M/hF/NlGmwuP6a48Rh7ydhL4rVcS6HKzUuyS2WTwzu0zi2ZCoWPbLvACQk2eHVOc6t6ir1x7qK
UjN8q4xhHRRt0yll7FT7zJM3vWx80zgyQjhMopww33QYDYcBdUY/8NxYFclDLLKGp5jdpJd5SE47
6vLRwYlNfbPlyVM/l23iq53pV/FXDzPAuDcCeqdRZTFfdTtBuWDt42Cx9kk4FW/DbAdfi7YX14p+
kuRI3RLzRNYX32MeW0VEiUmKMQ/85ItUTvzdWAJfMYBZlIcuLhTzvoI2+DpncoYN2Rf+cyU72Ud4
Owdkf1Ci3ZYOzdJFeEH972E+dNuy+EJF6L14mZgaHuUkMCOj7uW1GFPcU1q4AMwqZaXB3pu7+l5R
bFOTwJgscSemBv73lsTtpsms9LIg6nw91W5aROvjuoj0nM0z84iqgBi7rdwDUUjXPAsCOyIifxDm
L5WNAYpbuSI5bYhxOFAejAvzrN3a2nHKLsdoSLuuOM/pMuDqnOcgjVYx+pFIWkBmSeHdZBsVrFer
wmNC7d4SbINqJ0hYVCS/NjZ1S3ZmDJv/SGtzYKy44orugmZ0572PR9TfVHOZdlFcI2FHyij8O6cx
s2s9M6HYC3OuVlEYebhppKs3LpSNK4Fz+TntlFBb0Nv2rvIq775e1EXipd5tazCHqbFy8d0ikt9v
BmfhC8sBbIlobjwBb35OD1Mi1YMbdzwaypUKYXZO+K0Zc0I3tdeWu1rp7jyOif1dsXlf10Uz/WSC
YcIIRkKzRyt1Bra8tHP6TV6WnDnHzpqbg/TwFkc6XXJB2GjULrxPlKq9cqamIuIpKrFtUrfs/9Ak
XmXYXzQPEJFkwJne5QYu2uVHO+QvHcEWFlU/kXrEQteEgngap58sIXAh87A5hGWuAvygIiRkNebe
9ynH3kzKs+g0j2gLYI5fDMlwQ2ZLODszcJNyY5uLO+xA1qzjoLNhfB4tRZxR4N07G5DDfFbHNPcM
71a1Q1bLYjj7hN/wYi4KRxzYWkLNSW0sMNNCJhg27TC08VovSDfKyqL/07ynv4lTQHWQthEdWXeu
9zcHSVtlfk0zpN8sdZ78AN9cVjDW+vpdz35yx1th0LrdmHfYKCn4eaBLZlsv5jrqVZpXhafzG7PI
iFTYmaP+1DH8XZXizRH5AQCEcIbL4Xd7C+GpeWgwwfEwafOvSWxy8OuMJcxZgbC1LuckyA+Fo4xs
Nyy5Wx/8op36SDhkAf8gkf7aPl7lRQP+NowNjBao3r+7BpPGstJ8gs5kat1s26k7l+QzdgnZhf3C
gI4/LE7397XJy+FxQzVk5COQ1HXt/mVtAujs5ywzyBJr5/sA2+Nx8Polqgcv/P7P8uR/fKUQBquH
sW4dlPjrK5VJTbgPtjW6CUzQTIfGRUusKCIw7Jw+Xur/rAn1/7G/ZHJl/uf+0qkCD/beZ1yTT57u
BzR3/Tv/xt865r+AG+IOoE3PZrR6DD/7S6ELyNahu7Oy8y3bsRH//t1fcv/F1CSOIh+LEYnF5ZL+
u79Efvhf4M+5Tekl4DywHO9/02BCCP1lHYJ2sSig+UEBXhKOJ783BkrbNCq3zb0rhxQTWaRIhN0o
kKo6ej21l6Q4N3rhklRsnAwkZDbiDTbb2XIiv2Sm1A74qvA4Sa63TjaA8sEOFhDJrBxNeNDrPXuJ
BLMgZh46jrHsk9SJX9Ol79OtZELUax6PaNBz37tAYmpVOpt54kiNs8oGt9sv3PhSiJcxrI3m1Z/s
oNt99OU4gaSqYqpvMGC2ZYZS+lAsY8yDBsdmySsHJB2j9fMvx8wcx+LL+jmMjfDkANGBD1kFD0kQ
54/xRNzntQEnW2NeH6RZnolHF8tjOhe9eMhDoqkEPczqbgzzJs7hprkWf8a1w8TdxIbV2QYP7Mko
z5adE1TYCGlWnru1mtKTV2bJaz249mj5G6hGabc1WmP9KzLzNMpngYzbb9ycKCQVHIyY55lQen3H
2+T/eG2RO2fJhuduHbkeTfEAGt3TjFs3OHe1n8DUGdLweexFLCPpNVPWbSxMGg4DBMcc7rmM5Ty+
2yUYwashq8C1RzYQ4/jkI06XG3foMmNniNzgkLO6IO7s0nPa15TQV31ja8IkV/FcmPIwZUtsfhs7
N/nWMq5Q3KZG7wzHIZ3tft/kyu332KwNuNUWwcXtR/YTU5yXnz0/0fMpmye+1bLUxXyDspvn72E9
G87VYvZVf5g7u1YHMGuV99yKbBYPc+x47WtFd0/euHlRhYe55kqeZ39JVu4EY5r2JaJK/DDlcfuY
JnVanghNm92ulo2Q+1RKS2YRI4jd6smGJ64I7LoECF2j1eN7gQugPFcJIc43BO/evkxHDCrf+Z7T
5Q5g//BxYanTMYc2EHcf6ZpJWJt+y5P6uXOS0YujvFrT6FAlMkUMENBMfQPYbLFuLGKa6bEiy4gj
Ta90+CQb0jiil7WwQFdgWAkfQ/KNN3HaM4XXSov0NukLvrwJ7me6dcEFdqAAMErqPpmqsyQpM21w
l3iXMFvK4psxOVilrbAqwuNYeHZFjSwHbqggF8PJa91kPKVa8Gkn0AMlMJUuG+6xDaU9japuMrcC
ksO3EpFjPFTOFO7JRATplVHPtXXw0dubIy76ybycZVo6qNkLl9n6+GeWNeXySCB0cN7gBBI46RwX
7eTjTVf9wvId6X3IKz9V/LpQ7UKZPFrUt3Mh9a3jNaK5i0EmUDx5ixJbFauMybfeoPjiJkTHd4a8
8v0kFiCoM4SuuH3mNJarO10V2TpZDgbJsfJn7V14uZ7FSy/T7I3qKw0xXCROfl8lRWyvOmcmTJvJ
DhrWWkLWUd3xUpZ70u3UZLuOwwMxctIu8a6xaeLZ2M3Vdhgs2hYq5hh7CMixGTvMU7XnMtFS+MkJ
nkC+PH5+Uk5ApbobHWkj4GL+Y/3TuzTItA/Gjh5Tb7zQE1+sSxP87nyoKavlFZYkPnssDa4MMD6R
QXBFxjjQLOMLCyBMGE9qmPqvBPVzTafF689V7Fjy7GdFxWmtBpJ8DhqKt1OWjLa8Ku2hVhd94Qzh
lzrpqnTnW5MxnNrEnu5oF/UOtZbHDKvBdfliTXPx+XZ6zEbzngNQUO8zJSzvgCeH6yxihuwQ1mtY
RRzSm5gbf5IHRBSzXmGNy3ibzePb0lh1ep9BrVkuxsmwOCVO9BqOobvGhoqxtQ+zZcIosxhyyo4Y
LqK9106Spd/HhUTpodcqiXlNy/yeZE0xh5tUdpW6K3I+1alSNWtZqJJ91JlDzc1TQkCzL6oMrfXC
s5qUXpY1QwGC84AhGlW31CYbsYntOH3ELaw8plGllbqe/DhPkg0SchWQ7HPGBPZ7N43TpRtwFp03
crAyXti2SVFVpFtJ4baxZ5ZbJ8dod5lIbXuMfSq4PijPqtt5ygLhgfdBgS3ONLFbUqAEE24yf+Cf
ROUy9ndta7A9PSgUsWNJelAg0h50lAOWB0mvqfaff7zVs9PvP+8y3WlWhwmwvHjI6M1458/7bmAD
1EcfPSuJUq2K8K5qWh/UiO0Oy9e8tXp32xTNMF5rZG3jbiwq/PXSjlv7su4zfh47yKAAyDKHGL79
Fo2JuzQJ2rAV29FQU3AHDjUZnxka4Jc3S1Xw28YclDVnAS8LfM7TThZDNZsCP94ov+X6fN78hIgm
Hn2ElPgr7dKwMD9/3Q/NJB40T3UeqRKwPOenOia4XnuyuTR1OKRXn9tV8fHgw3Aml8fP2ySZYh7B
mETcGexKW603tJJ5kIhN0fstXrqazHH5p7k81P+/VkcrRhXrNW1zAN0u/pvVoPOXKr0i/lqAkC3O
KVFV+5AacyNpgjoqv8cx1C0XNcaFJCKAGso9j0SWBtF/LMuQmaXzmBkdWJokcGS2K8p+ovowa7OK
JIIboYRWejw5JpaYT4rbr4du1+QhGeFuNtOrhRla3jbp0HtfG/SdkKHgq9Qzj0wVKMOmwALkoN45
NbtYPvlvxIy6Pf34a8SxcqfDut3kjrxX2fLE/A2xG9hpI5b/wOg/N6oG95q89TdgcaxOJIAY/duS
ZALL7JY7KVK+hLtDSmMTtMN10Yq7saE2kPpi7q1mM+DXj8okvDNUHlzZ9JF2ZQiyASF3Ioqm5QVW
0f28oEtQNWbVcCRL3qsd9qn7OParw1SPzgWWYSCpFUD6CnACXTQ53SFGnpZyOlUVOlAzP/Y1I39i
gmK7IDHvTWe6Em7gI3uA+APlgT5LOC4ynIHItOn177AnR/MwJ27mrbbv5LaIq2n4Yfi1m1+nXgr5
8rNkMZMgGB7Kpr3u6Ah72nOPlSquFPlqbHrHxBZXTpXeJEYgAHOI9tA0+nXs5NlTpmZ4SvCeq/B7
X3ndXUvj9eB2TrZFO3YAfIYtFnBa6qlmuiovRxRjIsXazmpbWAZ0CnkLs+hBLNktgeQ3WwcNHQtA
iUNhf+nSKWpNCnBvTs8hc0qCub0VcdhfeAVkAlMhok35j9RuD6rtoqHIq70ddt7G6ttrHkzXcGT8
jZY+XkT94gnvQTEs9dz4U32okyWIKEbtRzn278EsLxagkzsNGG9H4/MxCPufRl+A/UnHtyTpvlr2
OEajjbSv1PzTipc7z6d/gZx9Zy/lBdCwXVrU8UOTURAK/eQPlb9pmnHatHK5gD5ibfO2nQgjh1B9
Dv3EkyuaW2xX3NDXZhyQxPXPvWu8YaOaLqlBVvZY7kTFMF8lYE5KJ79KG/gM4OCXLWEhtS0ZtnTo
4UvljvkOFuOORPSDK+MnPfMtbSrGkRtkfPwd00LpSJZuZKCxge6VIzvhDFDkVaLwYlL3O/gdY28v
/aHt64Unu+NR1MVFNpC5bYUKL1Ttav+m6GLsIrEesksnFH11vdqB1DaLTfNo22zVO1HK/K0ZLMG8
kMQdspkSD7/vvkHufPHzMr8qkyWRURAPXvwH8+nHBKn/9vfg51nVCzyCOKkxu6Bf/LZTTYPZjMOg
9hK6hXPM0QLg6aBlzVeV02hkbSOxvbXVWsfdLjSE1b4uiwfCTMz0X47zPILdqeXiOrTP6M/fC6ca
n3pS5M0Ge5UdHz0HUsBBJBVlxgSwKf8Kr8IEz7yCOK4B4uvgU0/Aa/qfx7P8DeMIWhxIsEUICuM0
aa5V2/jL/mt0WTf4Abp7Wy3ULEhANFDxxJDxNdmZ2+c5FZQpmc5Uej+hZ/qRmzRm/D0vljxR9HiI
7aYRqljoHUuNBXCzeIpia/AJyV+lH6W27/f2O8MX8Ehs/CmY2kuddTwVgxyqHCvPWHlqdK3bo7ks
S3cVi9FMvjU9I9tuqHam+eA6ggfgX3SE/+C9/BtGE1nMWuHyiDZol3Ruf/3sA+AL05yE2i9OxVFA
SmbiXCyzNuajg8sKdmLCo3wfg9t1jqYvqW7nfrLKYIPzkZk0//x2vNVr998LLGBeEi7UcLWNeyCU
iRf/+nbGtrPLUpX2xUy6dN7qcGZXDNOExRB2CsBBMgZzcBxtf0zhkASDfcUM+OZ703jUwpkaKN7g
yfActwerMdcDtdM+Olp0wd4wKpik7silVHW8VrGzq8OLpEk4q45ZJ1oG/GQJlKOp4f71Q22oc5iO
pv6Wc0XmSHLepSZoJHCkBysQ2RfgndRjRZrGw4ljJz85X7nvu8lsiQNz+k3KS2kMktIsi4E/3c19
R7EFUoqPUvkdtbGvOALc4by17XuvzLq3FLZMHomuMoobUZsL3DQdPrceCcItQvMMn9F2rs2wquqf
wKoaUFPWon5MgViSXdkufA/pxxHYozzWJ8T7tKNfHHeXUN404B/dGuWxnt1QvwTsFU//fAnND5/b
r9eQWdbEpQwDhcImmvbrNRzstsFo2LArW6Lpn7EUrGdEYGjp9vMGk13PrweJ0ecHjjoGvJljW9U3
eQ2l+wZeMycD36FgORGkq38KOSUuD/swXnYxLh19m+WxpHVlNA2Pi8Yq+m+YKJRLCe/ZOa1dxhFc
hoaH5zdv/BBeQ+n2ExQsh4Lgs8pDrXTn1ePmuhvucScG161srFwwssDyJWhSUQgExIqM0evr46Tq
igk/gc3+8CnCIM9QQldi6JrXBVSehjeXLEfDjit7bTjDtnTAQEyo7nCgr40CrupJVcBAOFe4mgXm
zAE/LZsYJkElwlz2L+sAkuWRUQb2fAqpk2/8utbWIeCoLbc1cUBG/HgJq4x4Lw2hMs7KN5bXCILi
44gHoY5h4pAlljSKU8duceikNY2Srhu93RDyTDgBI1u+s5py3gBYGPSewOvK7WTlnMGIaXOGz9BI
5C6Mba5S0s/8+vMoW0PZoOXaxe3P3J4L99qblHfyYyGTbUE3987vSG0firjnApouDEtonHYCD4Pz
8qwYjdeuV5bzW4y6YvRMbMZVCDKq7KgK887cmlZhPE0+XfQopc7r917deSexdFZ+wOqTGjvHTOjn
xrrlGPzPC3eVQn/bexiF63r0MUx3jdn/5t9MC7Ne2obghIFnW92BlePT4iviDFZ+fKQ4oDDfzUNJ
rgdPDFW1I1XovNRQI8rXsXJfu2CdQZSk68NLx3yz0RivhVIa60tsWD54T8BONoabSV5mWS8f8hHM
TDSn0lSQh2pK+7HyrJuUzQKcZTmGAcCPhtZFX2ZWlLf0Qnc9DBMsLB/SR2u6xqnVDJLDX+G7L6Zb
hMllMWHUudAiNzEsCAZm/8FU+vevysdBR+aZMgC2efCb1ZxIagL3vxQXKh6F+4RBM+lp3GVaXbVg
aK47byhxj4J2wyIzhyNlwD9frF/bDTwniD3wtF73GIRqMoq/7jE8OqlRQgPAG3iL6d4fLB60i1Uy
gcWxcCD+4eV+/bzUPXSQHNonaOXrq4W/RST8kUhb0nTcino06kcmLlVMaC2cMd4bzMaJ98DFcqwV
ZS6mqM+8+I/W+l8V9PUdMBIC6Zz+imW4nBJ//cCD3/QSzcY91NpPvCctQipNnDwm/V4gYRNF5oqM
Wawavw97Mn6AzyIMxoEBWjABezX/4Wm9Nhz+csfwpgAW8Kz2MRYze4D8xq9vKi+Rpn2zI3f1UeIU
OmWnz/HO9Ps0rylrAhrp6AzAV5MfcQXxbAN+aGl/0snol0sLOZon4z+vjN9CCLwpzOd4q22yLFwr
4/fb2MmSpB4gCR2H2OYEPQvq+cuBmhawX9aO05laIYy3advbw0vch9kMslc3xfXKNSy+qM7S+fe2
wyG+y1FDfXCDjs9qXvOEjyKJFbcoyeD2c6zj/1iF/uadZ4Vh7Sdza9K+YTAU3cFfv8wuxBBPfead
aH0jRy0GNd83x8OiUtYdyTWSCG51xVZSJ+d8AU5xkba+mq8mDB4+LibOCJtEFou7w97ypeGsjPMk
bGMp9n4C/+vGaQexPBbhhG/m88IYhGO+jn5rVC9SlwqH5gICdubrq88cptHYDcvsUtwFIfXJD+Dj
dvOeBIaYTuuIme4Plw7M6S8Liu8gBMlBj5TtF5XR/738g8szTqrK4lNdYxHcLaaZV5dtzWS0y1HJ
sn8Oi6BEt/s8HnzKvp3bII8qJAl+w8ZDQglhVzXkWTz24yOZdonQDRUR2c3LA4otDBMYsze4E5S+
Hku+d4jgBUOXcXRYuJCi5UMSc/2+8U7ET0zn2v5onPSypkxhDgMPRlF6aEyfEqoTIiJT4nGXZFg7
sWhN703qmNk9bRV7fK4nZ5wg1NB+3hnwDXF3fxSLRqARVhlLgJqbxMlMF8H7qJZcdDNUMHsRmg/r
TiF2uY8CCp/v+m7HZQE4aXICbX90TmqMV0DNRlppsQ2wrgPUJq+8WDo62bg6G/oXGfiCFQCstDw3
pJqnewwYTvAiOXbCeVigzRw+65Gwrrh9dVJ6dFuq2VsbTXgD+/2YoSOfiyLnjm4ni+ON/3F3Y5mv
++eEgStyF9B6Gt9FUIvmC2OmBvCPLAI6VkNuihP9itSOFpICdL3wR6VbTN4jCYCPnwMTi8EXsu91
fvF54BITqYZDlc6rct933BQO+ww7xmcl83mffL7r/EMFrSWdTJDIpKu8g5tWjnWN9V0MuxDa53D6
vFi2m67tmqYjX3xIKOIa8rm+W0SLnix15Gbnjvi3fC29nAoWYbgoNeDAUmB6rhGK+2eZoScc8nkO
FWLZx4FfYZgzb0EKi2BvLsFaPH2qzJ/nl77v6GMAjQpTBXI0E9m73cTcY9WizbiMGLw4w48iRkJc
wnBnnHtR1QF8e+T3TcmCGsGG927C28Ytz1UoMfgsj9KP+ebXBDT2iZGBlPXN4PhpeGOnc1jhIVxb
P16H6Hph0Fisdw05PO9AN0/2z2PmjmtBWjHBHb0W7iU3wYgHjf/SH6XP542uMZMhEn+crJqPiw8h
QPGHoPZwdSrERSfqyEEFJ5h3sTI2RduV+DsWNx2q/VAXAQEUmfah2oDLlD3I+2Q9SH9q9QulIS8s
QGRQOA1eXT4HNdPX78RHyZV+fo8it9Y/VQAr552PjcW1HrCxQ0ahKDQuFE059yoAfV+enQJXFPmR
UfvySlkxW0SdEtJkvjr+62DamjnUDuhjrZ1fOO3YmlEqIIRFjPoUIEcakjgHc7SG8kjQKyC9J/y2
uPpc/p9ndi/ES07PLgNg/GbBgl/uuWGG4uD1g/Y3DjjncAcQRfd3s9doGFu5YetTbQ5F3wMTJ8v7
Widll0OMwHmKxZ/wFpsqRljeLZiJtX9Hg8LpHkKjnO+lnWTlVeoIum8ftycePLZ12Y/mowSa57/G
aUvhCkbStO7TufIHkECA2sZDM1dKwDJsKvvcSu7PSNtisTdJ5zOhi1p4wO5ntdlypODkQiO71sG2
qawxO32emOe4s+oz9HI93o10vDZdrQyNQBh4y44oeZ7viYbZ1v7zXuhDtzq0kDKpBGxPUQeTnDLh
7rWOt2U3WDfZFbzkjfN6EhI+Ze1iV7x7KbqxjUKCalDeP/7/Z0Pa59zCbSvzzOSYFpDwPqY5bgHc
yQ2NcoCdoVhuadzTcIBmqWjPyMRrnjyXEQNfwg+V5fPn1R/nbnoncfDc2XpKz42gY3JX1OB9D5+n
OxR33lc1OWuhXeCnIlpnt4M6pahZw8kOkgYqfI5UHsG+RKj+L8bOazluI1rXT4QqoBEauJ08wySS
otINyrIt5NBo5Kc/HwbetUVqF3kurLJliYMBGt1rrT8FszCn75zfoIlB283hCzY6Ucs8NoruVOG3
Oy9JUjBxK8iwJ7yisrVn9wBleZfmRzt2PGO3YiDLF52/BL4ZVMgkpLAuZoK6Ct/XRrS3EB549ysS
gqIdQGKKrrOZ+q9sET4JYes7e71v678zRWUzjEG8xcFvxVi88GxUeMD6GjZgVA+BgXXnstHmGHH+
GplZ1TsDI7VhHxeJ0d3oRnfdLitz+p0qs3JxUxVYR2766zGYm6g8NgOjyW7cqCsiiQB6oSc4pb8g
KOlgMpPJewEoT1xkz06HyTO7sWTzZxVUYkGN8bLzbn2rD/sbt9bYqm6mKxDUy4obKlPJ307xiq8e
GOPxl13w7vYcmXMa4FxZxk18SQ2TrsvD+KN6gPTJwWqbDHWe/RLk/U5dt3sAW37E+hK31WD48Bxk
650mYsMwes3ZGS99DWkTA1FB64npTN704VcjsjiiVyRFQODgS3RmodU+ZGSZ3LmV63efVqyTFAsn
v/PQHdntHt4ySxoat8edcLGtNZ5RY2bmMa2NURGNcd3ecDkIeNWVr1uOrRB67X69OUOR8aKk0uTi
wElYiwOU5vZzH4LvwMrPebIfVM9Lk/v78MbHb2WZ3QiUgphYvGWMtaipTSutcjjVFB8AjuES4Vdk
BWZzhPmyvzPgEN0DePZIvgkMY8yWxjKmuHJrxCO7xZyp2qIo0foW+Qa9UQQH9iOTCfn2OuntCGe2
JMwhArzpBl9Xy4vwdRH2NpcVSB5b0mnOKgcNObLj194lRXn1WCG4S3YAQZ19nidpN0dYNtYJw64Z
QcS1KMh1t2yiwLXNzvBEER1khrvPbgHv8ce4guYjuqbh2BpmPh2iGbblqWoabW1ss7XLI8yC8GCn
npkdAeAnJv8VYM6lYqIb8EajQD32qcV2UnlmFQ5om+A4H0xdkgxRdh5nB7JBKPnZUOuXtKiJ9QbO
dtJgl/tlf9S135VPKexjLB0QCIe4cOuZ1Jw+wwmUTb1k72zMyq/3lSHD4NJ5I29Lcp1VOdpjsyAt
YzlL1rJ2cgOW4bqLEF2wbKrrPArkm11gxUJLy0dV21l0Rwguo1nvAKQViTCm5rhFIc0aXQFZBA9s
iJ1kmz92ScV6Vdf6wqfy4/edknIl1+TzkDbAjG2bF0k3fTCO+HNszOFhWu4ScUwy9h+4RJ+MPZtg
pm6HcOzSL3ruekk505dxtY0G5ni364B4JY1kUCaZ7CznD1sB5al3JbCsdT3lKivpv+3uSklYB5JW
hLBrTzYs3xNXhxQtlMME94iLSpbfw4pCPtoPmM2eujgZhh20LTzfGfSGRJY5QdNSawbC2FbaunTQ
WBDSKbqds8vV1bfaJvftwCkfd8wFkcD/O5gqw/YIm5V/S1DgbjcLf/5SI9ALbzG9StWObFGWFvsg
4saqiowWCRXOrecpm70J3Q0GvJiWkeW+jUxnwMK/JPJkg289ESRMDnV+IMMhw3UhKPF3FU6ebPvU
Q6GGFtQw70STMudHd6h0d+sOAlf3OfFZxvQmbNxEinAn3t997DdvtQyuzj4SbwuGYXhBvHmrdRKX
tOiGuFkfVFqh5b5EFjjfgwMFHP80Aw4zQsOIpxZpl4haOHn5jzknv3kvgsLyt2aawTGm+OIxwkBK
83sv0W79iMypec68ZnkRdcJRITMzo2VM4chOGz2M9U+7a5oaneEyvyx6APU7Wyfwsd25HEe4Z675
19rPrDQ0j2S4+WEuUHccGk5o8dzmHg72hW320weB0VcXgv/dmJdZCwxPpm1wCfERoR97veG1Bn7P
nPHJsaFxav/ujLxs/lHxwLfsiiCPjlEDe2OLU7gwMfztZXoKHUqqW2p79JW6FiVD5Wvf0Fzb2Pcf
3Z9AkoT47TNAhf35f5h4WL1lDukYZUcTm3z9uZUMo6HJVSVYhowQhS0pFUJ/dicbHyImFa1PeJWH
HIc+csQh+oNhwv9xQTbjKTYE9sRg4aa/vmFJ5hgizOARVTajl3usV+LhjBSeLBSF/B5PbtNWEek/
C+1E8Ue8o6icpbhbm8wP7s/r0cby/Oh0mZVCxLUxb3CX//8byEi5HFNBW+lx3ZinqInrA3U5AFbg
N/3WhP+GHTKk/VBK9lDBENObXdbpfzvsdSq0ohez71DSvH+By6v1v+uLB4fPmyA107Mtj0v1xOvr
80K3qyMPETeZEPgb8sG90DsE0eIgtI0tYJED1xP9bU+nBKizfILN1XUf+Ru9eWzX68BZlD6dATwW
cNfx3m/3KRxKr+uLeTrEnvKcEzCssAnRQgv01FH7IYZPoL/dSS/uAe8BDfRN7+XJuZaJj6jr/Zvy
xpyVgRQwju2Z0gPRwhnxLV+/serK6GpVnNfS1kSUb91FS1F4ZI42INWjPKzRKM2Ff9s7vTncjYj2
/k6kUpgap0mBEQIfUZNB5i4wYC+g4+ebYBg4a7sc/fdDk0SheWqIqY+PA2xUfXj/S7weXvMdgA79
xaNGgHEvdd2bJ+sGhcD6FEWkVS5DY87/BctNmyDZJ8JOiq0dE32D9hLl1VMCE/ajtXU1Pft9cbmm
iWuhJAZQ0EmwP7y+hK5GnszIzT0MRWn8MkM5Gnv8oYsHMURYWavJ6Kaj1zGyebCdFpnvBtyq1FDd
AmqZm/Y69AhNzdu5dmbyOg2TY81dBFFhBBHq2b7v6LO7u9AqUn3fTG7H+AO3DmXT7cfudB9Mtap/
wncs64+259ejcJ+SBs0lPaklFpNmV765yV2NKWg/puGhgf+QPNWK8hGWuxXpl7o3ce/sUxEOL8j4
3P5prYuzXFPLp7pu1EPT4h/04/3n/oatwTVZXBSR7rjhmr5DgfT6rvcGOkCGKSR0cTHhocZJMITT
qA28DIqseZRVXsqtSbP8r0dZIwgBxC8jw9Mb/5hvkYRg+ivQWVvcobm7YoEZM/1JAlYzDWQT3VZ2
Bs7ZodD+n5ks422YHwN2O7gb9EaQ0hi8/7X+2CECEnVtvLBZ0Sa2UX+kbi6qhQoi9cUMYnYqQyWk
g25oTVvxsGIeaRdZ5i5r8ZjYssfPS97XtTU1saz2PhjcvzmZFyzK4QWDw7cQKAT//fo2g/hB9acf
haRkj3SGwaj74FNuR/Vj5feowoeUGhSeQfVXLHxCACg6RQ8pjTCvn0Nfw1iCWgCj/gjPHinA+7dL
LCvv93ePfs7mRuEWJrA4Mt8ePENr5UPmYw9pFwmJJH6La4Y/CJmhwmQmeZiuXIhWyFlvNEKt+4aB
odzkqIYrHHVCN7iN8BkQt8So1CMOhi1xjrpEJxoRQoYB697B77u8C8oaMwUSlJbqSQJkz7ezsAfn
ELVhLj+TJNOF+/e/2/8BQDnoXQI4CDQA1EVvACgBzxUgoSTDGed+tRXzwi6K9WA+YP2uEZVAFtEX
/zpkWjmvQe+JT+TU9+GTVTmMut6/oqWo+P1mL0m0gl9wa0V3A5L8ei0UEWzK0uvdM6r88Xtizhnx
J5EFabAO7XQ+Wphw4MYEUUX/9f4nu39s8wHiNlu45KAvT1u8+Whf4GM1cZPO8DVpEi2NxHajpvBv
/HwJTGsRKzDByBPMEwzpv9RFHD2RS0UMWWqhyt1GYdpoaOnkeqHRIaWy6ivR76rlNwjbrJxPVT/L
bt/S1iYbD6uCnZ8McbnBXqdKb+0R6Swh24WdXLQjczeBU9N2RBEPcDbuoriPh6fUAHnwKmm3cKDM
utnFptc+R33vw+t0O8jnkvrwDmJ599iHKvirzbSZYN+BnHNsTJgVYwnSuzE6PeZ4mFVNscWgmQyS
VDbFZw9bcgIyyOMABJkw3dyNsavuBhJ4ygtvXriFAUXBDPKToHudQa93kOic6oLwpP/p50F3lk3d
fLARcwz8sSygNVngKhK3OGYWb2pRSG+REbU5Q6qkZws140DprZKdGX+aoI5Aqh4jgSdOCYt+j/9l
qwhvdpg9g5NiuTQ5yn6ocwgmWyKdZ3ObJqNq9/hPLCxYqwjdEzFvLuJ2kgirUzPMD06OBOqSRk2U
Ht2iQclSqtGsvqJjCgiRrEJjg77c0vcuLRnefkNg9tCArear25feYrTFs81QReb5y6RNr7iIMujq
W1v0L9Goou+ulFotgXb5/BWaH+sFeEgOIK3xdOP0BUswmOPeQpga63bfWLnsT3jVA5eg9Umf24FR
FCNN1RBnh1Km3cf4cZB1GnOBadt4BdlOftsdfNTTIUQWTxAjR7B9sFWOqTZhncyLAjoeGDCFEq4L
lHbP/YIGbA7v2XZz2HsplcU5tsoeIiWWw9C8usJEeF6xekKGrIhsIxQbN40au+4wKFNVO1HwfpyJ
ZGs3E8Y8ZLEbYF54W8S8Kp2h2vQ5FmTZnIehjyH5w7KIcXXvJ6Q1Iz4qvijS+3IKp/xTQ0i2oM/I
gxlGYI53URLmj1aA9cFWYfyEdIC6kc4ot+Q/a2tKBGEwnAx+d96ZZgtlbAVdVt6PqGc/gVeZIvmB
iIrFT2ETsngH+YABS0mQsbr1sCqAJb7As5GXM+6cvNwl3y5Ap7XN2CI35GrUv2yRRcY+76xen9sm
NU60QV77oGWhYaZ1hJ5VGgOPDXBDNZ29Ph8+gX6l/TbBhRVnk8InsC0ks2A4hRNb4h30D2Nn+yPh
PIQbTS9Er0XsLaKbpu37W90byTUnLA/b49ylZUFJi03W613Wjsxe2EaoL6soJlBgfKQiOYrGKY0J
oVNQ6MNdYTGOuxj15JD27jm1d+P2XWxAucpG7GIKOHCbjIBA6NRjYdms2oX3F2cSbLPqEmt5w/o2
OazUPavrl60jadWxU90EP6qp5a7EcKE6zBUwy9HthJ/jA8+kFn4TLLubaZkx4WZG3brit+/fiDfK
gaWppI6CfwFeDj/Fe3u2y7CLp6GL1XFqpAQETH1UF5mj50c1mbi4hDC8yIQjweUWAM6BPXIdi9gs
j/xIdFVFOl3oFoRgFf6E+LptDazYr/Q8Rs/2ttUpgZujjwsZ3LW2PldTaprHsrZUso380TZPtTMy
JscqReJuY0JVOGoKhEMT5c1HfuziNevn+nUZdcE/pqzFfMRajsDfesNUMKUZ0JAdy6wv9GWFgQuR
AlVjCEa8UVpi0HFYIWxqYmbvK2etR3/SEDCHOeKGKStPvAhYmXvLhM6xrcQwn/SovGpXy4mOIiiq
IDuXhVdGB8PAiQbFAHX9MVKtJGec17+YIVZST/9TRdjMfFBRXiM/fq8iYMBaJsMCTFkJeoFj8eZ7
1laJTMOIbo3Zz5v7MpZldKtSWHkHFjYxQWHh+v0P1+lRL/VpvACxJvCS8Y/CDrEkRahnB4+Z5bmP
uN2A/65o94qC5TlZNQvZI02mLX6hwXQqTdOsQLaN586rKvc7gbzzxhQuNjVEGIR0aKTSyz0OO9gL
FH0diwslQ4AiRhoyO6eUl+lBO9X0jUbE5KaJ0hC7oek+9ZaWjF1cA9MMYyxpLWsotShVpxS68dpX
vP9SvPFhZHdY+MPgA4hp8Cz/Q2Nf+0jcvXYOGOsGjE+IBu6KW3TJTXa2Ri9B6tYFT6he8YEWEOo+
qxZR9bYcC1nd9oVTnibJmeh91La8XrzXy6JIhRAPtZlF7L95qDg/MWEh2e3GxsAW6zuobdUWngpK
54mhOIBOnnbtT6SAefRYGrWHsi6t7c92N9J7EexO2gvCmky2dzyZwjlw0CFz88kTgaP0/j28rrDf
VyAOnuSBMIRFLc304y3BL4xw+2pBz47g1n35uarH2X52MhNgwTMn7qpxZWAWCMCy/QqrespOAmuj
FSTSfasG/tCcI4Z9xICtAWPtgyDfrvznoqFJJNoucvpd1o8Uf8RkZ83ndettQk7FD+py+20X5AJn
AQ0ISy4LA23761eqpigvaHpRKFiAkE+DxcwQzxeSmfeJXRFm6kWkRuLnhc6j3ZiRUYpjrJd+N619
u3/yK/R5l5RaOkoYLhPYssnQWDonV1tAYEzzynBDSsfC5EmDHD9N15ui2y52LdJb2kjXG1il9N+N
R2zUwWmnNsIUs6lIPR3sPNyXxUjj3JS5YZxlpiPc3q4Aq2+bqd53wmvFczT6vfsBdgK2wVf//Vkv
ls90hkj08Q3mvXlD5py1NBw7zsLj1NYxXIo6t8MjOg/j60q6UVdSq8J6Cae8Okmj+xWLNKeOh+9l
Hi91N5BTgp4p9opPpQKf2KGzau9K0rcSvDAr3NK3zhgj80qWDmlrjP6c/zdUcyla3VMXjugjtIj0
z37uHHtfuaH/uMoxq7lmKrbWNMlg8XkrEjE6k0um+dzqac+/wkF1a7P6TlIdgsCVGJSRjzw+itHi
UisjgIHD20+1sGJAHGk8MHjy/A5U+mL8KbQ5AMqnEWbJSOSSrHP+h+00KnasVWLAobtg12nUZt8x
1NPqzvJGfkY9aANMrgtxY/mpTJLkDit9aWV2hz7qhZvCxJSN5DmJnn1ElRzvpqqnZ4YfSeEgrx/T
Jg4Q1VrWpSnK6iU7dWms40oiCickGArMyv9YuSDrmbeCV2utWNZdHOMccBX5BnQc2X6l30PvW0ha
V0E0VEGlv4eiXerZOoZUnV5Fp6ukgX4mEECMsSzKm/WT5xpmjLGLHbxQgayvcvxVGbwu1w6jG33A
lC/Vl8IPa5VtJ8MhhxPJTCusY99KDtK1OlrJdhBAuDTLJkb3UGfJ1B7yq8g5yFVZMVkth/gRpZbE
NsoPBs1rBiyeYf/rtGP/QMitqh97UQKIldiaOPt6mCRDFzjsy2IWNZKbnQt0iJ4RtcYsfhUWREZi
5mJP7mIZdd7ZWzH3ddru+jxOM3MhwO1GRmTya+2GtEskfySQlwyjB3SroUPsePqdR3a87WHlBabl
673tk5rSb2RUWOrnWnvgAbgAtNcRpt9hWvZ9vVP9FRoN42yGTIAlMsJ6zCK+E6Bktz9jEqe+OZ1O
u0veQsGGMDZTRCox8bPKKzmSkMKlrLSShWWxwszgXyULfNAxbER/FPb8pDzZaA/mazHsIZZTHuJf
HJQnE7c5uLpGq1H6V1MPlwHtGj2D9iZemGs2VTQO9QnjI7rUdbWE5ShJYaFz/9vkyGoeWoWf2zEV
U9g/LxQy/R0r56UaKa64qgj5Ljcz9Cv69PWU6KEXGP+U6eDSizRZ8iVqDPxpVG2SaB0YoReehtBL
o204DNI8W7bRlRfZc6TvIKU17h6HBIJ9saznBfxvh6QZWBgTriapKq5i2uZaRFJ8HmFAsqauGvix
bDLeBq1iXiLzimPKsFlekHUNY1yxNEzDUizFaRgxqu9UmjhfCsvF/g+Dp08AbFRFEvLX9JncbP5g
BN8ABpjr2xPJUlmUv5A53UePFq2h1+xsGDnDT2lCM92ySlznl9X5XDZyaDpav5yQznnEQrfah8yy
nqWrggB3lNzlvi51id9Qkf7HhIKGEG2TOLJG9gaFmL1yNMozgoEXfT0VTAwmMsfGKexVMoFwupRa
zVTb4T10vVE+DiPWATex5zSMUkJOy3ib2kE1/kCRJ6tuoyG4Nl8x7mGiLhvXW7LNUckSSYs4QX/3
gtKY721+rs25SDf6ZZ2r4hfIX0i6zvLvELVXf08AWNWdiVzW5Y/7HRwMa+xPAGDLasXxEuCodoIx
67aZ1av45PE6uAvvExfrTW1lGtWKBRc02a40jajJ3YLhQNOZtzJrDB/qWafGI3YIuPp7XjKVN1RX
RXUKpnbO2ThkrFwGJRU+oUr06DMB5prduufkzI/YAl2bp7HSy0Lpheadyzii3gMKTdXR5Sj4YVnW
RNeDy9/8T4KSiVBFjXfCeOp82ZobzNTi/BI1c6FOmEtnJobNTjEcsx564dHBIpGuwzcrZ2vNqJ13
oycn+0TfQoGTOBTJPT6NJRZUDuBCcrQd3oWbibBnAK4rb8sSadqdhUNbu5sSleaMDFIGZ3uPSBPz
aCIDiB2oVtgowmJv7PJrrzkb4WxUzffCTvG/sXBJRxY9kDO9KP77Hv8X5gpbWJ4uKz7tCXGKYaqW
G0TmC1c3nXS975VJyUy1suwGXgJx7yfr+HpM8gtog1Xtw6ksxE/C05bXaNnjiaxmdF99TRLCgo6z
YS9k3UF2rkAghEBNPsK2ccLynl4SdxaziOfqE3xmJZ8YbS7PIpzp5XAQ9jnwVFUiLD74mBrABxMM
l/1f0hyGOd/aba6m51UNE1vAPRgcdgUTNCZas8u5xEqwUfktxypD4oW4cS1T1hJipVitnh+DWS9X
z0Zu3hON0+LMmrF5HQoChZ2nnmMTb2K/aT5AW63X9SjHprBtaLYuhRcjbESVr+vRqFGwRwrRXajx
qQCoK7X3GEQRbVisrICAuSTtxEOVmIy0AxLgCVN1LfcJ5w77OyBisuAbtq23/z943ZuMJZAjLgzM
E4xGuMyzr5byvzXaLewmG5v06hiUHTWJJw3Cra4nmLpyy9u+rvWlklkivq17Wgr4QDlzZQMjjvAf
Uj+op8sU43twxGt+McC+msW836j8AdBypcCacCAl0Dre+8t9/u1Km5gZBIdGdSyquSj2Lbxy6nMf
24bvBvNKrMiYDrQ7dJSVPOqE4xkFdW/qx5AiPdrUvWPd6MKGctX5iOKxNvcEXLtcVOyw2OM8YJcD
ozrtRooUkbkfSoveYBjcawnWfUW76UwsPun1NygK+MiEZc/HlbhcejmflCgIY2eKAJX8+E9p6E3Q
dm3G//KpdSqDmNXYUdFOUoV8ACVcoyR+7wiY3aKEdkG0nEVi9Xb+0CiUlSTz8eCGlMW5MgLMqpXR
p5DGNHup8iLN0k0/gBfu+9qO3UukOVLCJE/3HQRI+8REtadhrXyDZijEaTQ89LUF+ub2yu+f6rld
0H0GpIBzKuqS8WVVUo3lGIEZ+gIi8D4aOQ9O8zzQOPV4CjJTXlTA6QZNOL8loSPwdnCaNtT/i456
/aBVgNd2CR/RIPHBqenaXa21tRcVgXdpC196lwGJM2+fmNoAE+jYDHcrQguWOzECAJ6Pxhf3+heW
rFOEJLrzsk8YYof2LX4vXfpUidRnjJ/G2I6XtVY1bS/k/s062zBCi4twxx5wcoV9Y6OIx5epixat
OXbZYXTTELgQ3tZYEYQHz8Zd4JAHMe3mB+/KWxQCFJCBKeIaUMBF9/2m0VsI8+iuQ3UJLdKjDovS
vrhtawxPwIm80T9UhgrbA/bmLbE6I+zyDbzxNsa1fijbY+VXQbubG4fb8MGV/QGQ4A3Hdoj0m6nD
4kj3ZqLLSz4GhZ8Plw4t4+0QgLd+qmclsRIgWctON6LPcTyN4qmE990DLH2zpiaCbx5gqiSe2Upr
cVoNvfCYY0/fFGnwPSBkvf/i4BnqvUDWdMZDzzH/AO+iTLZAEbM+2QEHwY3iRRsf58iCHbQ2V73V
N93tKL2AXnYoUbptGLQuB9rarTmDCu2twoI2uOk4Ob+1YDjmXuOJPx1Yu6m5jaaUNABAdk9dPN/o
S/DIReWPbEAhuLUXXZXnR2TFulH5ElZ10vHDp6LcJHjMTv+0tTmKPWt/InLArTNUvZRBhn1ea0Ja
AsoIqVw23tVpQI82Ba+6Up11ESKdDtIg/ctPSE88rqTDbFjo2J5bq3nvQJFNLqOTVGprltZY7Lx5
ltMxxjqI75ljFCy2U4l27GQ4blLus0jBIu+5LvMcjSmu4TAas4s/1pNxWPtq6Dt9cJNIOfcI068e
UAbzSXmsjCJElbyyYMDGSXG0taO8L3QpQ3QvGG/TI1qekWx9fLzqTW+SOXATsjqhOlcid/bCDkKy
WSPE01uj8rx432tLObeJi9QEFyYS5m/82shPferohjKrRlpbyLIV+PQhNuEE9cDO8ErLD5kkZPnM
HNFg6HvlBnDolvNuxvLqEdNW0kmS2bPhF9JgQmanwHycVEM8ADtXiX5+0jFC8ZTB1SXTbWAfVzGX
gClR3/tWmDinHB/ll2mw5nz3H5/b7WasyJphtLZDqAHNKzGW+Y9kdrvkOa3dApPYgmnUwyjpbd9/
yd7YXDCA5CB3UbEuXIWl+HjzjoHF5oDWAcyDiNT0S15p9ejCaPpsgDFQDRNalZxGPM+N761fgoRh
Gz+NPBPGxXtvmMAD0hqjqR3lndUdyOHAwY0xFouzhFVS71CqZOTej1P1yVssLs5r6VUL6JBbvw7d
XZiW3qMzGO4BXllF+i4f9xJ2ihOv8SsW5gdf+fWOt1RZTHGpRWFOCoqt61Twt+rAne0a9kYvLv5V
bFAnQSRRwMeQXr2krfcKGrt7Sq+KVeBMMLRV30GfnWAt5LvJkzspPZ0cNeKLUWDA4dJyBxI2DYvr
c8hWDsjs2kvkNi1p9kihU2fPee5XP8ooTKKP9vBlSvz70RzY+Axjn+7YC6MDysnrasE0JpRSRi8v
WeNz6sFrctTPwh6YBMdexbnm2iOKbJKfYAjGvRdVL5EBQeqnzFnVv9Yp4/t3+U+4Ason1wKzcYmy
Iw3+9TVhv2x3Mguty2Bg53We26yujmByoJ4KI4Svo8+uQ/RSPTKwGKaiwVFeiPmuqYeu46SZGx+m
87VAZ9vocGuH9b+J7TLrDnoyogvjJH/e167vg+AHbvJj9SbgdKa+X3UozZUwqeEdYd7l0j74x5nd
4b/qtLySeQMYi4wOTYZrDx6cqM8Lo6vCsWqqK5yTWjQA+zoeNYkXbdf9MPJ4Cv/h5ZYzjj9Dqx90
VlTG9v279wbD47W0Fi0Dq5O9HvLsHxyWpp48s9b5jYpEMZ4nDodvOvJhrtuTUU0PaZTz5lnY38PD
QCiIuyQ+LP3JTntem/+I91dCeS4TMz7qQo7YZP9HV8fI/qZStbB2rdUAAK+Kkyifre5OTEilN23T
ZdEJawZHMLZxhy/wkaz8mF9H++vW+P43dl6/lctGRL27wLY+OSL82DfrhRncgPONSC6DEwHR1ZZr
ZDdYecfdgWCFyCdM3RGPNHxYTEDCxh9ZQXEbv5mFK1MmrTLADW6RnLe7pDYaekMlMI3E4w9ewJx1
1fy4/mTfUl5xFw0Kw8HuOvaNXHc52tgHGbpsmxFc+8vMUc8wN6u4nZOTiGBJAJp2Ue+K7+u4wGa0
1R0IKW+zbV66jTw7Zm+ThZhH1p0IMFjQzGBsZTyrxBiZ8OLVUG6iyED7sI7p7LwyLWgruMG/fzP/
3NVxQ6GoE9aC1fzJOLKH2NFjETqXdT1oB3+Kn5Mk0eWS1HpsjkGahvD7vbRJHlfy5Dr7XiXNq+9s
fR2wmyOiztvaqdpPqTm20RPTGB3dVO0U258jKJykaIwVwSNd6E3dAW63rr87o6XkS1Wkc49zR2ZX
cHoGoEs8D2W+H+QACQD+0Vh99MVfu3qzt0OkoWFyLXoeqKVvOaWYcc4W4maLzmOxMs2u8q/CZEh4
hwUENrM2dh4JmV1Bqzd103VgPGFu+ee6bXCNX+fys8BP657ph4+5rtW4N7UKGSN4c9OQ15ZH5Gts
EKUb1S/MIbOGDtBZDFzef4bgLUuT9/u2DnpP9wo3lhrGgonyhsim23FiyzGiM6ISP5+2qrCq3gIM
MHOCR5zFu+/J4+33LvSqA3jfWsIPqVwaoKs50zpI0HauxcMgbHqMlXLalB2DBCOCvPGrnhuOiAJC
0M8M4yEKlaD2nx3bUoqCTtnfM1zHfD4vA73LZrvPzhAtkGg7V85wFiJ1eh7TvmnvV75lRSKEcwp6
p/6ReDil7GG1Z91uvZbYC5Yerorx1+Uf/uDsGtiGQRfliIJr7txrc44kzeByWQkCgZ40RdLjdlCu
iQj0ydlJdjNhvSjfBtNuH1enESBlNnKoqg469mv3Z84xDZaUhHL8K0PPNn5h2TS5e4dfk2em7vjp
rpeTZd4UvnhttHRZxAjhbRV4yx3FaJ+rXbvMiRwImknDnlGMOXI8zZGjggFjNtOtvni8V9mTNEbM
O82yxZFj73rYSP9arUdWJy2phBz2zcwXPmizNaxvZuc75a8sXmx11ke29lKNy1wRQjtH2IJQtMEl
SA3uR98b4fC5UGP4omrFta0yrRJhCwYx1yGRnjDsQVabMFhECE7Qxl3eEwP8w2wJhPjZOHOK1DdK
/q2jUpafrDbynINrGt+gUQXBee24lcOh97KSaeFcBO2NW4gCXNLWdNRrI447Ef22G3OEk7nimMYd
VVsINkRUGVezDuIHY164v0XbxTcxvdQ/bWb2xTGwh94+eSV+xRvfpUEqN7ZUzBtJ1/TPQaW0+tkK
lscTEjjICIUdS3xCW1nz1fxri1+U8VScSOs2+y+F4QGg9rwY02GoxlLjESsj4hVTJgfEiyadnzyT
v+AjITCx/bxTjkLAj7cyNdE3kQ705vpqamZjHTNho03jcM7DdjEpHihNCDn4ihbYO1tlWu+9WYjn
3HcU0ozZ2YyyFlAlHXkgMnqXty3RJyK8zwZcL5sisP+NhBFvNSOR/VAbCyGKtIa5tt19mZHlVSRT
fcsoft62IuLRZA621zWWzm3utph4ttn4CboRsbbgf9EZ5CDa50ET3hP19O8MV5FkoqbFX2x8yvrB
+VmlxnRLeor/PEdjB/MvGC90OeFNHI3mnZH42Fgh/8H4omFDnIv5HnwyPigtu8daT6QykLAIjcOo
qm7LpFXe4ZPS7LqwOtlD3e1HftglL5N+1wadidns3FmbIMrjHzot5otMGmAONMH7cnKaOyueY49e
qXa+iT4xfzIAH7YFFj5bE/YKZllGfFcPyjlp1do3kz06x9TiVabXG8ovnTNNZ1epz9h3NYDjQOo7
AMT0htnsdFMxrYdbpcP7Bs7CcSrDYgdA7uxHIxKHZqRZ3CRm92Ng7LPV5uQ/hspIvzlwEM8coQSN
MM/otuEEAtvZnblTFsWVbows20C5C4/aGC+ZlY77eM7jPSPvYYcbXWAujH4icRpEnjN5kPbOFrbY
wUV1/mYTRtTeYNd4MUTaHbCR0Y9GK+JzYGMTY+ajuWMG/VUVVfTgxzXTChuNCtvtbWUkn4q5q2+g
V4z7MJ2AJ2XizAgz5/JgTjCZd3FFAOJG64ioL7jTiZXYLyYWDKScyORgW0b0cx6yfGsMFjYu1fiv
GeYj1qDOKUn98i8r6cxpN0hmYs/11MT08qH7lXQ7Yiat2EbiXLLbcJ+1s6vHYt40evg0YwO2iUAI
IXKXYhdEqQ8zc7TnYzcRG7EHqUybHVnHim0HdtK2gf392SoEdqQim4NDFdX2ueN/4d+cBNvYhZDV
tTle4Qn726w97FJtwKJ+jpsTzoPyh2toEFqrCE5BZfzb2GZ00anrbUOpprvSUD2aRcf4QYRx+oI+
C+vsXrW32EOkX1OjkzWODqK8cUIRQSvo/ipaaMKRXfnH/0fdmfXGjWxb+q9c1DvrMjgESeCeAzTJ
zFQqNVmybMkvhEqWOQfn8df3R6VP97HdcN3utwYKVXDJKaWSZMSOvdf6lmJqHMam5jZ+3xOIRMMd
T39lDiWcF6ztmM8jPXTclrx2JsdTmKACvafVGwfoYfnkC8PbQVoTMY09T72JYYq/Tqn1ISPi8GuZ
OfOdXdObqgYxP6EOVBrHysnbVcKe6s+Dnhufo9Vzdx4ELOlzf2UfHTF6VxXHtZPVa/dRFnHtMa+H
dQ5eeEicW42cVKp3piQlQ1tNBwRIlmwJnNDex5aVHRZNVke3IDoPYXZzQHa3PpHyYAe01fRdOzrr
I0Lq4iQLL+Lpli1yptlCf6sVV7WMAPVrtXfhyBXYSGaXAwFjGWW1r4qCLzoExXwrYye+7T1IDUI0
7WUZy09W2ph3JhUJGU7KtyzV7RD4ERg55GtQOCRENebyACsyeqZIJacrpf2z5KJ7qLqiu4vUNAKI
X+K7ZNHvrCZvg6EYiL2bagafXS9g4qvtI4rBZ6nVG4PCyLvD6FZpWC/jA5qo5IPZyzd3XGbWo9E7
ku67XJhUdxfRkBM7yS7mQIco5i+5o/Y4gLsrok+swKhm8SIbsRo+EVVjoBjTBjSp4o+miRbWtKs2
9fupND419ipu4kYfH5WXtY8eO/V9acYFQEhU1TccprHGGqp7bQulCKQet7hbuCFT7uSHWngwUCVS
YNeuzGDLe/w85/bkc0tKkqEW2/1oJDLeRxGQkZXlhCorzr54cb9+XmuEhpvxqSA4VdjcUUjsn5Sl
AE5ZJUthnzgck7UKAM6k711VTw+DdK/dFJ6Iqbrmjklqf2tP2AsJb41Cbm7z1p4R6M1jUh84ay14
gVtnvMpS2/uUp+BrvbYzPg1Zi+0YK+/rgNn8CDym+jp0g0tbsSUmTDPmdt86SgW1PqQ3zCitQGqL
u6c26cnnhhZlpsnY++tUcGq2ypey1csropoXjQRcT7vSltby85EZQEFf+UCiUXnQvZlx7FyPNwOQ
R7jNiXet4iT+bPUtmYs6n8gAK+U5B1sVNF6yHngali95NuZjkKjc2eUIfHWfJxnNaVk4r1Nh3OBF
Uc9q0U0m6ZNoQ9nSrg4oL62gHIYkpCvmwWDJx2wvslK8kABJXRcR2l1MBq1MDM4thjN36HQcEYUJ
0MDRNsJzMtwSBN4/NUtTfSgKuKA70TdpjDYu7/c5QbcPiFPcXVUPFyqqrENENfNZT1Ejxea4K5bS
CSZ3BkImai9QwsaooljY2SbrD+yO3YXVe0soy766yqlF/cGM0ZKJvNyz6RT7yiRBvpRJYCUAc2Z7
pY7uhXUBpj878DndaCCbPgpE9b0foZG90eqU0wweeMSreuP4WVPOh3Lon21IHocBtOaReZq3U15i
XpI1JnFS1M8zS8yB7skaprbkoCt7u7sU5fwFd668pqYgGIx1ATaQtme6f6wTgSipcSidKT8DPAHd
RQ8f/YWTDJL2JbuJKM42B3xFOoC+7L0Ob9mE2i+kBHBCAhe756aKihuY4HrAjKy4rkZy4LgvWyqf
fh58AgtJCMU/wx5npFsfeOq+YVlRB9dZVpJc4miTcI/z02KKVzvO9M+y1D5JI/8yVIN5MSBpIedw
auvHocgmcpHHMdkRraBeclziF9Su7gcrr+RHTAaEXNt5SzQ0sVmxM3MiSKrptrQaxiOYOl9BrdoH
jxDLMEohdvjZgtrbFQpaWS8VoaPLjF11U42ZJftTMtzA+dahIJYIz828uynQmp9cKFf3Xj8KGqhD
YfiEOnoPAL7a5SIbx/Rat2LrboMZcKDvTAwS8lkjliJQUPQpJqR9qfVTu0nc1UDUqjdTXs5CHFtr
FIcFFd4uG6z0XqSyuUE1V++WpnlOUTSETYM5pkfXFNQNgbeGXPQPXYXEQwPVdNuiw7hEBtjwiLCM
mDAsH1ls1usMkLTfjfGzwKUD78lOQYZWXyTiLr9D9BIAFS+4oxc47hwjuyYq9+gtBmJjEdJx8GIW
4zKZ2fd1hk4KauV4TLOa2jNz14esqspXIVvtWZU6v4AqvRNEifSjyeSdRFFqpCATnBAU6NuLgZyO
p6heSDXGpvLFYyh7PdnNeLWmiNKAjai90xFTC3mobPxFMfEJ0GPoO3QrEo20SyApaCuWszS6rsua
2o+T8mPDROC6nBlqcjm0rUlWYowh9e4gI3LpinS6HC3Q4VpTcZ866e1kL/WXWTETKmJZPikjsSm2
qRtyUnvvknSC823yrDguiCRiKPGxjsZJLkl9ua49O1hfXNucpT4RoIKPUTNVSJXu/NVobgJyJrJv
xiQj80ZLuxfahsWzZiVGxOPQajQutvjfhBjV1eYNN7OpkTkJVWMki8S5X7AK3HRUXQcVae5RTq57
1Q54ZSrTiPZ52a4nw+1asgsLEi9BopzAj9DYKCzY4pmQeBaUFy6detVRb91LZengAo0hCtFXLltk
fAzQg9b/o2Bgd5npmgijdrX37uqMgGJrSLVoAcJpzZ/a1ElQ43f1KWYRoyNGUm7YGz3X0By9x9IY
EbKkALGBwdn9pYBNu0NuhvZjnfX6bkUx8DE3HO0BYwMHmQaLNFOpxNrP2bDc4mIar/SktQ5ulNfD
85pbaxgZDZuokxU7Esupq5j6XVpJ1ST3+VDa+zUemzAuu09LqrsHmTqo1Pvka93E/WMxl9kL5nMv
7ECpBUwFjICuNFm8U6ntNI7dqb9ENWNvByCS5dSkF6xE1+1WvB2XiQXhbAeAUX2089pjwvvOQAcq
yN5npBKpcDly1957nYM2cBjBAdxWVmF5J4YQsseylAPVjsfBqHxm3Lx5UBdpdGi93FM30zuDUseh
Vd5N+dro+xrXXInbkY53yGQyHndJBC94N62Z6V3k0LzBIdaFSMPeShGKDJyRio8DnRygpUypiI4B
V6KdUjxm1P45maZ74qe2G75LFqF/BHpUPQqjy4i50lpNPTazvYz+nDK126lZd+tP5bRoV91ocaRu
PJDM961X0VFpGWrPjzRPaAeYqV01B31YveNKUlF8SM0+kbdM3zzzMsrpuRydLCu+GnxGu7ZDI0Ak
rZ3qp9ic+cw81Wzyau4U42BgalI358F96uboM/O6IT1lc5/QOcIHSosJ0mDUX1amkuS8J2msHvoZ
3cet1g28m7NW4DwFceJZcsBIslm7Hbq+QHUAAlrhRKxGk/W8UcrcxwJ2+I7du3/2VreNTulSbpfy
vQlTuN2IEI02c82HDL3sqa0o17/N7+2j9Z0MOxdkEX1vkMx2QiGntQgHrkZ2VetClgu3wcDMzLyE
+DzKW3Os6G15eUwbr2gMOB+MMN+TD/pMaic5tU75UK+608LLqufdHEHWJ+wSXrx6tBtccdgx8JqG
nZMiqmg5AyF2eL9E56veQymMer9G/1ruid6h0wSycPudvIzmXJrpy8vWr81uNhH0fEqpa7AGz6Cx
SWAbJb0iLV265q1M6BsR/mvPkJ42y8mFGXs2SaraDL4Brwnf7axfqoj0shnYD5t0g9BTbpG/6aD+
0j/dhmLYgCGL0XH8pX86EMBDVv0yshVXiPz1oXXvZznX3YmraMxEXA3ka0cYlI4ClfObRpIsee09
NkoGynpBlgx7bgi8yl5x19R9RhtqmIY9A/GiQoRgapX2N23fX6gIngRRKzdKLe5QsiR+GshmtBCI
47aLU5zMzEGKxKDfdg7fkbHy8i0+TqRoWmvEWiznNaM+BPVieDuPN6rVY/hhUc28Tk0pxeE7jPGd
Wpf3Aoog4CnM6cFZHqAbW1vXwoDDmbRu9eh0BjaVSYKQwHhv9/3+uvzsSYa7gjxLIOzAy+QyF/1x
MpjoIzxONNGnXolEY2Owig/JiDX7kOr0Ip9iyG3iwikH0zqq91by73/++zj03/vqEPlxxqFhYyxo
SII3f3wDwpaMRhZrZgZm0fB1EtKLfRuXfuSfcQi0sQZExQMwJaBlDeSJLrG923rVkvyDuzljLkl6
YLo6vIuX/ubtbT/+p7cHTZruE01FjF4/+/eiqKUdRyPnckw3ctbZOnj2munYR6qHnm3nyPOSTSHC
bPy/pa1nN+dgGawlaDmj1SovSxyu85VpExmzW5Z0BXGmq4zaGQWxfrm8j7bO1/r3v8Av0GLP2XjU
whUQm1GC/zy8nJfZnTSDfq8Z20URdoYW6+QRbMF8ZaGLad/WhWPe1O/EP1tYCCzpHkz0892q6L6e
Nc9xkY9gL+0iuixzFv+770PKd/eqprHvP5wbzMh+ipWhe0+CTaq5fXuw3lGSDGUQrmqVaZ866JkW
3s41zW7LttE2UsX20a5kz7EOdrPz1+8/gp9XHm5tsMXI9kirEBQnPw0zjTJ1B8tlcpQxg0Qkq+pC
7YSxObz9s+BrGLXS+hDDn+oOv//Zv9w+xGVYcK755PnvL/bPgYCihlO9RqpbZU3fMGwV/S38d51l
1uTG7oIun9ll0ji1VJgQsKtI6IU9a1/9/o38IhiFBO4hGBTO5kZl0PPTg46J2Km1SalLTy4mzRAz
Ly51wMwfO26C4tGxCLiDazYlu9VTaXpBWl4sbng7cJ+MOkvVdyZKzSjWuEclOd2eR06/f5+/IFFc
x7F0Z5O/uUyg0U/8uB60mdBbrajUkcYHEATkFKoH7LUu1GvvIw66FPDk8SmOfIbnsUtKVJR1kaxQ
Vb9u+SCfuvc9tcAD6z7BeZywF2eTILLvRAcGlljjpat+yKeu7UAZLI4ZnKs3jgQ8Fw2zgcX6GxXB
Jt3794XEdVwG6iZxrVvG/C/aHpUb4BDpnBwbBo05OvYeiYgsp1Zedi3l6WM0egzIfv9pvl/VH36q
y9KO2oCtl0ks6+yPn2Zsoj6x6WHS79UM+2WCbVE/a8a4qTxNkeAykZV2LIdKQhJJVt3ddz1tEQxT
k30ck7Lqab0v2SEhqo220ABuAs+POZ0q0yysay1S4u8ijH5+ZAjIfd9u6dlD6cdf++NbdmRp4InP
Y/L8FpLizvrmTHrNsHOdREcir6sybIqeerNc8+QuBc/X/c3VAgXy8/Xa0PnbDNsFyGr/8snlDjW0
OQv9aGeMFE9CxrAik6XvOyzWdCfvW4bP8qlTCkiDLxpGowj1nG3bWjfh7HnMmzFIQmN79inW6Uj6
wVkAey67tDRaEbFi2oFn/n2SVinVACxVbuJBoNlUudl7hUuvEGkzyHfZ7DeGhbfTNTwRl+eFt21r
CsQWNeH0SANV6kcwasof0P6bm7uvr+9MT5PGAzkKjnbIIGxXr+j3pzs+hMG4Y27aRrvz+2Qh5KfG
bs8RQeDLZqBolnP8QIyj3QWmWeufZ0tCkx0INKhOJUFAw+MyMyXYnYeBVMYUtli3VfaNETBzAL+V
VmlfIrV3J0LE9DxC7x939l1rzVrxUkyMQoJsSLrkWuswcJ/HfzHwQ4TIEhAzZhJpRXcgEMShThmI
QOYs8QPv9Xxc8+sOCIcW2AWzed2PyNirDr0k3eR7zpVB7Wjc1gNZDLtsjJgZe4TuCAxdgLDvuK2M
llTbbU7aypTfOo7TlSjJqa2oK86lmZg1z34665bZ8GBm0AC03StvlNl8wJg9Ljg/aPfyy6Z2yuvs
94k8oBbuBk3Fmr2bZJnLJ555RjOmIXncz3PRHhWO/XQ+SJ2H3JyXKYO09yXBHWLORb1up8ueUZNe
BGdpgZoWHmOoZHyf82vPyujz+cQcDM4nVDRcvqK3uVHOl9KUgrXyvO/Nzsztgtclap+8CjrRvqRv
KvWdGcV9dcyLSNQXzE62yfb7TFe4KYenaR5i7ZC7a2LsRCcRrfVxrWfcm/z24fn82jQol7pgJUO1
qGlaWs29nhRFunMsrCzXoMVVtHNjI/MOq1daziElnC8/cQ5UwyVZG0P3IEoaDR/BVaj5earX3EbZ
UxC4VzYW4hA9i8yHqOhm7biBVI702L0PzBipsPzzhY5nIjP3dIo058KMuP+2eRr74FXboiS8NgHS
mJ/MvM0dd8cFG5LrxAOvdMx7jNCcveulyb5JUhvsJ6S3xnTM11Gqa4A4A73hs9h8VRnPPUTM0bmN
kzTC+qfw1ITCqb1+Zyi7MC64A+b2IgIm0xyI4UXr56fKWw50kgiiakHXthdUAvH4cD6boszkA5da
t2keqiRHm2EXhPNd6O/P4vl0Bqh943clJJGM9yvvqexpNTacHL4L8xPw4izeFrfQZ9TIPAqm5WZ9
9jdHpHfd9487DBu2TSIGijHqnHcixL8JODlP1ojPLei9Reb9RaUFgN/NnP4C27wDV3UjHZkSUTe9
R7vRjwqp0VNmqrbY6aYahz1OvkkcSKhO75hL0yGvYm6vR8WpYQ7nZiYVfMv1LeEd89zck+cU5fda
J/KGqT2QoUODBm+8NbfEjxAYO+1IZxTeq9Wo3jmYoL+SZ5pxABXoWYGK8KupHwHTNKWdhaCgrCXU
B09EgZYX5E9u1Hxp+qNddvpNkqRomOuocfP7glNqE8TczupYY0Rmqj8bM4ePJZrrYAP7AWuP0ybA
7gZUhwhdeVO0Wf13CNaf90eqOEvnE9fRIlkWtMAf98cpwWKX1EuFqQ391E1uzGt2nMDXEnvZiK9e
jDIliDc4yMWAqoH8yppd5P73hcUvx0ZsUbD4yf/YjvTmzzEgpixRTjvUAefGxFk7NENzw/VLU1C7
RdbKHVuAZbV31TJpw9/Us94vH4ONJXiTS/NR2Ah6fyKNNG2f9KuZNKdpacuvRC5k80NKazELSedr
ns5Lhes2sjmckcCA/1d5hao1Hq/n92DeSdcsdt2oaLKjjnGfufe7SvPs4wY+hhjW5MMm2tmt2HsB
8iCDnOtatxhyAV479ikY8yMO8aZ41HjtoV10Y7mJxpErkOlPa21PcD5qjUD6YzT1WR+AklRz4Pbw
HsO2wVv7QAabVXe+IeK8TwO8RPi5unpQ3sk1Z/BchrnE5l4A78n9vo5noGmjaQOLJK3imEZx4x7s
fCnkQB0xJVN4Ns912bwReJfNMYzxhee/76Ef/JXiCfQCZPF2d+2ui/lWRmXq7UxzUGQ+F1gJdtAR
8NGf3fl6lOPUpy2D7XHiFwXN+25eqOotzs+sUcSeWuLB1XPGuBKG1Rlfo2ebr4+AMBKkYfOu+IGQ
EA8nZKAYBwZvTNaLDQLw2Rmt1vPhFbH/m4tOEAwAzHH5C/xXW5NB3crk8wAg92kcoqnan8Hwrasl
WgD+UG9OMu49jQHslOlwLvp1SO7P7zPqalyFqymL7DBrGlLHely6+SKdsy2jolvoaCsEKnM13Mp2
Mbrd7x+R9wfx31ZG8IfgbTl7cuiyWSJ/lrbTiwXWkyfOCTm4Vh7gD5iHdelcwkUIljDFhQBzJG7P
5INyioRz0znJGIcZd5HYn6Ns0IrAMGIZqNFImli1OoZN7PtXiLfdS302GccEcUaWDWW9xbR3GecG
FrNyVxG2Bc5dX41U92EZCaIl4BWM8dXiNMalLvQekUNcThpwZRu77LmG/s8fApO6f/4Xf34lvQwI
atL/9Md/fqxK/vmv7TX/6+/8+Ip/XqevbdVV3/rf/q3DW3XzUr51P/+lH74zP/37uwtf+pcf/rBT
fdovH4a3drl/64aif38XxI9uf/O/+8X/eHv/Lh+X+u0ff7xWA7HXfLc4rdQf3790/PqPPzhi/9ud
sn3/71/cfoF//HGTxm9t+vLLK95eup4XW39u3KRNaYqFiqkr5/TpbfuKwRdc/i/IXTy6G03xj//A
6t0nvMj8k1MTImOE6hI08CZB7iqqkH/8Yf1pEBVAapO34Thpfhh//Os3vzvfrOdL9n8OYkXs+sOx
yDF1dP+ANDklMPJF0/tTG8FBu2plA1oBeoT1fFhIfYasYFQ6wwOSJtyb2okRUM1jmifXQ49aJcQK
3HZHYlhd+qU1O25A3kX70RlU2iGrmeLp1qvsJCZGKSWL148HuByXdY+4z0POYRh4xWcjZ2IlOvKJ
fCxezCqZOpEg5iwW5DeKz0pe06uYUF7FSOV8ZC4TKWuSQPmdJxKXQRCR28qXprBoIOJ56P2hy81r
y060L6vG9MdvhkknMd52lmur82LUDMTKB2bJMRQ5SlkLvyot0gEsUqBgeBGVUV9YWp+U4PKmcg2y
yMjSwJxYCDl2zH3jowaYegSYSWPuzVFWcich6FWBRk4FjhVlFU9EWJKikliV2PXACm7btfdeEnwt
T1Xcu1/ryABf0AHKTYk368bcX7Dwyyf6nVP5ORZNbxPuPc3l9WJgH7mcSLodfVUZkRMOtm65xICp
pXow10ziDKzXydjlzup1gVM7ODb0MUFTlPH0fyLQyxQPNlPx9drOcNZ5MnIRq/UaFY+fdsN6WTRR
g8eii/TiiJrOZUbBIP+E/B2VWkWZ+4SjxsUj4LnJBEl5VhGZPtlo7ckwScqLDiUVkTYSqeGuSRkZ
t4uqhL82rvOaSIX7jN3T+jSVdv+sI/a1d6LI+8Pg0uYJklq5r11UVW2YTdv8tuVIgDxSlJXlK9cu
MfszPT5lNpZCX8gBImVL4NMS5FbaMVpe5Oj4aihNJBqCt3WwOzmPsAcGZBGkanxNRi1lwoQo6SSi
LrnXaIUQ4Go9Qmerc1KRoPmCanPrGhAUEtZhqhRkuj5v2JfEbAbEYDL+RY9qfkbUlAtAbzqxVM5i
2/eDRd/MHzNMfvAhihXVeoH62o+MqUP4NJfz06ykqSPTGNSrwWC5DVyzFyVcQhtaHMknvDchUmb3
SOdQ/ykOvkQD6O1bYpTRawS5+RZBvvgLqGmGIMXlgO0TegQkAP+BrvlO4TjjgS6nAyW8idIwQ3fy
OdKjofbTBSyAP8xqfbE0u76lwhhiv6HdjohjrEjHoT9goxohE2GFr5Zm1aXRtyZtXt2oQM3ZHXoc
PZoWUpJob69PyOKj1y3d1znUZYX+z+YgixRwKOvuQcWGRYBv5AE7HXsjvxOZbdxj88mvhLb2KCtB
NXzF/GWs+ziV1DzdmLlPmR3LD73svafKcRhXM4t0UuAPJqfVZCrKW9xMeo5JxogsnjsnqwOvd+M3
oyMiw7fbhu5AWUDlCrrGXYgNMCtwHWTKF49TEm/jWAL2hkfSVeJnJHpcJK8AMcJAUG/R4AwgTZCc
xvYzJxJqmkk00VNikgNLLyBurj03Kx91g5+4i5xsIRZsMpNbQHhEsgsph/y+nRFjhqauyTyM3DW+
wPnaTAcOV3a/i1tyQXZ2NrVLMDSVRXoQsWY8WY1skQul5D/4XlRyVZmCeYaPfd6swwaVfolosq/X
fYpIa/Bj4rv5Db0U56RmVZQAZYFuBV23afkVXK0cqiVuv9BtORfvF0cbnzVYZ8+0x40BHb8GcEJr
jHgiSSI1OSsNiIX4d9zPvgSDcFt0avqro71/qvGCFz6nQA6b+VLPNVMQy7yPvGUVOzkbFjAgJMdi
B59srMIxTxSID548xOXm2pPsaA2EOy/SzSaUBbjabyOafMc2R7for4YT36dNiX5tjtZhrwwEp1ZD
qifNskIrfZDlXXkNk0JVpx4qBJyaJUONS9EUDz4p5lm5dxlHeDsZlepL6jbcGAMtHhX0jefcdxHz
VZy7MpFIxdnyuLXn9Bl4A/Vo2yndDUnESD8y+aL+WiPsplFpiA6jLcEV6OlqBrUsq7rus3kMrb80
hu36vUaeJk9roTVhEVdp51cMHz6lXRKpECwJmuSGfy2Bjorik5FWnsYoMecGRJStgJWq0n5O+gTt
DoPlNGxltia7RtQJLjjO419nL8VJxXafPbt2JHUFTKuzp+lTxMlsCyFmavcVn5G6IYgwpYMvVudo
445jHkVv6ls2G8UNQ2770dDS9bkYjPY10VgUg6Wq5FfRDRrpsJWuf2LM7C2+2bXVNyu2k8NM4DOn
vnX9kgpjuEZthfmWyEvT81GCtxUipoIAkLSpxD2cF/FZ2lmM15v8MBTGvPopahBr+pZnrPd5qq3f
cg2nMWq3NA3alGT5qcg4wyej491aDG8WH6ClsP2xNRri4pqkGv0ebO3RRoI47YYpl6yRPDSpHyEf
xZ+bjqjFYk3Pg7yNHEQ3kdU3eyuLa0Qhc0vGKYhf/TopmuSV/hGiDpKeTIv2YYEoPTZXUWwRsaZ5
0/UcuAItdkl18ueMWluw2Y+p+ZJ7ep/wQnR+w4nolXK+w+ttM2035DS4V7EnCBCWsTZmbDHzGqmP
ZCD0eYieiEkP3aOZHBpc6PqEWh9h1XHRML59aJfGFYFjtUUZMlP2VMjYoL6mg+sWJzSJiMEcFOCv
jhtP01eBYBelehHh+WUVpvk8Q0hOw2XKI3N75YL2F2/YX5iCsykw9aXsAE/TSe3DZkijKFznXo+O
3YCf5rNce83CH9+p7GO/gNYIiyjTSSlJp1gClGalBxYN/tm8YVRBuzNZiTv/MlhWZ+7wB3ioCYbK
dSpIECSyuSxchdeofUuPSn9rcpYx8rRMA2+AzLRpDUdyo3pUnG5p0UhNsXl+671Zz1FHdbLd9yZW
ius0j6v2OtLzzDuSiCiITy0pMnD1rjoJ7PsEF4RzivMMuLW1xlV8ZYywlf+qWq2lY98jg+HS2SVH
byvijRoJJ0kaoBDsZp+2tml9HQBOAgnKxyW/Y4qokzpIRa0RatH0+iVqthH7/cK9e1E0WiP3DdRw
7CrZio7YXGUqPuGSMgjZbZA1+dzI9vwIRoo8cmXbE3g9PMeN8+xNQjwh6JkZXLhD9A27EaQ1RVj9
wiqRI88rI12HpLByM4f9iCB0j+KEXpoiS2458plDY1r0Me0C2WZNf5ux8BSnBFAq5vB8unbnyPni
ILF19gB68nQvOJMbB+b7SGIhKkALWNGWrEEFD8EOkU6keMlYmG9qFy7ebhmEXgeoL+ONbCrTInBI
UlqAqxpIxtvaAZmmszTu7bFzudUFuH6U/NPo3vbOwGMu3AK/LqamoqFsI/+TPd5gciOlq3/j2J1T
xHupohBHIWXuJCMNA6opbMNQCgdeXbqM5DNSJFit36CPFn6EYqUGRdVGj5aX4vbjUW0+wt6GlkR2
ZG8H7QRYmqx12KE7Qkay+7pdkm/KkBlm0FFiJmCLXE59HSE57KitkWkqB3Jy1RL0RV8SSwD6v1K6
lyKJ+YhbgGqfNVE7dTDIONeD3mwzAgxtdOw+nl5wa+awpZ0qeyPOjfMyVCdroo/kLwSJV8E6aZm6
QIm3Kd4Z81v+OAy5um62fgauRbcxTrlXLQUfXqtBSRgc8qGzSkwaFieugu+Qs4k5rkLGF+R8s4Im
ZZOQTo6DvyNQEcoGuVnd4oRTljDR1HHIvI7aWlBOd0n1Rr+z8HZNpJrsL3zC1tKGTaxxyli6tAai
IEVXrUFTOaNL4yXut1SpauyB6CBadBjyYhPpPRsugh0bsNAUIsYI5YLZG0HZdGgDJZsocsXcTPX7
pMW48sFuLVTYQT3CWJGI5zOze6wQypkUCC0J0+v/Q4Phv9c9uK3fUJG1b2/99Uv9/0ELgWHkf/7r
mP5LA+F/FL80EPj739sH4k/PI00G0/bGLYK79K/2geb+yUNGFMPGJpB4ciVf+t4/MJ0/of4ylob9
ZYE01jn1f+8fCPdPbyM00DywhYsWyvq/6R/Y7jZw/t9NMUaqRGNhCUbrQxfDtX/2BNNDgjSYp3D1
tCbOP7Z6Z1kEZM82QDafPOhpTkNKU9GWvk6OYZMdYm/NZ1DW/LoaNYY3ab15Y3iL/lwuU2ziyqGl
OHShM3ZmXG7HZkAQO89KFyoknV2hbF+yhIXtg+PEuqAUGZZ0MhDNM8VTz0kLyYfNHSPFxISA7rr1
CGFkckKEmcP8YHbKLkPc5fYYzutkjzt39VgMawAcpx7NL7FtohgTUjp0vGE5TYXQREV5I/O+TgNQ
qCUrHAlYazBWY/I1Nl3Wxopc9eRoZSTaXgk2VhmMllFVPLuZrYVipiNx4bhIPZEqiJGkeJx5hRZg
67Gb7Nnq53oGNZO0q7xwDCLYPlk0qPVuV4zOJB4Aqs/uocstk2RTQhY+Fl7tYWLAIO3dNemEDYnM
Xw5VXHWp7zHkSXVRurUe5Egp8r1BgHLlF4mwB99QNTD5huK6DAf0O7DskqW+mLFbzWDxy5XklorB
zEEslhuHtcNQ52CZuMjwevUaCkaXER5Oh56Fq93owzTnhl3JgCNeL1Gdk87kZz2YqksSKeajS+Qd
uj9DYIDORTJhtHa6knZBmQy6x9tRiREDfAVp16P6E+xwlxwms6IN0OWr+WFBixfflS1fY7ak0e5x
vJxQCjLiBMd1d1RNeaN7aRXTTYeMsS+1bUaeWxCFOWZGSlf4WBmy+CyXax+UhsZhZdJct74ohdmU
AZCmJt/ncnbWnVfheQnoZXhjSHO3mS5jAHk3DYxSDb0EMMfDqMZyvpiYR7sf8NCty66gXTCGEUrn
JkCfip0ddaDNzMhY1KOUi/wQ21X2XOccXjFFuwbUSkBD8K8cNNca2wcHn6q/0qK2vaa844TvABl1
fI+5eOYPnGe2NEISxXwaKOoT8x8mpHpSx9/YVzJ1WNhrQQdCntUh5GDkophBUBoSBFHIC+kuSxEm
UYniAfsBwxytwmIx0XYRuN0yT13acPif5qymndSnZavvHFOykRCYkArfVlOHgrmcu1dOYLEIVmDn
Obdrqd2J2u5VEBvxsOlMdQ8iXaYJ9I+ill+ExxzUb5Ba6AE2G8qEWDOXPIAqgscQ9QHXDLrzQKen
TLDbVCRq874SR8MKAoL/peNnPo1zqX3LmXVKJFYiTqmjjWLyk3Ka2G97vBn4KF2NmyhWGD3AJRCe
66aVeVXNc/JctI2Dg7bZDqf6jJxoZ9aD96LNjsN88X9ydx47slvpln6Vxp2zQLdpBj0JkuEjvZ8Q
mSdP0myaTW+evr9QXXRLAroKNb2T0hFUUmQyyM3frPWtKrWardZyYhLlDkqfbBsCu91xKF5ELV2D
130HuYqndT1VTtd85rzrkwJ0AYRBxQcXyJEiPV3t8Ui8RaNHsrrODkiysBF2OCbC+d06+HO80X0W
d5+pBxb7qHUwPosNeQAGf7F51qZoaovOeYLhluu3MVzj4t5j0IR8j7xxFDK+P/ZlDbWnGOLPaZxG
lptJ3GvouTIrSdPvueGU4MFaScFMO1WJJPQdkDACI2wmZxtJbqtbe7axpnztitSjotHMBqsyJr7l
IYPKUW7TeIyzE6bjWn6kMP2sZcMQoG8e8ea5RdiOeXE9ctlMlH+gEzi9OS9YPHnRTIBvGc4dTcyE
hdGUyHjdtsuGNHA7zu8oroCqHhVzSPUS5+g/dsQcpP4NJPa+DEezZ+0FiEvVC5oKYVX3rPL8EUyM
L6dho8WerQ6zafTuq5uZRMJej17cN6wnQWRv8pEe6htdA1Y/ZhSEhGyWctScjcYIwNqmbaWqKINu
4gJVylsZWlNpOxt9amp16KvK++zzzHwfsaZpj+Mo1pnjdLDv7dgZpjv8t8ZnutJcIuIHmhwN4zwa
kSURHr4ZpYFlA4rcYAaTCZZoQ5wnBrh0EFNx4ylg0rvBsQb7yffQSVMGOqgaJntKHh1zMJ7QbS7k
BZnZADNBY4y84RPcPHA9CsyNNC2sJ2nvxmfkLYA0ilwrk9A21NWMosyJfJEKvBgPZK20sMXsea+Y
Q5Usy9fpeWQW34Lss5sMEFPBTGJFG0qwiocUIkImMXfsoyQkkQAhhYvHW9DRH+Ki9olrT1ud4VEf
K+MdQ/xchUI08/Via0K79kduQzxg0ZBBsaBkAcZKODeTpeo6hXFgQQD0A4u2HWIYN5u0giq0SdO6
eEAamYtQ2Fm71Zl3J0wJeIEETdUmyb5KbXxNrqyNJxSshh0aDcjni9HZgw0eV3nWDrna+kPX1Tgb
WITGB3czUxmvywCfViXWxtthNKZ1A0I2zo/+BCQQz/byrBUzmQ4FV1PeLKOnCyZ7HvGepDmkjIHS
lIHChpao8I9r2XrbpEFUtWM82i6cg0WqAjpM5GWPCACF5EKQUXNbOb2Nn64k2ARH0Dg+wn7pe14C
tvGDo6Yo0c6CFAp1mwVGVA1qhnfeJu5dkY9ejpXIF3LLZR2f6OfpsWw6u0dc384HCoCWrCCBByDo
82Vmar1WfFPk8BlxlNgIOK41DqIGSSX4oGAu95vCLEtOOa+dv1YzrrytqcXWvTGrwToOTN3rCNUM
KWKj2bndiepqbm/htPM6D00OAfvY+M2cfdLrd52MetBqXrzJc8SNzzNzmXwnjTr+tcIHqANMl8lT
b/iLcUrcNcMsMqpm+FXP7vRjxySWBWOKz5AENmAMYTE4gvQ6G/naBiGZBQJSNGKftb1Qu45YNydU
Vy1JkILzLu4RkkttL0WWuVtvrKn/1spx6lsDau647YppdjdOVzVb0WtNh0mwNEOe5JYxOhhFncHg
krmbsoashGt1GpoAyETyaYAjrcNKtm27T1oinA9Yr+WVPLT0t0ZBm/hglkvfPrKV7todxKr2xy+6
tYlsSHakQU/Doh/l5GXFVpUmiX5p1k5OxGLRWYLF74octEq++J9ZBWRx01uLUePzt6QZZRpmlLcK
c2JxR6hGPjxex2kxY3MwOqNcsD0h0faadMeSS9XzsHNqfg1S43zNIiGHZ1EnRkTIYFwTqztD1M5/
0KLpC2BhAld35mLkBW/o1lyZ+db9DbaD1QILlkAy1oC6My/y5qXd9H7N/4Umd+2PqdWaFnV6nhX7
loHvhfdsugbUP1ipGBykr2sh5T01FuNRN7FoaGM2Q/qBJtJyNvDaFhWMjmm/e5LYj2AWbKwCkr9Z
s8w+NXTQDcr7VHFqgT+ooakGBnu9nBKrhMjMa266uOPY3g5VRx8Punr8pHZZyEZN00IE62I3Hy47
6yfk1/TvoFCSe4mLeCbiO67WjWOUJGa3eb2+cy42PROrVC+vGWXQZkaN93FpcV23eKfdt2wqdMbi
CnM/FRYaWvy/ev4DHGNUO8V4H0VGbrcv82zJPpgzgmQ3aVFKc8s+KvtJYex426GxeDc5vud5e/QC
KgFkaOpfxpVLs2EatDRBm1TLY13W8o+gEevbLUyXNiiZmMm4jmozhsHMu/EEIh6mpS5q7Jeps+6T
ckzaACMgmUESu1/Gm0S2bwtbl4qVWu10bDCqqghwodmffTbrv/M4ZlFYZ+6AIpIoAG1na8woNkWN
VgudHCCQfyrF/iM5wP/Mbv26JP//t+ubT2Ccn9+/u/TPK//rv/PPlt2/LvYtTEYm631a7+te/58b
f8/7B6t7z3ZcFPEQ2QSa8v/u2E3nH8jtTB0ZAGAqk9nY/+3YTf0fyE18biQUUgBl/7OF/1/bdXKZ
SWfmk23XIGkXJwn//E/qPqqyxUk1P9uDKYKSNCMFTyjsEHkR6ZhY0v43NrGrfOBP4wGyo5C1CVsg
LMCxAnvur59XWXDlx6pK9gu7Z7IAu/jJRoZ+gLaSXyCm6WcT8+0/78y/6FT+F4vduzqr+u5//9ff
ZhJ/fCh5kAaEPmKQcKL89UPNDmXSyLpt3zcCs2SBCMlgFbvR+OO/+f3+qlpzrx9l66YlTN6uFl/6
31Rr1dguKzvzbM+EMz/7q01Qh+7bG8bbEpYA3XWGdWb3x5+uvtHnP915/63n+Be/qQdc1NYF5jtE
7UKHHf3X39Ry9A4XpA6+BPLRuFGFw4C2ibVXPJn/jmb6t6t6/SzhMgBCBGWgS/m79cA1PeUtFPX7
ydGSsKe42q6t1u3866/6H/9aCGbw2KBw4SP//gUy6Okxty/F/o8L2unuHOixp4V2nOb7f/1R1wfr
z3covxbpnaZpofIxrli/v13CMku0SScIaF8AEwZb41jTzoOGuzPaQv+AZLuK0G5Fvd72xcJA+yrW
+tZTWTx22G8YSHu2ebd4I7AJV5XPNmiAMeIryYIU4crXv/5pzevz8qfn6frTkmMFcBHvmk0HfP2S
/vT8NvbSiSU1mn1JHsZJTZb6LNxCOyOcTQH/091+EXHZPvWiSSbykmItqKkE7hOyGdgu2FgXkInd
tzW4CbIrsgeCFsYwZRl6dLLRu5+8aiasYyKlk83jacIr/m8ezr+FCV/BeK7AOMVxZ6N+wsj111/B
wOh3tS5We2E2hNcOtY+Zx2aNxbosO5eNJm40FgjA9hkW6YnxtbCYOfzr64ic9Oo7+n9XkrMPbACD
HSEYn6Lo+3uGsEfGosrwW+/dnpY6yNFuprcTQF0jQOQbEe023Lopb37mBi8ukxqB3oAMADGn2Q9m
i5e5rXNULLrfPw4zAqa1zfswkfW895Y2DwRuX5BDxe3IghwDGOgGYBbaNYCYLiFOx5MN1wIJ0EOT
Jp/Vkj47133JYM0H4Oe7zMc10WiSAjfmpW9JuHeUdTSvuj+ErE32ZHhENvHdymjPCZHTnVqe9bkM
Rv8DGGOIsnDPKup+mUaiEf31UANFXtPpvVWgsP31luyp+Q/B9AF5t0uS4BCYyXJY2+bF09jKTFAr
8ENg/QgSv0UaqwdWzniI1SuA1MPYlb/p6iK9bHd2l7M6SSPhju9W3wVelgSCoENiaiEQSDoXylpP
pzminF+n5jSLcq9PXRKxBdp0/liFet5bQWeLj8FAj6JW/8mGqiOrOyuBOAPWYi1ofkgavsl6gw5x
1c6LSB8Qm+IdKMDQsKibh3wrRfwF6+5+wfDF6/RNGycSSPStK86yj7+zUuMiJk8NxuXUNlG3rVuj
uU0S8zR67fu1Lu4Q3g4xA6Z2kjst96OlZOyreREVbzSsy6nVZhmuqDCmXhxVpXZZ8zCpE/r9t9H5
tpkEbUyXoUuVbdvlm+AA+lLefIGjzKOj9N/e8IOi6Dh07OEWGhYc+kUrNqsnDm4uIqfqTplPj71Y
3osyEAz5vEFYIV4Qzrkh0UZHA918MfR7t8iaCOb/k8kSk7uYUYdNLFJ1XavHFQP3NWAJynVFT0/r
RYwsrAs3fx7aDsOmCp1YHsp13XaO8Qu12lZoo8ewOr5xiQgAHPasZPdtplh082ufryX2zhWEVjp5
NJM8pOkmmzj6LPStH6KsbyyieMidofZUN117mpIypNgIfPRmWq4dpIsMwBLntUM4W2kbAFQnNlUX
a/aRuE1z4Bj5sWlBtFhxvmUlhbICZbP96M3U6FpRXSBb1CFh2UxxoYBht0fn3L6Dk/lFqXMZVXoi
DyCEfQbrByFz5mYXUdst4u0pmo0SDOGcPudr8wi09N7wu1+r0exWgzFfH//GOBKo1gA1xLP9KzPk
yRYyVGP+gvL7ag6XPCYZ5qAlG1/8rtprfvdl8drYwGdgiZb+dF53iBHAYV1HfIY4PW7DsuUisATR
IW9o40haUOqdWM/D3xr3iQPKhj40oDRpT+RKbpE+XUivePYrN5xr8VQIFBBjJfhlOUF8MqNGc5cT
uwSS+qHircj64zr4ng412hYTLUSFSBCVN4789GHlAhIIdio4R4A0IvfKmykcx1G9W0val7uiBo4Z
QLFHIjFKNTTbNlaXIhXvJs4Kl2yJioH7UqmHzJbNAtXQC5uFtClS/DpHsezv6mITe9QelEEbHykS
ZAjnETByGRAscFO26gvWYPHikXcFJ51du//pVuTvtMND09X3a3dx3F4LytGe9jnGI348d1exy5dV
f64WYnYSZPSJNiS3lcR3xGSfKZ/x5K/DjUj5gRUsZbEfEJdxR8k6XDvIgyibMpXe6/LbqHNQ6ONb
52v7bpjvsfzRtbtvOccqu2gIo/WvGsfUvk7WGKPP2qLQT8WrYLN+WBA8qZ1Xn1TbFrfFLKqt3+CD
kWVH42aVIo70ouueCDttUg6cBAsYnXNJ60ynGrRr1U+7ZurrL5Eytgvr2EEJ4PrEbSw0usOau8fY
l+6zYdMCukxGGHzXfqQ1856wqC6aG9ARQazVxWNG9vI3uzSLKiUvxt9utz6ssvrRjdoM2RyvUAMN
Fu7SHwLlAGdU8bB+6nOr4XmESNnL2r0pAG9h4BjVk1jbbz/mCbGUr++7Tqfttalzn3lEC0btReoc
TL8bL42nrcMOiZB3wABY4Itqir0JsbkgrCLWnpp6yd4WFv+CeXbm7FMxaz/CBIQE2ZTDUL9GzJ0F
I7UnmHbxbVWA3lYTrLXI9FpPBapXAlZRJ9ZIW3M7zAeVlRuUPv2lZl6JUoV4v0+/saS+ZTCbBhhT
Prp6Fl+g2WtInqJc3lHiZYcub7SBKJdO7gZirwpQiw4c0KnLH9yeeMQbvRjfKaMBIEG7IozAsc5F
WagX8rxIghBDf3Eqn5Qa3L2K72hKP5EIP3YuDzwLs4mHa/XtLcva2tmw55hvu6l0N0Ry+2wsFgBg
6KA63wqZidbAUPUumOHaM1YziVFg2n+nNVV3zshGe80ciVOpjbOj18f1ASKRvq0QzlwWYldQwNa9
9+7YwFrW7nr2aA7v02l8c0mDISJWS4+5Jb7zdhRkQs/WvnQgkNAoPNpz/YlMu9xXNAWP/SjbJ4G1
Z9+t7F9A3cwWOolyvCkHHQ5oosNN7QyH11nbEC2FGvEeEu/Vd2BLYuVX85A0Tv5saIYWrYvZnvUY
VmeZP60x4skhm/qj69jgsfA8F2GVM1NyjHWKat9zoqyLidCo5Xxlojk+Cg+I6MsWjZmD4BrEEPki
NE6bpGdWEfX6rBredkWfQEbV+zjwmKUF9DM7o9e8r7nJ5O2Q2d6W2Pk1kDMxuapKjUAB1wnlWpD+
yQYmdHFdXNLUYta0ZtfUQDbYh3U1Fhc5n+6dSObUAuSXA7Nk4X2MoH+eMVgMIQGOOPi5x41DSRGo
bTh8tRdymi/9Gq+v7byoHfY+43fWpNVPnIgEl5BTf63NfQxGEjYvRfSOlF6gg8rOb5GJqbNbZSmL
2BL5KptGEmiF0/D3ZOqFYio5XLJJ3SD217+YCM3MvpP5OFEjP3SoniiHNDMiCrw6IMZcj/bosBVs
BR3RhKjjoelH87czlIRs4EkKOyDiW1GZrx1evASXKp5n1Gr9ihAxBemKC3oiXTJRXK66VgM1SeM+
x9i5Xm1JundSMZ+NxCKqkrgFfdzPaJR+ecz9sX7OkxUQKwDtyVUjbK8yvyqKk8W6BbVoI74t7fm+
iv31dchMYy+q2QxndxjVXWZVGqVtM2tfRg5KrNDNNMqzsXwhNsY7oRCDrgY62QztcZ3DyooZ4erT
BENprBCMp1WWRzFF9t6mrz0KP+6eNJESptZgKhPcxKa6E5WFiWhBSYhQFAbJNtF7ydu8W12C1qZm
zLa0xv55JpV2Cx2JKjpR1pNQPqUS37MkK340m209qHFHJFn5zfIsfxxty/rqqp8ZBhSULLv4DXrL
itzMPcnp3HNAhn5ui/sOc/lmdmOGwWAjmXfr7mPDevgECJV1buJUkp9i5DBn4xh/OmPn38Jnq44T
gt4j+3IEmq7QhzdnKueLUfZOIMb0JIj13pdzroMxtOTWanlRL747BXBCccKNzbB1wYFEK/vSyBDm
EM7FqG2N0rEPzdJf3yC0kx8T8yoZNNrkPKL89+Ub+kGKZdfs94Y9leBYBoXWtl9+C00NF20u7MNS
LOpd0JXsvHTI700l2PJ4rnosTDFFpaul34tN+qWaYH81TbXrsXbcD6790gES3ujahKRvutaHLOAW
Tq86pgoeZM5vykZhfAfFZV8GTyQg1gcHcKRkdDqbS3pAk4iOUjFcAw23Wv0JuVj2VJWVAdit0+T5
Wi3cEqHU1sehB0YT8S+I0EzYyW0IvU3uV/vq3WgHB6dzzZtN+GbOjySyJ3NydYQE1vzE6B9mLgvZ
iNiRMnRNdaPB9MOfCnfwekKA8UUdi5rPcXPySAtHeU+pO5f3NQuxJlCAp7Pd1BsMKjrX+s0qKNna
hQVct1qa7N4xBCuPkh3ORqWsuuPFVwchKFG4+sUZpvd+sQ3zC+i+f5jB/JIAZIsRBB72zzAd2+I8
Lmv3ncZNmmKOFckaFnajxmCedBZ1CWtQtq6Ia0vs1z+FNhg3KJ/F8+hXuFd7A2vYWGTItTJlFhym
9TiE3eAoJ6orZ7gfE2XuV6+uD2aZrAQNZCYsOs/dJAwJb9RiXW/tYT1hNs52WlfHzWZWDpIPxwCH
b1ufaAa9AA8bem+tY++H3QlBrAPNcWlE+cC6y4ww5Cgmf6QfnTiwfqeWX0Ur1cqpq5Jmj9qign2V
cMO7iE1qbTz0vY/8Hp3kGYYKmxzkZreUXEnkGTqhNuiXQ2VbX/k4ta96K+hN1sF4y1AA7PvYfTGU
sQaeRIboyULvNynEvUM2+1SxdSmDCtLs3lnrNErGqQ9JR9L22bT4gHcr6xxTIpjTVKMoBgJD4Wku
V+cwTNm6jAPiINNHs4/LXZ606WXtcxaAI1jEbeOO1q284msBqkP8vrIW9QkYKppm/6FVcffYpkAb
IJfjUKnL6/oBc9WBe79+ZfmihagY4hecjN29NtV5G2Q1LITyeok6Vy7MSvIhdDPYwm47sduTb7z9
OMUrUkeeAJcSItEtNK6GrjNEMLBsXZIOnjoX+ah366cHEQHRd88usJP6nrT7kbxXkthYJOjtAwXO
j6OV9QcobPqQtH0lHLp9d1v/i7HCGEBU+eoMzt+JZRwtjfERg+W/szgXoiop1wdX9i/aFMO2QH9+
j+UIa4PKk4UVcYkq16zWwBgcsHktQcEDAR7oM/vyojudHyHFb6K4KYmSIvNry3bY3yYxGPMubw82
Td6FeRQUZteUm5hVGkmRa/KKZzQ5LCUjAKt8QhNN39D1wB4rDQAkiZdnHwf59RlAGR3bX0Mmr7Ud
ilIfk3dEsUn+t8IZwELxSIfLjrklCRdAJor3FVyXxg5li7icsYKDJRPgfxeZZXUtNNHo5FgDqrZ/
8fWRRgVvzVH3dYVsk11pgMEgx5LhZKDMXTTZma05z/nyh7RKI1d04xoKrn1t+EEnE6iwg+Zc8qJP
r5ml424k9Gi3ZpbiBVC6l9yby1sEz+qXqipn5yKJGupYgNRd9W06ZOXrMCXjbprtOTLr6Qn/iPnC
SSNeiiyTF/bpU9TJSV4SDf2Pnu1hEi3HQlf6ARmNftMO/UjIdT3sjSbB6lASAAH3sWP/nVi/pszS
t72TdwHLfoqzwZufbXvxUVRrbLGUnR5dsxsidDQfGc1qOLOYj4oewcZkxHA5GE63RJWw6M14KxoF
Iwi8UNWNP5EGJVsxRCZ78luvtlxAccUvo8v6lz4GWc+JTnJWC+LAyA28wINIvqYFVrNDLDi+fku+
MKsZPlv43Pd+5mRv5qhv7EZUu6H0rBPZfl3ITqLdmIIMLm00Kn+fVYyVa3uG0qqsju+uWPEXpWP1
Y/su5i948hwou3S45GsGhN5s0xvfSRvEaLx0IbQwyUqH5ojTrdqkYzxuXaPWQ76yAkeb1lKC96iN
CEOyuKaMiAyPZQBo7oaQIy1DA4wXb5NLz6T4nBeCb4p2W04SY2Lnq4dZFsleZZyFRG63EbHZduAj
YQgcepgQJUF9ceQ8R1L36Jn9TFYkzDYomEChI2NKLDDGFPZsk3M5Xpaiye5cZ3ROjOvb7eJYK/cp
jBHCaqqQlAhW6ZkwbisqwL1GVXfw5IAivbdAxAD8gJFQ9Bs+AOMQa10cA1ULj2L29oXWAUbQ8VBa
XYN8K17PRZ196YsOJKGxx/tyzW/GigIfDfM3+37ELCXRFoAyNuZkmj91OqaYoqrlfnVFsTWZlr5Z
2aKBO69Xc7PMA3Rg3RnAKJnVuanTJUzFVV0wfsALVxu7018rKcdbbaiLcEhNbWMqpw861qv7wsAf
aEM9vVcjEEHWrvpG741Pu1CY2losSkdjRN/fkCi4080s5WmfZZTasf8yEQAcYRL7hRlxPTed7Qh0
aasbkLxARsTYLzuxpuX3SG2FBjLND4ap8rsJIFhompy5rk6xsmFcgAKkgW3yYY8SN1FZaFFsmOWz
ht/y5HWOt5UxcoFkMQhw6GOUmXOygBB3vryEMKRhzRBatan7JYHyBPRNxt5PbftpELS8FRrZ0GB2
zrilzK1N5hQur498/XAHvi1D9esmsbPkGa752ZADQ2l3As/Zzf0NGpzquax6XCtZHYeEicrjJOuM
gQ6Gfa6W8+SM8W6B/Hzw7dTZ1f7Yfva4xSK9nW/qopkDreLmFoOv7sn2FGSTNy+mPVXnsUJjny1z
G6zenB39Ej9a7nYu3pUMaebsdMO5jesOYS1yvKGkfwymYmZ0qeZMnqwYdWCSpD+rjkNoKLUExygJ
gmR8l0c9Ri7ELEwRxW2l5lWQuIbQpve1UY2R8lhpmBq2pWTomLLlg9xD3lhBg7o2ykrXgNMawwy2
+kfLkUzaVoY3pQUcuzPc+htEDvlfjdZRHfDk+SkOVKAwk3eX+2AbNsDHEnRn87QTtjri7WpuSLRh
bAz/3pd4NuFnbN2WhcIk2gXeq6/v/GkqjzN2fXtTKGf8zeLDAPGe1OMzJqz0tfDy9ls0PzlEOYzK
tb5HroMIB3dy4Jpr+Z7UTRaaljMc23Gyj7KZx7vVJPl0MzkVPJoYFXCcGx7jTuCOO700bHAl9PIq
TWpGeU78kEwcXjGmvn3WV/kjb9c5MFVFFEGCGy1Wcq4JYLFBMQDyLAh1WrFG6U1HwVhL9RGXE9Hb
DRkQkJ/TiKiPlMtqLEeAVaTdmMaRBJR4J4uGtQGM89vlD8lLmutnYfnJeaqLPHBsvfa3bYbTgg69
TadtSodhbCijEaKhXavnDY4GOUYOeHI9EgAkCxQirZ7wAzUKFKO5MG8rpp4jvUbWBWZxemJkXG1r
lpZIxeRdKlwrqkG2bNNrSgbSIbY6uFK2er3Kg8H0hReHp17WskZsRzELPJoGT1qBWSTL1kHPPG+E
MWCP0fLUiIYse2BmtckzVIm9WigHXVcqyujZCS2isIKElcyWj5luYq+Ld0aeDTdzXOgBplM7KoDQ
g8yCXw0y2x2yzxGUDSjGDPsPE7Ot4WtRszrNxohxi62Nj++MuM19Mdl37UTwV922lJ+pqZ6BehKv
jmIYx+KQaVE9xfOrt85ZgOwaurruND+TtKrPmtfjfa4R/uhTfQU1I1A4FYl1AX1gvlWOiwczodIm
B7U0czKKEmPnxvaHDwAnmnxE1WiyxcHQZXEAxQ9EWrxWHTEF7jVtEizSc20wFy9sa9z7ZdeForHX
qPS9/h1fjuPtFqAoEcIazt+ussWOLBTxyNhUhoU1NDvoyMNlRnx5VDH0qxTT8Aez/kSC5kqZLAMj
ZssRd5Hrd2zZvCy7IfHA29FpjSGBrslx4C49URnUe7w4/h61EE5L+GzHslx1atjeemakwIgZwsup
TZ3uAqvevfP9pPlRk89dWHvU4QMj7S00f3dLO2VuCcXr79c4c+7AAksUdUx0RNIO11oMwuU82hRt
0ho+Jds8AvxQU2JC4xo+6r2VaXjRE+c7Q94B0b7L2jvQQrwwWpZMPXXDMR6S7sLLmuWdF8MP6R3F
1sqAYzWYsjxUaCOJwG6Y7zSii99WN60PuTvqB69OjBeDGdNWrnL0qSTSgaOVJJeD6LPpo41nZw+4
oQei589R5qIQRuYwIWau3PxV96z20Wjt5iYZWmpugPxrglm+AZnvrxouZj+R7EqSvMo+k3rhv906
I9rSxUvmi1O2ZAawd/vVpzk2+CZFjbRcF1JxvU63K0q2+zqW5oncGvWEYkxSTVQI4DQ2CVGTOuNJ
OpOOqzbvBxlCKWB/skoDI2tWtOc8mcovvXRqImucOb/DAXBVN60qc84kylAEeE2dn3Ele/VGNoOH
v3zOzFc7G5sfKJZtT/b8WJ0Ig+bFPOeup2009Hl31ZQNvHrpuM86qJnmQpyGZgbGJJx90+juN8z+
/LxyLv4kS514J+owZ29YNu9VqBKYsgY8GnoggE+d4FsIJkWd1kDnTu0XHwP3L5CjWE+rmKgezjDh
3xC5p38QY4FnoCRCZTPkWnZOBr14lLZrvRS+bH5s29Y/+JJdaK1ghiJ0xliX01yp0Mdp4aGQ74th
0wGXOcdr1YBupKVjfi/NPbo581GB3bhZUt0iwAMbLWJ6s7YvaVciW5j0vqNeshmSoxW7ClB8sHdk
AhkjpjB0+rBkrj+XFY8i6BQu0C0FZvOOxA4IQCZH/lf1nHhX3SRDR7y6RCrEFzGkLeMRsrH3y+zO
z3VsFvpuKhf/mLdwmXDHDrK5kHWmWwA45qx7zNkc75NYT5KdW+bNT0YARIeaVUlja5e5vS1z9vvh
CJ/+kV1lIg+FF6dZ0LOARSLLNoyg6LKyIL/7BIkkAG55gHKrDTtE7YoXQqp/zOViWBsfK/jJRSn/
2GAP2KmhhE6FcZEL0i0kegaGRR4r5b8y7C13aW5s0U5QWZSdwVfD6mrYKAihGclHa/HISCN5YwxP
B+3DcNoOxqR/1Ghkj8zPcxJB8uIFPgrQDnyuM/vQut/F1dL/6qahv0HCvRwxRw/ZCa64f8NAlv+8
JEuKUxvxitf73Kd09PFlrrkxCRi11TvLGvXuVFQmpEYmF1zVcos5It97sYOip3KX5IvYqfwslrwD
wWF6DGjhi/IzIz3mzzh8zBFiit9j94BZSDA3e30cLHIpwz4b+NaJ7ECy0nn8EUBAdoaVbr0wEfjD
oK1IiwEMPH/WvmieciBzvyAqmi4jOkv71Mw2eSNep3liqqnR3C21E0KCx5sCAXl6xlDQvjaE9wTS
qLwXegbnxrUSIBOF9C9XtNSxJXwQJKYgD2LjdpxXKGiox2MzI+yqgOq+zdM8RtwtTPwZxKIhhNf9
G56DvgxmhrMSkGThU6UYS9KFJvQ2hxvZs5Ld4E76myokpteid4tHJljcWXgU7BcUtDRoCNn5Ipoc
xDjIhYIvU+bqNGaGz6667eIHw/N57zIMLm+zBadWM5Kw7Bd+cef3FUkweGttUkRnHvqV75sBaAmB
RhjGkh5R7YkXqyG3OmYV+l6YvfPtWGl+xpdjXs1vE8eD3pfxBRs2ws+Czpy1+pLlsC5znYeHQGi+
01yt9oA5Q/hPaapxy7s+d6CmiDMEb8LmaIvu3c3DMRewG+DoWS/J6BvlnhnV9Kx5Wb7XbZMHloXB
Y5Kh4ygmblxeC/EldZ3icRFuQ9yKl3bHTHTuN83OVJJs0vNsAHjmVMIjr10KkrmpzPpGmjvq6CTf
QkwzMb8yR3wrltWkzqqVSZSNa6UPvIoaJ/RaGecHZxnyfeu5CUoUno8ymFhxfKQFt7Zke3WDDqXf
LfhptrUqOHXlkpDggc1s5xpYpG6nzlv+D3vn1Rs5kq7p/7L3bJAMRpC8TaeUV5VU9oYoS+89f/15
qOo+o6RyMlezOMAusMCgMWhTkREM85nXEHQEPgI2dIyi3TOGqYVu87vQ/dzc5l7Hda8KwRYukVyh
A1qQ6OD6nYLRGut4BwSXc10i34qGZYxC9ppB+EPdsf+UgNQ1Vr1rVo9AsXtaUV7U7KL5ZkZLx9+5
0zDc6BKXKDfLi/eA75G/mYwGY7ow4gWCGXajU3HWL8woG28Rw69YAyibD7Xt5fJrnFQIYRI0Koqo
1NXnChUfaUiTBiHRgGSoSiEjr0czUsk9DPbuosTi/FLXihw3Rk2/apDUoOlYtoVa84EpckOcETs5
8NdNADKfhF4PvftEKu7IcBLcc9LLuUR0mBEfSSn1iyQC2CN9LXhfsb/vyyH2bnuAkNsmkN0eawma
ZQMx9TrNJxZpNMO0uba7HIsR7KaotGaa42lXY6on4yrP2XBmJ4W17saouzBNeq5A5kuCbTzvaMnQ
rgGB007OClw7N0kGjSKiY5rUVOTb8gmCAmcxq5R732GcsWEdFKKZCGOgPFyVG7RYoSjLWl7l9BPo
2DswW0yjkE8Wu/siruG4EJfl8lvCg0KUbEzlvvD7WwTw6u6GVihPVqNsDRP0rNsQPER7d4gQSYwG
CUJJslU6OrRrjGbjNcAu3gs9GPsPlt4o4saKR0o6It1bYkweCbRmvpDjs3mbyKVHGRSOGax7O+HB
JDo0r0nj2/uxRLqkR51tQD6o1gD1D8YDNSrsJiwClgzLYWDb5MfaUOyrYtCu2ravryhNMBsZCK9e
UxrX9kOCbwQiGh13PCKk07uW5AggfD7U+nWEt5h3N3lGOOLCRI1tOwxGqN2CPMjxHnQLOu1ROcm7
06C4BZbVATHr6KYkBwVhCEl4VlB+gS2UmLn0iXSqfYwxLsSAVOwaLNAezKBGUa7Mq2m2RbPuIlRX
vuNnf05b3VgiTHUFDFMiIGTZtIwBSR/+gJhP6rUKcKPXzojheDA/tLUWfkWgAwwNIvvYwVaBdV2Y
OMokZXtRppnEBA35sXDdNbXxaKNiDHqz7T/3o0j8zekFAp79AjJos0Amamm64VqmFGghLH5fmBNz
N4le7ksaYquEB3BTU6/ZO0k3oPaVaQ+nxzMOMYrPAzqge7m7QH+DuJ3RoC++iFY1TtM1yFmhA8Cd
B2CQd4WZKWdLYmm9p6UQvZ+pbCgYUMtw6E3MUkLjDRynuNme/jUz1fxg+gCAdRA6oNcNYcAgX/ya
tLWR4GhBFsEbssDoVT6Pckf196ok8R9WgmLYTVe4+eewLX5SK2wu0EqetgiyQ7RoPSd4LyZP/2rl
JoGQGCruokyE1ke/aYtLJB4QW/ELm4h1oGpK7dQBvZ0DVr8hiEfUPOByAaKYmDA6cu/Wnu/+01MU
C4drsKlAUk16bkCChTSXcO6iaQxCiDDdy6J3UF7ISu5fNGOGD0ml4nVuF8PH3C0jPMZaYgg9KeBt
JamP35NVX8SebC5pFNXfO0NyNzRD8phI3lcMqdR+hDr5iI9l8cXJpXdp1230E9hVs86nxvzWThqA
yQG4kE5puxMfLe50wIgZ+Kg+7bpt6bvJ4+npzgf6XxDYGYnLbAHjKoDPiP85C+gz0EgvRnkz2U8t
ihaq5Q1AmU5bnx5leWoYxdA5LCYSBa4FA+FwEzsS2N/A79rbMbGkFrBzvKa+7Gij/3JifTiDL15e
Is/DgRmfLzKBivHCb8Ae6jKYKoYTWMDeUta84ocNa2p43Znr4Mh5gGXgQNdgyyjbXGCx08HMYGDV
AOI73yd6yoYPkSLlm+CiXbUiTB5TA4T16dVcXtLz9AxlUTEzXK6gpVqwmD1HkyZL943V+N/x4nCc
rR2XnETY1Dxx8MEF3Z+ByKtJ5oBfauc+6LEVJsKF5CItV/FSHH5QMAR21Okx71vO6xtKHS54jfjj
uDYlwe7p+R4dTCFTgfoqm2j5KJmpipUZOMV+DH2MBzUYHB5Kcdeub5VPp4c69j2Vo2aKDUAJF2WM
g9s2c8CNlalZQBupyEfM2rglo+0xGi6dK0vE2XVAOnmGf3DkDJpsVN3gtkfn01y8KfhXV3LC12mP
OD/qEEZBSXKl+XX89mOBNrxhmOgbGkiKLC5v2Iudhl8IQg+qtLAjnRMPED4DqE9BUn16JY9tUlgi
oJlcgP7KWqwk6toU13tV7EN6NRfC8sL3QTkKOkZ24tFYG9mYSHaQ5WCS3FDX9XlKT/+EYx/TJpqA
PgKxw14yY6YagEnnSBQ9A51Iz1TqkuKxvkW77V3qa+QKiZmce7CPbVZX4b9EgqpQU10ssiPQWwV7
WOz9yHLvPKC6CP+YJcLKqKZHZ0gyR3YOH5LWFbHBLDG7OIYFXCqH9kS+R8DQvUO04UNXnw1B5idg
8USY3CkQlfBuITRbbM8q72OcyZpqr9i7FylgTJJ2nZd9Uk56HWil9uC1OVpHvaaQyP1vVt3Dn0Fe
cpuOzM+0BMoy87aFCbR4N7SIq7ABKLlPYgWrvbO+I3k2bE8PcuRx4qEAOSJdZZruchE7/FQaHDWr
fYGg9KMVMgB1VfsihxkHfaFpfpwezziyoAJKoIEPCVe4Piv7vgzpcsykwtJN871eltO0tjobocjA
zjkFVpOTfSAxMD0YiO4CnY884PS5E96Au6Sa0QWwii9z7q7bzAvr762q2u9cWLAjgt4Tuz5UlA6t
pvhy+kcf2dYYt1hzSjvrEcv5rL0IQydA17GZadkedWprhyCMdzv2tdpn0tPOycC/3m8CipOEnONC
N1seW9q8ZTKNRb73mj7Idqki/07F5Gw7C2hM2xjjpSka8KGyzeVND1z17e+NYHSUk1wu5VfspFaf
7F4DK7xPLQp3lEC1G2MsXGCnuXsm3zq2FWZzDrxAoLq9oimKGDUAYhUyUELGqyET9VWtJkJjB8L2
Rx9yPoDefKqvMGQ/9+wcuR6Fkgg32YZrv37DXU0v7QEM2R66FTfVRNAw+QMA0KYPUSovycVD1z8X
vBw5bTwHLi1zEkxDLBOoyYJPNSZeuteazPqYwXZ/oItVPjkij/boC5x7BGYS7vL6AqflCAroVMAI
Bw93ro/RQIrVRr6PhEjVfhg7MGxRqAW/uS/tD7wddEValzLaVDjeg5v12HQHYd5Bx5bUrguLOnEf
mWQBVTbaF3izCAc1xuA7rWhi/1g2gGI5t4BaqPmKLQYG3T4vzfqJm6X49HwO/wcY1/9OXf1Atv3p
qJb7/40C7IqH9L+fjlf6abff2ipsvtGieknIJvT/h5GtWX85QhCm80ySGcBFJinof80i7JqBVBpa
hRSnXHiJpEOclH842fZfqIdjNAfl0tX/CKzVf1TYUXWHzM/fRpBtvivMN5GyD1862tKGMe9QhzdI
wFMyF7sU46AZmRmiZttTE0ZIFN3mQT+Thh1e4n8PYrtw0i1dhwC+eHgszJV8DGe+9g5unTQt3FWN
FsWVTnFt9WL1zz7cf480O20KE/kDHNKWh26igD66X4wxiZG37XF3a9AFj89EeK9XjVh2llqByan4
cothcLUbIlXKz6LsUgfGbdo+5aC/vTPrdnhLz7NhGO5IeOTw71+FWWbohLiOiM9gfiJyLE988p0I
ADOlmI0baA3pCLrxcTamZ16iwyv6z8CUmXQJRI3toc8f9MWrCzZbbytL/yzSaHaCTsFaRTb6IAoB
ug1whOhu1MLyjMHcYeT+z6DsDtgZ9ms7gDzM6fgg9o3GVRN9GFIsPCnm15hN562p6fuGCMDcKGRJ
E5AXZmNvc6cAtX16B73eqybUZoqBJvvVhAh+OHU1hgVa3ebnFrc7ICH+U1loOH3HqfHmgQjXMcab
dRCVQrTvcKAeVYzRDsRnhPTKnddK2JS0DdawL/3L01MS9quNhKgDGYDDo2IjFGAvQulMaRDNy+AO
jxYfDL8VonfneQNHxMmL9BEFGQTmqyCm6YlDgXdlu/6ILJECj0k3U6HhEqkOjklNZARHIvei757t
UUVuKyW+pZjR0BE2Gpg4lK3A96hpiPNtx/GYVsDITWdF2c2Ra3xtEnUtyky3we3hbruqSECpanu1
8YMUFRhpBMAADLYXoS6EgoPfrDSK8lALS4HXnKaEqK89YUy3jpzam3CaEGpJJZpru54WxjcnRbYA
eXJ6d+8cjAI+gbcCQJeIATCoGfkupUxMYcCu0Z+9L0oF7dCqege5RrTMsUlDje1RdXhGrzGvACaK
JRO8iRSDc3etg4H8SVwDUzbRocFdepZZPY1dr2M7U2A1SedxdgiD3F1fFl4B92YCIDpAMEFGD9HA
PNz7vm/Zqx6RlmHbSaKCJ1uPJ3GNuhBhP3KW3VdkuIKfFbpawDcrFLZ1oEG28r4ZlaPDsVcgq6ZO
apiIt8pr18NQOQjYGWqA4KVf6DSDyquygUioP1pOFAh9o3hitHd5q2pFnu9BqXExPrYrBG0ePIzH
KzxTUy2h92jDf6USqQFRLaoZ61j0Wa3daZPUqupLUeRhJN6Zk1U4M4tapvX7SK8MlPaSKNE89djn
bt4MF25VIjzfiDZuwuvUqGIszA0rQoKfVhOofAlrUwBGg6KXwh5snKc08WHBg1OddKSbdvAL+Phr
kmV6WBvNiBHmtzbK9O3yE9k1emar0LLbwqe1mfuWd4mrOlAB8N1SNk/JMCL0CR05rX5PFegfVJMB
Krnrjnyy8G46nL/b8UGirQXCLxYFmrwXKhohRa0wf9Cy7EMdoOhDU8sjmIRcWBbI41uCoWidQN4p
L1GoGuJ125R6ehcgRKFfdx3q6Rd40la/exCMqJCJyrl1aa8Vl7mROp9EBe1h3Vgq+RUluen/LgaK
t3f1mGBFUpVeYd+bfqfdN06CFfzArRd8RKjELOnXZ7p5YVdDOj3Q9uve8SJI/34ofG1aGdiifxny
JrIvugrBjn7VWJPBYpj9AMSfxlZ7EZA0i5tGeYGCc+BW3aqXA5X0KPON6Jp2WflZxSaFfrSMsnBr
TMrQEFIEloVuwGAX3/0A6vMOPBfAx8FRBv+qNegDQnUdqn6fe0T1UNl2IWV+GPumE0/G1HnePT1e
I9k5M0XmczTGUjxhv6YHP90Uc8AfdViKzqGdAbSnBtOZmvknxN5d+mEDx929jfSSItzKoy/W3GI/
lyZi3emgq51VWdNs/xBP2OC26xCwav80ijyTMPVh07bcNdRpb7Tan/iWgW9BYooUahmzY6+jNIhR
Wd8l72qpYiw+Qn0WzJcmPGNDo92KCAONdUrthXnTJ1jFrNE6SN4ZiKE9tNisYyJQ1b4L3xszuI0l
PbjpwMzRXCtZ0F0dRoGzzuoOLKEobGg8OlVNLDT6LrhNuVnoxRkoQOM/iUnqKkyHNL6AHOAhGZ8M
H+uhHHHvyCTHBecFT2eJUD5ZY2Xp0Ji3uu7J8235IdemMtvgu4S/g5tPVb/rIhWqWXQNQz8za0N4
xhK+iJ/bIYCbXkB+CKLhwbACKdb0f+NwHWNc0K+xewDB7iBQe98Li6vdGEP5MUOO/qvTtFWxkrHm
fdHNKP/RojP3NEi4IpR8gfIFNO8MZB/D+qsCZnpblDKJN0aD2vqqbdEM2/a6M37J+XwoR0MILeCh
1dDqga+7XyUWwTGNVABP0wglf+3Dmf1U91jtjeBgvwdmX/S8H1n5HYSZBlM/7PPLYsjy8CJQZn+X
DcaUXsaapbc7+ApOt4nEFH6XdirfdRDG4Y+24luUagPKuJiKIl/WlOGjESf1V1jL1odW1/of3FBR
tM3b0HU2PHMGGBe7MuN10TlqhxMJ+EltCuzfA95DmEkwTIvUfy+8TaFXPTuQIry2GoE0vAc2gS1b
11Tk0wVhor4OJRpmNKg9Q5sx+9jkpJMLuTDhcKSrwm7GnpOYAstIW1xroLIKiFsCUtqdPtX99UQY
Oj6M0jJ/z2SSm5r+Ce0dLJY3ioc1W2Vxaya3HB3vDsA4PUplgYtfZ8ALMIfWShhbgOjpHE68ki4S
Y87wg9oran5Why4p3gOx/2OMbFCYjRsAVCfa4y40FYar6wr4xF1SQ4pe6VNffK96WWurwOj4Lrha
pd+UU5UGamiEGTsxZsjsmaWd1dtJ9+Ni4094+V3wb1fQFJy6i7dxmqNBEMtOrdMQh4BdqXnxZ45M
Zlz0Xkbv2/TqVK7AsffoDcL+ey/qcJh2z3HR/0BO+/+a5jch7IsQ8VXWivDbt+QwZX3+L/6IiEnj
LwpCUlIbciklYx32T8Zq6X+Rd2IKAqLOoUJG6vlPwmogFk6/GGd00J78P0Fc/XfCqhl/kSbpyH/R
twGfTRD6Ft3vw9wLPXIKshZ4ARzK0Lez5lT7ZW4CZhPIDobf3D1j9T2EqLuKWj39W2Lu3wp5zeH3
i+rzn2GQ1SKPpJOA0NbhMEQGtQcAy1zh+VffaE7tX1YwajYd1owUTUf78cUXOJK5ms/17H+NCO6B
MrdNVkkWTv/Xmpf95cS8uJl6r0Irj45apBOg1+MEgRWHaoFhVzpqDbZLetn6QC7TAmtgpy6I9EJl
U4xfWyTyyEBAzkBiycpS2kbGYLk7ywKY5+CwG1BJWPNAx4hMdA1kom4dhhE6MmDqXGQusPchVPQ2
gz16GWxrPwFdD95Ea7vqogmNCGlYVAYseuREVLYdruwCWdb+epaO7H8YBkgbPEPYIj3xsk5Rv+Op
pvVpbkDQEeSte8dFKeBLlaVj2G/KUAefDJFHp7EPGCdxQdrM8IwKm0o3dFJ3P2QJmK5VEMPK/iwJ
K6aPdmkklVgPNSW+fVOF/HtgsGHeXOgWhPNohR+rje5lFgvMblZdn40IEiH3PiD2oHuR8r0ZYBSD
EpRySCQFz94GBjqRpW30SijgScGQ2H2G9RQeLHLFb3FNmKYWYHH0ygnYUIEpwYdDFE2AIYMA1oOr
tO00dw7/dVyK0hCVg2tUuJNPVpqU6tKPyC22gO2MvNikZPr+V8yX0/pSusjw8IxWRD6/x6ipnmBf
Z+alxjMerkBlm/i/lSIwADFSzVijN+6YkC7rAuPHjCAWmUkVRj9zP1KoNuqaTQIgQBJjGGQ51Y4k
xA1+9DHAvV9ZjrxHCGlnApkEmgxLz6YUhraZKF/h5kR63TnfYxAK8a5ANiPYYZkzxogAZ3nZa2uV
5IN7E1o9clSVHXveNbS/Ln2PqJaWXymAzoCqUghSGY5EfqklN2LI2vaxAKCsbhNcSMv3YzQy4NxK
1e8gAPbiOqdcSw9XhhqUggTtC2CKk1YIICU1TIcVMv7Q4Fep1EM8RWvXU9eqQRbifvCDAkfTOs3w
DdciLKfhGhP8N5fGGOuVXHdka8CXekjH1dbyofwDnInMIkAtvEyguPrVUE9f3E7gmrqqYounO41r
sBZNhVTzLSrTkfsgqKi6d5XfIMmg5U6cPkLjgWwhHYANT1ZV48O9Np1Mu8T9Kd2PIPRQHy4Alhs0
d7ZZBxMqX6neS7I7VM7S8LYLQeyz6KMsLoFkYzt12/lW36LnVuluWa2RZ9CTC8fBNfoSLXehrjDc
m8Y7ZL2xCWpR4TA2fd12WK1By54CtLXKso+MixDFa7JP5M+rL6Qndf+OmM5LxGZyq6x7hGRiwbrV
kWaN2lXQJvHXHFOr5hrQfOx8iPBFsLl9JlRfvA2ypCUqK9R6TFxMgtaC+foe4W9ZI6xctwNEokcr
RSOkeBxdiAhgXfUmrzwcVMDJtIhSUCRrr8vCHivn+9SUjZwuedq96qktcksbH8t8sHCuC4UYNiqv
CkUM1Nl+tC3VhL78JieJhI2BnjFKP7T9KfX0KLUTxBlFDxAdAwGwhhRdQSGvRjbf3L1OEayC2ar7
MH81LGWRRiuhgtp1Y+v3rh1p0dWkoUi6nQnJ3qbC8QpEHAJUJQquGgZROurZxaXi4jA+aBCA5EWW
hDYKEg5klSt8GKrrzAd2sAGyNjMzNCPy1ogJmCPFeQ/XI9jyU/HsXyQi0IRAk+rBh3xA6lhFXzBx
Giv3uhtJm5J3Lm7avXdLfcMLMJ7tEztoz9QQD59LXhXqPpSLBb1alOacZ9jRi1KeQtibvgEO8wIO
a7VN0xaqQaKm8E+D4N++l0fHoVlLSKibkNsWJUPefb1JLGiDMLdKHznIAinqHD/e08/k4bP89yOJ
3QfNWV5LeymZaM8AQNtjGNq/rrqc0uG61MvLupLVDdaX8GlOj3dYOZuXD0wiVVg1twRn79PFo5zb
AMpBgazEBBEPkWkcgCYJ3zKzjXrjp76+yq1R/xajmn/myx1WIp+HJibgFqF9wKdTi6Jdro84ncfs
sUZ6yTbq42QHclff6eQbm9OzfP3xmKSwbJNOAA/0cy/rxSbhsZZpJxmKPvVAnONbVCQd/8yEXq/l
PBF6+halbIqRiy3S4gSBVAWlDquf6pLXrWAyXio/WxY+Dk5e8crBLwRbnqR/PuP/D/X/19xP+vf9
qS3dqerXt5fNqfk/+BPoW+IvcDIAPCmsKvAyMzzuT2tKqL+QlgHLiR8ItRwxQwX+8QdGSHhG6AKq
EwZCqZL/6J/OlPmXULQqXBojIEYt4/8kzDc5ABStFTRO4djiGRH6YkuGErvKQHOQDnM0c9f7htrG
g9ZcvFiNI1H34XXCHwv0gv8xDpxRLq7FGQswxjabHqlcYEPl58ZNhr2NPsVVkLYBmmgNXIXTAx4e
6ucB2f9AWmhz0I6W80l8MS183/CgwRKG2kGNIyiVNdQt0bGKMxWdGerwUP89FC1CUhgWkFTpcKhx
RKkt03K4zGWcfa0zZNJ9rQieTk/ImBOhf6Utz8Ngg2DRyWcJASkvemGGGv3AgDK/ErFbPGSwEsDS
91r1iJcFGqVw6n95TUqX2mpNscMwtt3Bkc8+E93ZO8uYkjNA2iMrzN4F1kb3nd1jLRo4lF+pQbf8
HpSRzFkOc9ahrZv6m9+a0Zkb7ehYYIFozqG37S7RKX6GVFMW9RJZGtemm9C3T9RUyKjQxT3XL3oG
DCwXmoTc4UiCE5T2vJdfbJ0+rEaqyvQRgjoSV0blek+Y6zlbpIRymKZd/oBDTnkV6A0CXZVBkanU
DZwKM7OEjRBRa9E7qP65GXXXEYLCu9lw9Pr0bjiy5+gis9nMGcxM+/DwN4586MmIU2T5Uy3beoJc
tTDzdvP2UQB9ubZu0ei19LmT+GIl9AyzksChLmyXCglMe7KeYluhwnp6mMP36nlns4O4zZQAfi+d
xeUQumkFUdFX6HlOlL6n1r+MAP/+yEfEYQQJuUMRzHK3GJSZj6eHPnaqQN3DibC5oB3AhIdTNOm7
IEgZWCsd8Z7Z1ErZe5eU0d51hD/3GDcY0Kk7U66hPgcYMLgVmruKoGSF1k3+q5OolZ7+TUe+Lbtu
frpZe0SgxeFP8jEpU2D7uSuRnnwXw97fFLWTPp0e5ciNPLcpiTikBLe9xG9qFB8zC1WzFU2odI8X
umHij1LRM0vxriYltb0fp0c8Ni9gt0R5TI4izPzPX+wmr4TfkM8IX79CO5l1xDfEknLz9lGAoCPf
7cyY7SVkoDdD5D192LFurPRtMSX4+6IB9ifO+d+Mwp+3LGiSWc2fwhh3xeJkwAA2jSEtJR7rRfdg
5HDDnHI616k/cu0xigKsZnFJI69/uGKaiastPtzURhzLusBYTa69EYNoetr22yfkcghMTgI9yleX
np2RzELGhDZLWWrjQE6C+zzlZ076vCyLq9XVsTOXM94CSPRiQvoASa7Rm5mcq1A0oyS0pv24xdF6
g4T5I/wfahPCeegC98yFeWQpXSqmc93PRvtxeZU5ssIGtgglMTHKGphZp7t2oi5Ov+Mcdn5++JaT
BHAK0wp6AuTGxSTRwLGbgacc43gUN1qFwhpu2YEO1hDu+lVZt+OZZT1ysqgeY2QEG9XiVVhcoNLF
671JGkpLI15eY53Wmxobtbc/wjMripozSRKWk4vzayoqEwjrWXgkdWKfexZernSa7vq2FWcO8bF9
InUuJWt2w4DjcbjxfYv+nerhzg+68i9d3zEv0VPrL1wul5tIIPBtanHyVE1+t0OKRz8z/LHNInn3
BGvJRl2yBHLMa7B7MrlDUiibtmYlt8qtmtvEoK18+ro6tlnQKHdAKVqKYH4RbGS9TgdZgu4VVX8/
eNn7MURQOq6m36DJbxyfatXpAV/vFZsWAa+LwG0UZ4vF0rZ0GkN8liywIJD/otgzr8OwlNu3j+KA
lpjjE4ecRxx+wCG26tbDC24VGijYURUydzhe22eQxK+/E4UJwD0mbQ8Qb85iFFkH2eT76KxVeake
ced0f7R53/xMvGk6k8DI+c86PNVUdnRKBKBagZHby90fBxVTJYMhNpyp7aGDPIQIxQRX1+jkvdt3
7UDfre9yiqidqLcogSK2Y5Q9PQY0J8Ovk2fGqPi4s1lQT8taW0t3aH6HepdMu6EvqahFBr35FUDW
9EvcB/4sj5U0+PoiK3A7AqdGZrjperSgIq386eK1JtYoz4IfAY4EX7XJTfnkjQ2iv3HWxjm+6hTG
d4g+yO+eMprfgkfxXsos+pQ7PZJFRcGv5vdigH4tjcx6CpDCkCvU1bN6h1a2+SVAGDrdmlkob1xb
85kiYK0rDNWwb2BbU7EDTws4IvYt6a9bIWcd9ASN46s37ygIiZjR4ufgECXOe+FF9JAg/hEGPgoU
HSICt2lbfHVGw7s8PciRDQU8gFsHqVAKJ8tXIkbCs4ZjDgyLXss10Khs71DYX5dpco4Je2woPH+h
IkmK/uTfh/OJaMtUuQwxPYBDfhGDvigRD8XPMe1G2iWn53UkzKWZB5ASrB2dRg7l4WhZYgZ5n5BA
od1l/+hbadCgSAr3oYLzjdhLmXT1mn6OtzaojXeryDHHnwKowYU/YDBRSrc5s9RLJjBp3LyS8Nso
VTk04hb5Y1sIyBCEuGiSmMnVAL2ekyTL5qawphj5lcS5LSWbbSVAMjhrnCSGu9JBHpF+ECnD2g9R
SAa+kpGGUc/13pWDg3jo6YV7fT3zI8H+4rQMi5JKzeG65Y6Z1ygFoCAPa+x7XRrDJi40+Zuc3/zV
I+t25wdR++v0oMe2BrE/yYiwec/dxceyg4ROFzJPmG5KcYMEs7VJ9dDYT02sneEnHJsfheuZ8kE3
marj4fxiI4pIr7AekAF5rO5MyAXZw7sqzH8hM3WHntzfBuD/NnI+Njkg9xSbLPIPiMaHIwrqkGmE
5hSIlR7h00KaHxP+5noCDx2e2fbHxqLaBM6VWIKy/GIhswzaUpTXROlAsy4N+EtriZ3OjVaCMnn7
N2MEGngutTmO2uG0HB67CR1CjjMyjHs71dkdCYlbY50L9o5Oir2I4RbHB4Odw5H6KaW515FGUQ4X
u5xnFflGw0HJg9z0HKXwSLQAAY1JwQjS55vxcLDAFq5EI0WueruIb0eQbDvyZfX99OIdGcXkXTXZ
gtR2/sBqX9ztBkaQnVFzOyGjnN7HVZzvJ6wK/oPJ0DGZGzQQ9wBdLG4cV+/Re+3ZDgNVjUs8qcWN
wldv//bJEJQQk9A3gRW9CP8LhRoQlnEcqabu3g34Q2/80jXPHNz54lmEI9jMmfS7ZmgGJcHDDyN7
HaWCRMMyBaGfVWelvz2jfTBCGzY9lZTTUzqy5biFgA5Sp+bxWMKaEV8evUEwGO+L+GzktrNz9aC/
qALz7YUtKqnk7ohUOBY9xcWFNFiaQx9SgVnTfYyJpsHZoWnTncl2j6we8BaL/IxQbj5Ji9WrcaZE
75MSCxLue0erWrS5B+uxbIA5+AKn+dML+HzTLD4XBTSFHaA+z09fvCMD2uHQYMkodGQZw7WNs+wn
qJjNlUY9+t2EnvXPMJ6MR1rquE6A9Oz2Pb/v4vTPODZt+KkzOYaaF8n+4bQnAajfI8JblWEx7Ut6
9LR9NfNjg/jbeoSOd+YoHBuPmwPSM8eB/tri/k05I14CSo+Kj55dVo6pdm4fBB9mp4UVF7b27vT8
juxTGiI6/DNI8yCtFpdw1Q3Uwp/LxFoNRhGJtw26RmpLpe3zfzASxTOuE8iS1KQPVzKMcK6y0Txc
gbrEDxow1tpF5vwap7X+zZULAGBwBy2e5+d7+HAoBDg0w7c406WOGJHI7I9YnU63yhnONWnmz7/Y
pDxcwMdoLRFlLy97GZhuZHqMVJldjJyieHRsbUSOvqJHg8oU/t06kjo9ArBnLpgjDwAVLkpcyA2w
QZdxd9XgvEBvRUJ/HZwPvEXeykyC6cz2OLIdQXvxZFEsISUFHneQQlDRcB08prnGZhc2HG8+2yXB
r28Ev2qvf/sFTfmCy5L6Ae6GyxJGSf9V70zuTOVH4EcaF7HBAKT9GOn9tqCYcmabHFtCGi1zI5GO
F928w8klgHnmjA79hKoc3ie+nVz0bXDuRB8bBVAiRxq0HnzWxQ1CsJUUZsa+B0n/AW3jdtuDGD+T
GhwdBCDjDDsEBqkvIpzUQzy4hKmDZl2AFFfRyrsKWPf27UeYoj/FVWZjv3ppMgTvDK10JBqEtnNh
heiLDqUVbXIDIczTQx2dEJegoPtJQ3cJpQwsVNhc0L2rqQDbFvvAu6JWk2/idc01aS4k0hTKEzT+
5bLHWlU4IoAbJLwJZ/5LJbFTqIFfdWKaLvsylxtbK24qvWcT5upsgeTI5TEjWcFUGlTtlnP0Q5T7
Wr3jCKex/jEpav9b2LrmfeaKc3S919c8TF8QNs9Xvf0qacFQ28ctWxIuAjNfox7VIXncJheD6Pwz
L+brK/GZVAx7k/bUjBc9PFV9icwvoHIK1mjUIhUmZLZuy1J+A0Zn40A918qBhc8dw93pPXNkZPIW
AmIuEDbps27Ui5gYytCkQMOKFZxStJdJgh/jXDofyEGRgg5yAXkE77vNBK7ROrNfXy8wCSEBGF0a
mui0iA5n7WYJTgZkF6smxBlyTsz2TRxhxZDb05mhXh8NV6e9CH2bGBaPpsVZ9zwH31WLipattfZD
nPXNpdd0b39fSC7oONEoBemD//LhhKixFtGQMCFr9N21nAWQ+C3nMAdH5mLyzQDfzPcK/dnDURyU
DbiYCcdRHWn2qkynlWhSfXt6Yxz5OGx9bhHa7qTtyx6KVHkqjMIRKw815K1ogL65YwVnBcGuMxfx
/CAeBgSu0GepLApvc0FiEb+NUEJSwMQCYXSZfUvQ/7kdg6b9htjLeN/HeK13sJ7e/JAxKD1JHjP6
NFzOh6sI38ZNQIxS4/Q9/ysEMwRVO83/fnoVj3wrwgwQKYriDsJYi29ljJoVIr/OjiCN3tWYz2/o
CY2b/2QUrmTSJ3K+5ShFrmItahilyiJvy2cDwYBYwZlRju0IypakZnNjldbM4YrVLE8Qw0OcWU/T
lqrltEbvBTcWR5zDyh2p2oFFIhG0Z7QcjrqL/KynaTaOFMpWpZ2X2SrM9Wyr2THERMoIxuXAC/Al
7C21xUqm2vS9mf4kVcXtpxys6iJBiWxrAKa973V03Xs5Wm8uE/P7wE3x/lGj/2MJ/PLaVPlooYBJ
P6VvUd3IbZ1fEp67tV5HkozCeaDgQ7eUxTxccb/yvNCNOYM+pl+fUP7IruIaRbJ1ogfpmgcyPPOJ
j2xXJFMolM6DzvpVhwOOCAvDheQTF77Sb/tETLtARuOZfsqxUQiG5oICWRvyuoejmBo+ZlOInVxs
p+IDP+Nzi6z5mZN3pBY9X8Ryll8Bc0GT6HAUhJGzcdbUYPMU1m0aOeoSa/risa4a/NPs0M8+pTEi
/FWa5bcgjJOfUxwgLt5jnnUr7SA9c8sdOT5UGmagGLUnSryLyBnYNLKYvISYaejWeyu1w4tclc2j
1UznUK5HhuLxoXY3XwcgXRef0UrQZ4DsZq1Agwf3aVQnNwqw5g7XiurMQTg2FGUokCiABEmpFkOJ
3M7+dOBKxPC/OzgOX4yRhy00bmHR6vQ1d+Q4oDNDcwwhJyzL1fzPXxy6ttdGDxwM1Q3sgPYlXLi7
QLPdTdgpbVePOGqfHu/IPqVlSqGVO29OCxdfzIX2R/CSooBeenIb5WG4V/pYrU+PslxB1gz7Crql
aFwQBonFrGDsYElWMcrY0gcqm0BtdMcPnyBgvxVCiAyRPoMTKPfzqczlFkRbOcWzK6HfTdNurcU6
5ss4XZ35TMZy3eZhZqQ1YZZBw9leXN5Zg0Jc3DGMA2NUpvIibmEthvAaBrFuK3s7wcBBrSBaSQSO
Xcv7ALNwNfk4HKMR/dbV5bfwxFOVh/WFwOLhnjGTsZt0m96tzBJMWXwYYFnXOBjRiOaN22WGyLG+
VFEAZSiuz8OhZhuVOA0BZDjQua5weqqvsT4518l/vbjAjQgpULWdG+zWYkIiSco05Oivyv9i7zyW
JEeyLPsvs0cLOBGZmQWIUTfn4SQ2EA8GThSAQgF82+zmx+ZYVktLRmR2pNR+dlWSmWFhMECh+t59
54zu8tlw1vFV2O3b76/a33wItyQgiytgwuHO/PmrrEIyjDPqdsj8BfSwyhwj2yn+3W0LpToYvTRp
rkOIPM+/vN7cXk3torhgleWLxGVfe3aQY//Tz2L/um5cP4cMgsXJisWX9u7P38Yc50bR07ZCMFbO
145A42dsaPVnaE4e8X/T639MfbB8qvo0+LCUIT6soivpiykI/GFOem0OU6NpcYR23nrPgucIaAm1
d4LWq3vPVbNipneZvx32Rdpox2zrMEmj2Z7upTEjWC1G+kFH9sDtTduWDDe6y2x9BWqDQbnIVu3Q
4jAwYoQ5lryCbOuR4phuYtyELSXjwVTiJneU6EPh5tO7NaTs85p6kRi+FJO4Ee8QTFrDqH2MMmA2
eZ7RI0QLNGNn1+p1lWFr99c1wwWAAgSbi2eCGwhkdVuv3voy20Yno8npnLucB3fc1RX63V3dDBvY
HX3dhqNu14J5wK5pXrtJ5k8+ZBXcMEyeXGBwW89YxIyPXjEKj+tbLMz41EbT7JmVwXXvO8t0YUNQ
fVb+JJZdli+2sRuCxQguokxZ9/LC7MpjWeW1GQ3s7LJ96pd2v7P8Ba5WZZuMKWlG3yIiWNzWj/vS
yWGJk7bKPuVCoXEfXFTcBCfn+tws9PHjdipQmKRCMtjeYxjpI9cV6qPXe+MFdruYoypPAYggMw6e
bQeh1DEfu+1rbjHkHY4BwIaI5W14wLdd3dvzwPzUmC7NG9uWAs1MOXSIHAfHdvFh91jtHcArepj5
tbhgj7JfzK4du3CBSPCi87+5zyfoazhHESgGi49vFe/jPMRzkLL8l4Sa63hqNjACHaPz+VVkr8aw
0HuhhYUw3S9p2Zovc1oM3SGDa52HswddkD2yI761eCTTC8GqrcJor1nPGQwLNH4gf149AQXm4Bl9
/ujN0r/v08o6lqsMjkVuDycmU4bIIjUXKqLYn1fAHy+U8K+qBTQ/TahZkxqidMOfyXyXUAKT5qx1
Iam0ZtmPtJa/6YtXFXHf4GiNgBwVGovgoH3h3Va9VXoa9IgXBGAH/8q2jYIgV4+DM299LHp2nMyD
CdGcqJ5leOGNa3mM0y+glDWbvZd57EoAyvz3X+d5qZs9Dozlpg38YQzFhIMTAWGdhtx6JT93OWBd
bX2xfIOZ7H1RE8GepFz0dNhZfZm/LhQb2jhVbnfvkrPx41rvBgwhxuIj763b3mbsv+xlntCu2G4G
H5jDHTEK9yMfCqeOURs5YjdV7jQl3eQScLBF67s3pemX6s4ZB8t6djCc55HrI5kg03x1ULd22aDy
dgM1hJpbee0DMYnxPb+2qPZMThQmcRxnTt9La9SbS7EBpY9mhuDeBmZ8gFkvwmH+XxTraz2uoquZ
iGXq/7PYtG1nBMXS3WD6qtShJ3jY0q0b5/ch33IcB95asz5M7WxEldPnY4iDaHiT+jI/ZoaDLivg
Whxbq2QEdh1Hvzj1jjS3eDIyzw2bvrYVNhi2z8R16oXNF+MlClsD7AqQFMPkQRFAXnjj5DjDMAjJ
9qYTQzOEMwSTl3mr7c8oC2DXuP74uZ8auiW+JRykznN/TS/1/Xs/r2OwszSQLmDvTEYuLTVUQ5Qx
e3xXrqXjMFeMfzQkOXqdx2Su4yUHR3E/r24xQWkwNxlmtKiBIZU+qCNNDc4PxpR3me3VH0ZhZ/dV
KhDZFo3erft0qbkmmV6iEFw5HtRRn+b2gq0TeH/UBItIgbAX1t3UCNMECrKpLgpWE5zCVqwBCkOy
vtmh8eCRZ8ky9dI8UhetszKCJQa4ZEjnhwwgCDMn+eDbL4KpbewGzoTt1LCNzwMgnfkkDWexPly3
5Sh8nJHMq33vBxAxeX5x2bWD+a4Z89yy/hemFxH4xPkIVru6p57GvSmYRSwAB2ouF9vwm5RR83p8
KLy8HAlZVNLfm8zTcg/UQVAlCmH27RCgfIqdme1o1Bm6WBKxtPatVqT9c7HBLmKO2vSck5vL+TsJ
rk1EemGppwoRX9G9yrYW+VFMg/2paWKYQu5JYhH6sWYDytI0d7YTJkVYOW2QMq1xbTSZCY/GKCPJ
eb4Ne0PjPBukug9nHyDUycpJp0UCVcXRmYC8xK2O8ENtrAJxqa3+Fy0nuM/3W+rvPRKRCZziYi67
kWI3FoEGY20CZXH90IIu/1Q73dSEyvJrO8l4oKiF13WB52rrS27gpi7chOSx97gVdM09aVhZTCI/
PVmaXmG11n3+7nZWrkHiuG4Pj0B2cu+TxWlj1xacPTZEg0d0zirfWaIZKc7aKD9x0G5MMS5agKNW
LWm1F6oqHiajUFvCK2zAH+uvzmEORPCERaLJ+CEhPIU6/ScnNjKWjMRmyXvol8LoorySPb6MzmKU
OQu8bY5AwGrnaulnLew3IeuDU+YBorF5sSO9EuJW1stwKyfPziM739JEJwYfYGwa3Xtu9G3BV8wL
/qth5WipbKr48+26EPK7wD3q0jscEYop+kmm3g+7BvW9k0vv63cGqdgyGZkwsT8vNV6pPbe1N93p
0i5YOwzu0ovp5qVJCJ5p3sfCHln7CteViC+K1HbfRrNa1sSWGtY2EwYITyEUuPKi1eZqPELMdIAS
VWluHjnydPKYb17d7+CdK2eXlmOm8FTU6mPoJ4U1o5QWI+ppmmLYanLbP2AhnI0Efhm3Kidip32X
xWz9+P2G+NcSJfTGaxmKriHVavJSvxQTGpSBdscbJrQ3V//IwHXtdO7QnUx5h/nMcEyhK/N/6pT+
ZRt+/VT659deOqWMX0GLabDKjnvODrlRW0bjO95yS24lv/9uf/spzKRQs6YZ5v5a6V0qqaarhi6U
YCZ2Y6NedX35p4reX/fgzG5dfQiUI/hO/vUU/KezO7944WfuCl54wKuZT4Z8a7tRD42x8h66xvgn
GvNfTtUkvygx6Qz80FPhF/v58zRXb1NP8aXMsaugKrDlktKeSEpBuvr99bseZ/9cvuZ4QYbzWiQg
u0SL4ZcSyKb79TZtRHbrytZDs7EIxDoFs+d+7lqwxJpiV259fpGQkk7KSf2vv//8v/5+13wnn07O
AWfXr58vSs1r2bcRI/dTsV/XtE+Agf1TtvNvLijfj7QMMRYKFr82fq0KlAInCAZ5VtUludk4UWXj
6fNcld3//gv9zQW9thevx3YmXxhJ+eW3swySU9Z2ve07xc7MdWN3sFjtbW7THW5teYLIZx7HfkUJ
gi/gHx6Iv/2qxHYocV+TwL+maBQKlCpvRg7yxRbsxORYn0QK1cCvB7H//Vf9u9+OPApFrStHlSPd
z18VFEoHaYBcfpcSgdAMe92Lflr+zSIddyipS/p7dCKumbFfCjK9bDaOvsrG0N71ib1oY2J77ARX
lQb/9heim0L3iZYR2be/nOmHyUan2PpkcYqgTDbaOBd3dPzv/+5lu37KFVl0TcsS5Pr5soEUYstJ
iRCoCzl4c/aXWC3l9A8P9l8LWay/pPFtYkwMTdP1+PljoNEQF8n4GG2sFbgJ10tQATU73t/BHA9j
798u4yLZGs7LrduAWezWqsK/SzroCBprpjOQFfTDg/Zf3av/PwD/P/5ofv/3E/DP//f/DFWxcr98
5/w+rcdv/+tf/8l/zsDDZ762Xqlx0u+F+sqz/a8ZeNP5D7qYpDLpJxAKZlDhv2bgbfM/+IX5RzSj
iTqyAf+vGXjL4c+je+DRQLCBrBFW+t//86cQ8vjL//+zh+CXlyAQKPQjV/79tXTHR/7ypvACCYQQ
oGlE7fOd1MzNXAfnhqpOs6iP3z8hNGm5Of/0WvrjwzDKXL+Pd8Xf/lJdo1dmTq1wZpjiWrM9NSUg
mdPYGgVUzenaVDP7xTQubL/LH8PGM4uTwVJzYozSPxCL1RooVaxaIRKstH/QqFc4xyrLyvHeFI7f
HtqiAypEvQFYjhgbdzmbIp3EwfWUd6GGJbq7Kp/MG2cspuy2zUsKiKAqF3HOnTUTu80mfBXPjZ+t
sckLdNwZGoTP0EAHmoBk2tr4GtfnP3JMMtt26ljVfpLTdF8wPmsQOAEkdZJ9I0DtQFKiD6dsjoC9
Od8REuFPwvkwo4zum/6dNhoZ/w40qxYJyg0M8+BAAPIoR+u+RN1aRn2loD66wwbHVvAHRMqsZ5R+
3capZNZLfWYPr+fahSKHfgQxwiD0MClVkCrX7UrsWxcsKNqqwmntuJaQwsNyc9PpaAb0ZaNmlXjm
VF8wbOWPRjBA8ew4vhIYR54yZvyI4KvKwIOeJbMXtcqtPW7dbL+CuWHnOWfal6xsEsPQHvrZcWMW
ekonzbTCfOy1RBWpwXbnKoO0tZEj9PVPqtI2hvkFJNH39pxmEltrjYiJ/QnTPcPW7uTcBr33mLkg
eiAFvQQa1mJqbIjsc/Mtl96zu5aPvVlc7NUlYWZW3xwN3OzKMeC4mWVMoLTccccfxeo7x4BhYlrq
zFuMWwBomY+Gkn/FmslTsOoc+haToh7nTMNCadiIJtKcK5xRu5sXdZjnTcWU/w71iL28qtTDIsrz
pjdFjDiYzWmHj3VpY1ksaXwdrokFv7NqxizUx++G4qii9JmjQToemq3haLI4j3ZrVoCnso98NE+r
l116v0b+OjIyKba02RsMIdnCuffnOi4X2celod3OBuU5f3hcjewWxpp2qA3zRFkOmankw7wRIWs5
XFy7PFh6XsZLu+49tR42JJTGxqfTlb/p3Bkqbf6dUHqU5cPwPMj5yZJoyVv4Txb0pkamnwhXnOGM
HTS73BIZTNROt/RIua08EhyG4nLN35hXl7q7Xf9ORdThVojMaQ0HcKhNYN8B4MJW7y1QUCeAcIaP
IdWumjYaeDzius1f7SGDeBXIO8JMXeRNGjVIXYc7Tp1RC74ZHJ85aS63XiHKfe6M38cFApeeEpJR
a/6EzS4emB9LoY2FfTVeeqN5dqsuDx0RnJW53bRbcQ8Edw2JREc0XfCXU7FpgPDyQRWu3raEXoqf
fZdaXRMywv1i9kENrm7iHLmNex/HreNOb/xFb0yfrxJM+tdAqxLBmMr9VuQ/tkw+XbuAoRHM+0G4
57aWb661wBIv4Ne2wPYKZ/ySD7Dq8jWVO0u2Nim0VIvXwbrgxj57K1966zkON2yZk7wqy8vUiy2G
jHVvQbLaB31/v2mjGTa5+CYVr/OhnMtwFttBQgwLrdz7DuF/13R+d16r7LE3GA1CSakS08EOS5WA
swbloKhrtxs7s9Bkmsy3WFb1Y14pgcwi+LJVawS1j++aXjgdO8c0mNMkbZ1oqPvvXREYKJk1D3mw
s3NsmTgLacG54cQ9+EFcFzkgb8+8m9F3hgNM5jHX+32huTurKfJoZWyOh2LebeUW+XlzylfrmKXV
WS+bNqyCKQEd8TBWknIGRDJusOYBkekQUuFU0exgkiMJ9pL5RsU/m/NoUraPT9te42Zxn9LOu6c8
69+n7J6TqYexV3YeGLshOOS+tYPO9zJSk48Aux3KfEiQERyvrEGmT13UXpVdRFpubI8YrV36fuNF
+luwLyrwz9l1TI2+0I+1bl861/vWqnXfInSNgYhZEUAtK7Kga8WsGnh0jbhvYUfaWMoioKlTkgkT
RmKAZXUUTgQtsTySWzkt/srfFEHUGGWC4GAOoesgYZek4B9taKSRXaYP9M3Zxg1fqbXu0m6uw67I
nSSgOdVAtAs9P9UjfS2eGz2IzVF5oaumPIJVNbLuZrej8JN1pb/pNvmS8JJob7npu8TQ4XdclnoL
IkON2h0FszEOZI6ptC4ZPLvW9+e52tXuCKpdWxJyH/BOgvncifoEqnqMhsD7YamKpcGoKt6LmVkn
hW9MPpdFHMHVnUTZ6mfHn9Bh2YgVZbfkB8YpH+A+vrNfv3DGfp4spj6bztsP7N8VRTHvtQ2E9X2E
pnvbMjoDT7a+eHV3aXPZQ2TbEJY6684fxZcA1IypOvv72tQQGF3ByU+uDxVEXhKRxY6X35fN696n
niU6aMR6LIH84/hegG73h1xSPC3bHr4JuF8I9sy2eumXdckOSjg/5o4f15x7/1DaeX9P90qdDSS9
SUW6iFdk2zxnKW9MSR8xknVtcaH4kVodM7lHd0DOeRKMagGF1j+azmrFdmFctq7+0aA93GHG7rEo
W7dFxUPV2JQjnaIV0MmbKSxah9fsIO9kMGZmmK1DCwmsfW3Zq0V9P/q3Q0mWYgjkSwqHPqJ8T/k9
d7SwbdL15A39WZK7PepsXCNO+2ckLwo7t66TZi/f26mVx1533nzkP4nebZ+zvnnQWKdSTh2hGoLh
wmnaZMq3sm90q9oic6HviKZIixteL1tenfyueHC64eJ77ZPjF1ZCDNa9vgBVQp7eftyCNQ0tfLtR
tuEN9N3t3aF/Fa6zvU87oMSdpReYezXBqEIjH6AVlWfb1C792Acxg23vGU8EA2y6vHFx1rKsc9gJ
VKN9U1b9lWxmd2ssxaNTTBU/HFseMu7GC3mXXaucYm/3HViezX3f2qbfXY9uuyk3u5CuqRkKbbXu
rAGH57ZMYbtVKoFjeKwmK/Gb/Gib8o7psA9lLxfucPvGndH3uCizJYet8GoVkhTgQgvXW4SKEJdS
ZbBl9jz6blmc2dvZqII27Nr5W6fXCfKec104A9Xn6sOtrLttCO7KqXjuZzs29Poy5HqJHrT+WtH9
09Kspnfg6riQ9QMp3HsSig/T1uxX035btpqvyxaDjRzLoC/8kIDnx+QXXdhJgNq85kOaTV9mZX7S
vWkICxCqzWA8B9yIjakPJxs0A30vpcWSnsld0zTcihDboRiJ977UllAyAH3b8ZdZjuWQsSmz+7Wm
6szQbP6Apwt5Qe5rtJGBFbTfsd1BOM2xA13F1HXzmOkUWC8szFC7i8pBEYcP0zn39DrcvWakcKy7
kpLmAfOk3n4w9F+90tnuZgEOEp91ZGcBVWAJ3wCdu25E5TDyh9ionMc7Hc37P0H/rvWbn08mBPjJ
XHJEYxTPM69FkT/VAjNq/QWZez3qGiKNDEGbHXRIYmbtnGPOXgt6DRF+lPEfkut/aDR//mBGUNHj
ENKAu0Ci7ucP7odplp4FEoR2twbWqiedSR93En1U+5jooRDClIzKldBthESK3x0jtIlSYA3G2NK9
6onkxbzXRG29gTTId8o2Wj30mimLtwrOf+wDTtHZGW7OOdd5XVMN9OBYri3+Cyim+rMcOugOcCOX
f6ia/fWqcrJl/Ak+h3UFSv1SShKtl2OY9mjjN0P9MtIke5n1+qA1Jm9hbdW8N1dU/j/FhP8IiP98
TRnbJCMCFYkImP9rfIkEw2RlOqpZtyTyFdttb31i5IEMwbAstKQGc0aEwQg6T1LTLJwyltVnXoX1
pY645+nu//7kez3X/vIXosvNgZ05T9slqPrzjzxncC4wz+iR5G4+N17rnxcU4JeSA+i91vcaXHUv
nSNNoSX4/Uf/5Xz/R9GBCiloG7AUzvUn+tONbQC4k4HVTwyKq+zLnPk9y0W7kZq2cJUQNfTQNsS/
/8xfipVsKX0m+68gGKyK/5JO/fkzlbkMHijTLJb1dmq8Q5vKRHb/kAf642/+54tKBujahyA+w+QP
5e5fnhzGmbex8bomNp6CHUGu413jxvsx/PJ5PrW77s0OjQdeGoaIdTOK/AOL/u7335NC5S91YZOO
m860zrXUzRpMUf/ny1uVTZF6GaGLKRfnoOqe85TtV1/JOba8Ln1acjXEDKuelry66xvn2E8svUhv
xsOK8yFkm3d9L+ctsQGWuc4LcOV5+Q/sEcc0g58bNVPJBqqzqgdz2PLYGGuCa0P+OoGBY5m3+z2y
j9gD1bCN7m6kaOCs3VNXOyevcO/7En6/McSu1t1Og3lAJjGGrjYcO2F1YV9OUQorO5xmn/e1BQWc
WEJ74yPqSDZtue7Y1b0EjT3oKRCy5qkbu68bWGd/9vOYU8xt7arXwVlOTs1Vdtb5NZXq3RyXd9Ac
r6llnkqrPWusrnE5lYnXc75cDHGcG01cW5PPmTJj+MSxnuq7qnD3nb0caWPdBbPtnUff/1qaGpkU
wP4qoyq1XV0Wc10+GXlz29vuDs73fvT8U4O5zl1UHAR0alPxlE/uRyHSG1XhWlfWI4LDSM7FwEM+
vjcGm0NreOWqPOMmkyH9/R05z325FqdGc97YoV1GLbuFiR6vJv+ylk3h0MvX2eOwUhptyAGNTr62
d3Lta8X71TSKhpfk/L2zu2fWafQ/07ZXhTqlcDAins4Yy8an1s+Ya+knytBjVBXeY26Zb07FfI1s
XragO8kGCLpLTibsl3Hn+fAN4fGVaXUEExXPffBOApQ0F8tIKW7NtXxVWXHdGx/oce+KdP4gWDaH
0uoerQKDAzIv0ViJPhqfNQBv/hiwf+WHBbxyh935Oc+MU2MLUj5gMDZ7Vrwe/I6UwtZylinbd5d5
nygrKUG4bNMiT8+f2FB+UtMoYipyguA3dxHDDMaD1CgvEI9Ao/WcyVXthFgIC6VD/ZWZM2836MZN
Wnb7zWzPbiOTToeB3lh6E6dacWNv3mkhCsB0B78xUc4tERQtttzfa8MK0AWbBeKsm9UpiGxa4wPO
jQk1B06kdipvLX88cyC+Q0/NLb/SNtRyG6x1f+Z4ego2njO5euUOgzuConnz9nKorUTLzOKQN9V6
V3X9zVxW+zSVsCAwCU0hY/OHes53nhyvkaNtPdqD9smmOna0hdQeqNL8QNK0Xc/Nr2CoPnf25CFk
WrdIB/d1lDxtJAGK9ymYnt0G1sNChx1ClbfTvW3PejBFzE8xzsWi0TbdDTPR0ZRWd1xXHFgdtkbs
lpG7LVAm124m7IdhpBjY9+nmqlMSBDteFxdvTA91t5kv67IxzrzK56DnDSeY0QLI0736/dW7Tpnt
ZlBBGnVsE0Onn+q4nhTRB2OSZ3wwP1LTObVX+D9MzzwRxkYmfbDRCwWPapSv2qgeVU5IZcy3yEut
MvKIG1DbHBd6RfabPegCm2d+2PxWUZNwIrMJLn25JnQrnwlDJjVt2NjrNg2Ymx66sIN0d751lux9
rMxQGmI/mMvBIJ7bp+ykR6cPU2qNW7feFtK4SwMH70xxM3TFR9dPp3rQElOT8UyNQiPC1/tG1K7V
nVyLL01rJHmnH4ravl8wMA3+dh5X2BFGXe/0oNsL33iX24eRG6+SJMYpKCfGNGAGYfQaB8TOk/KI
SlkcD9TQxWMraaWooe/5whl/uUIk0gv2RuN+dzUV1Bz4gQ3XxuqBKCq2Y+qgPE1c2WsfOE9KPFuk
BtyhbJ9qr3AeJVk9SsJc9IC1MTP7M1Kg9kFMRX+ra8WyXwNSc+iWX0Cgj9z8a/USeLkK+5E8W2ua
5TNUe3FPEfnbpBlHBNgpZRQjdpT2Q5Mu3BYflHrsWsWkjhss/UQN073Xd35kLJb+YwEhbp5ohlHp
TGsKcYuvX7qKk4JfoW8pHHLSGeYkJ9+2S1/onxxzNh51HWkF9gHvkyw01AAjmqG6VuZ9Wxp1AFMu
U2d/ILhJbGH6klW2OJVlv160VEfnUGdVGrXeasaZP90p6il7UY9HNyjO7azbkTYRWuh8zMFbyulq
Ve6lmGeRqFq78ZV/PxF3iFKORzFQ6zHKU97vmSxPGKbIBXudQfWDrW1eDS/TaL2JhWHnaagIEHkj
GU5XaCdivbdozx/Webqx11aToedN3Vdznb5ZzaT2BrCoaBZEb8JGpFS4jCKd3gN97tB7t7X2pSbg
0ZDvogg602MP10686yTGTnOBEitE5t6Pj42xFZQ6yPbcUauyvxt0HXajgRA3KYVtzNBcoU1RCs/F
dl4x4Fgxg1iyY6TSql/MIr0bODRoR5ZWBtCt/jqxN9a+U4dzm2IxyFJ7+UxQ8qvMdKc5BJ4ybqeg
kbvFz1uae026yzQKFnE5j/m4K/RlHEMmS/IL9RM3ZIiGFFJhPay9GnZdmnLuGlTfjQnPcpF080YR
tYYAdLduo3zLRC1uG2lkaSx8bYwJT+kUzTv/yygbLyFX3z8ufZMes6K8ccAshCQ3b/18LrTj7Fiz
iNh3B48z+4vnScuG02DW6LMCwrAPlVy5kUsjXqhbxT4x0Btuxinsh2Vnj/k9bUxv72vdy0xle/Gx
S/mbmcYmhFYilCsOhrXf+7lWESDW1GvuDI9GIEkrKRbAYlbuAzHOOhpnL3jTptyiwEUC6Af5Nvt5
awZ7TVYLUfVS3jVmCsnAS+xe6MlQImnohP8iOsyUGrdj5A1tH4lhKQ+B2XqUYKeufmIrUpOn3Pwj
iMr6MWja/JO+wiF/DjqkgqE/Z0fCC8tFFcJ+bWUuIg6i6c5s7CwJqHTtW8QdsQMDL/LNdLkvDcVw
whaog00Uejo49mrtOT6IknLgdeiWCasCEHKaEtzqRZJO1EiXbL5p/UW90Rdz42WTT/C0t/MwaZQg
9DSlPlIF/jPr/t3gKXEiO9KD0WeDFw3YkO0dW+xy73fU+yz9TCTzg0vzvuQYF6S5o/d1JHS9L7dl
b2SjFwtPIVSSVaZTWB+8Q0F38/vs5O1Nmm07FE9gp3VHB/Muh3SfcV9e357zZu8skyj0YrKIthqD
GPDVhjM9IgFwmPHwopy72GaS78jk70NauSNXvnYjwsT9PTH3vY8X/KF1hgQUkHHw5gDhfd0f6Y3o
5ITr7izVduEJIQRuyCHRhJrCcag+ePs3B6mrZM2Fvyu66mPK+HGAcTuxMNX92PRxTtL3agoMMyW/
Z67z6JoavFumk8y2vFGmUhFV7/vKD76KMthirZTIagonnp0J4+A2rPSYCJuKMh4sSr9axQ2oZeqi
t0Mdlio4lRrFZC2fLsL377NKi4ptrA42+btomZf9YhdzsmS09Ghq8DYshkPWFn2oyW375BvpJ0gY
ZkTbTjJTqZ7rtBWJxQTxm93W+FCMgD2EQaUhJH5iflZswqrwuqO0VLkdOjejQVgWBgQGYW9c68Ap
7qWi5zpuVs1uQNVoE/37oU6tiyc1e6/Njv5GuXI6pWMd4fvxAC0HdTIJ9q8h/UmO0KJuJQ2BRUTe
NjjekavQhoEtmE1vvYPCYxbVctO/DkOez6jagukb1qN6r1GuuJta66Gu7eW2an3rSVdaxagkSfAR
Nr/T2O1nV42XeWnmcA3yPWK57UG07FQzp/okgvJlYvwjdNISEd9m33mpPiDgE4rRjfWUDdR/MzV8
9t1pTBp9CjCQ+d5418l1/tFWoo9ZWd7xdHqn0m9ZkPX5ra1SDguE3W+ajOco1cV6cKgH7MQA2Rxf
GMwHrJHxaBZlbKOu3zWW3MJmzu7XNKCtoXm3nd7V38a+WR5Ms/Jiw+sT649qQ9odYWfvK9Y8dtm0
oZtp15bay9YSNsN/pM39Lgtk5GarQf139KNSGf0jKbWonepk1BdSpDBspv2iSf/LVHScGbU0YDd3
3ZRkq3vM67ksYoe3HixZ186eLGuun1bbUS/uPLX9PqMOL+9nt+sq2HOtFi9TnSZby3ZertQKXZuX
uU70M6VhysvSVOmtocpEzsGe/XV/2KzigT4mQ/jjnQv0dxnKpNL6R2nTq6ass9c7S+4Gj5bKMAY/
hsrvSZm206utkEGpxSMxmOvnYUm13WoURPC7XiOGm9W7sWzTyOz6Nsw3gpuZavbZpDHeRr+IpeVj
NkYAErp56Uz7bMjuRGXpK60MO2FBZGLFsxP4SVqoKE6GrtfPJK7FFubLcM8861mO3AEw0Z7qtrux
aHtiOdrCoFNVOEA2MHv6aV423GI1He4XOzgH3lA92vVYkyhn7wDz5jgLdV+7BOivRy9BK0KEsiJr
0/T6KzYjVsnMOi6zjssjbQ0i0uaHqM1PDqrERzrvbKjsSb17xopZrBhgVrZQUUrVvKbN/6PsvHbk
VrY0/S59z4OgJ4HpmyTTlrcq6YaQShKDnoxg0D39fFmn0TOnBzOYBjY2VFJWGiYjYq1//cbBZ2wd
v3cW8TsMKLxzUWyv1hp3T3EuKfRxd4FBF3VQ3drswPI5+zruksLJ0aOUQALEbg4MY0miAme070M2
96SU8kN0lIvx1DIq8stbd82avfGpsWdzx8EHedwfIBi0ZB45weQeHIbiu7hwnnIdP2cWl30I/yrH
xiKxjJ/CJcj3WKZSC3UmTzyLFt1v7+N2dY51NFZk1s7J2o6PcotvrnL9c0Ftg1yJhqiELXchynIl
fzcvL6zdFmLDGP9xC+uxoRI3m68SnDh/ujq4GZpSPZKcgCdk+D5yBNNSuGfFSPpca6zpW8ZLEKUj
Fq96H1an343Mbp4Jo32smDMRd9REgMhw5FFD306W8Y95pRjLA6M6iYm38GZAQNJp2V9WMlCwR+g3
TuWVaB/V1mhZnPWUTfkL0w0Lkh84PEXIIetJhjqI0noqlH821tR8wPTMr37HU7JaLp+XbGJUL0+6
n4vdKKaXcVBwK3J9X9c6ep38kil5teWYrTTFvq8FudczbtODp98XbZaTiUxwiStJT6XX9oQkxU9k
m52crvjlbe3yu5u9bje3fnxZqu2XUE50IfwsqWX5fRg8YKCw/9646nHDcAvJQGCdw2au95iq6rSp
+ldYN3+yAjvWjT12T/TbT+J526RHLJUszMi1nMN9VMJoWPSQbH1xkXpwds6SP9ZFWyYRKgho8dYB
rd59CF87uSIPjje9RIt54AoV6RQ0p2UyJ22Y90ifPGZHromfDXDQ2Y4Bnh/KKcMtFqnNA0DtD4Gc
a7d50dtq7L/MG/GL7rqrOO2RDEjv5FTFRw0OeKT/tfaFUQPTsKBNFlyBjvNcP655ydSl3qJT3EjO
qYJBqCuGX70GNR8xj9xR6t9rz3sEqR6Stq8e9NA3BDhw/X3L/+UT+/NRQ1Q/b8GWJ0PfP1eTG5G5
yYFjG3HTNtOxqiWhVlSAFznb7e+6Jrp25FemoPwwDosznzGhY6kSRba8VBKsfYjo2o3u753F451s
JLlKp38bBvG2xuFjDjUfzxpcVz1nSTMSkBMsvF9tv3gwJO/tLFE/Mfb+4Y/UQrFf3vTusuLFQoas
MsWNvYwLEsKqViwYMi39xX7w++p37rFyyDdBJumShNpSIjaDgHxUuIDMU7zsVnVtcyLcQNZ58qjP
s/26caKQHDWmHn+3q7P1Vq89Srb6ZQvhSUDqfdVT/a3z5Imr6O+Ezx/W+nHp2w+KX+KK6XDpPYAT
1VKlK3wO7pEYDYtrmgQYjRnHaO39oX+ZZvVWr8A8lh6eyqKmTCX1qhzyO1fMJ4MC7ZTVSKekMI9Z
Zt/gZHEXxfq5LWty1LT/7sExSpSF5UApmm+t8EFa64cSa6bQY3zVF9PB69bzktU/vWh5K0txDGJI
WYXbfASqLt8FWu7dPImD5MLcMi3QQHpo8wJO7R3p8LeLaSF1ADPyjXvlGSnvJ3FCZSLH8uCO7WNh
Ql53+vApUHVZ0WI0JUo7RMwOIQaJ5XhgaCBKi39kbP4Q5HAgjIZLkxMo7S0/JxRzqzVReZR9d5jr
eOJHwNmuFy9TL98Huf1hcXs3XleXKVOoep9nw77SMO6zJnqq6ukl5M6NbWbNc2hPh2gaT7YpH4KF
itLyFZGHi0UfyEyB+ot5Po39AcXYI41hQUe0uVQs0ePqNQMQU90dmJjumzGoPjBDm3eDW+O3zxZE
gm28i5Tl7l2M0Pe4pnI7teXPOte3kPemI23uoXfgQzTtLNN2mR4HLGB2tfbvgRCe58j/GGK4fDXm
zKyudGzjdAuaQ72A73U4vqZlDESH8RGlcxAjn6goHj2lfviL+qxl7B/psDZ2xcVKvC0HkqldJ3NS
DP3GC6klfuq4S0WpLx4jWm8Cxn2aNrKhV7++XcV0y8jrLh+Ap1xlGqhSS/Qc+uvbvMwK+qz5jnFT
xZzMPYogu8DpKxGQcRCSHHgqM4OcrInkvdwwnClN8DMy9srRwcs2WY+S1MxPto+SawyhYfn1MCbw
FS5VPL+LLn/tNE1rPDS3gXCLtBDVq7d6GTdEeyJyWaWmzNCSQSTYnPkuF8N9P0f3febeiM5yUxxx
a0h50+eo2QJI1HuRJLDXHnPAbYoomIbpPHvbZag0NZRkBjxl0MRrzHvTrRPvo8epLiM0SqVTjMm8
DkDlTp1OcxHurKiy0ryno4Bm6NIF5zviDxIR69NiwTWBBUISe7fsayZId8JtX9ZhJv7ay6NTbtMQ
uEW7cakcf4/+8d2y2qSslp8xWkHYJ9nyIAbQM69r2NXcxzyWOAroVjxrj+NuVzmFdVmX7PekYEA4
w9b8WiAs34Uj6jcj4r09Zzfw8lxQ0HZ9trPtqiYzN0S+YRRJY54sWsQ3ktz2Y9tbfTKr4kGXAows
Q57HxyVjPjSvhE9zw9TGgkzY2wdLWQlD3v4h45bd4X4WpKsO0UvJCH6fllb/Dl1WvwZ4sT2utcge
Z8vu9r1qzXKbBfAobLsyLsWWmXfLGFbyJhecmGyfxxFUlOZ8OhRxwQZELdcNv/zAeInL0O/WlXF8
UB26COauG+7wk1K3uGM+48W6JUPj/azRCp6mLcpO1H30+uKjXbJPbXXBefD9t22AdQota9jZUf0b
yVaRSAXqVAXzdyKfrN0mg8dqEWtqO+YdbsO3Ig7wtKaKgNR0XTd9X+yZm/1u8t7e22Z46AMqEndj
NuT2SJxt3L3SUSMDW1bnR53bFkuWj4+29DTL5VmRTXkWTDr3gev8ibFRTibHps2WNSGPG5t4BPdK
QBche3v4NsiKyi/s9nia3qz481x61NEkRxcHSIj7odraPePCcefZlO3GWcrj8MVzARzTGSzkLHRp
Jay7dqvnwxZMdKITBJkax51G8k1VITukWxZ7A6wDZ4+iThGQmRpB1lwb+r+MzO49D+c3UNkQ3/bB
vx/tsb/DnJw0SLWqnfYl18y+9NEg7y2wsNQlpwUz1HWCo1lhWJqEvuKAcK0QxVquoWz0w8Mwt29B
58/svvXVF4P3VlcHtQ0a0DUfuiQICoY89mg7zdGfiqbdKw1ZeWer6zQpoDdH6Y/k46KJa01yG/F1
doWxpa1pW6v+NDj9fbs1eFJkQbffBgWTD6/wZAzcx6FnbMWuc8aS8tBLqnB3yrZDjMw4RhHtN0iL
KYRsYJXJpr8N6QpTY62or+cLM8hvkxX8avqrCwZ2RknfxW/OoLmt4hcLCL3O3wAhHmLT1PcrbNvU
rPFwYqOvIGx6xObaAmKWRS0rve76YQgJ2DloAhmOEfC7WQ4+icN5jHsgjea7j6gDPBzMya/vWqxA
diRe4nRrjedmg6oWZwusb2x1u/hVuTQr1YbQdJ7e47m9mwI6i4BeCdRiNejbuV5ILtf8WyanD5Sd
9HLg7+Syi4O9xW+hq19m7tuwN2sK/g6EG++XltUpqSlz/aORk2DW1Xr7bMZLYoRIWHr46Q1Z9w5j
ZT9O7RnHmDszic/FdZ7VYt/2buaAM2govivi6dqd7ltIRuggUxTqe9MrFFZd9Vw3Wu2rEaol7/gv
9Nl7UUp9rFHfVnhCJW1QQfbEDYCXrPdD7J7yLbrJiHHAeYQSDanqT7fZ2I0mOyXd9pwNLlM3xG9+
Pz268kfj4sYHQIN/bryPrDrlnX1j6PyaaYy36XppnKTVIKf8zMurEhob5sQq5KkLvY+5k89dODB5
y92UM/omB0HVjr7QVZ7Mon7Y27bv9IZw0oAjjUxeo2czkBsTjuMdCQpQPCVhHRC7wu5M33L0++JH
uOl+50AoOddLeBp9VN3ucpa2d25CKY+xDF+2BfKTdrqbMVvbwwAHixZyg5tRlH/qLP/b+81fvMkf
M997oCj/VhX1jd3nVyzbfc9FDcE0zAxUMo/SfbNgroSVPd9GSL2oi6n4PGd+K5v1iSJs3DnSPtBx
3MRNnXoDUKcIuy444K6MyfFVl5ZUYntwvMLc2SOmEUA403fcDOgKjBme/bzPXtijGFFXc1Elq2df
ql4xnh9t7kGXXA+vtMD6l0ilrRWaeo/tXfBX107+FucqP1TbAErnjGPSGtHM50y0CZme7t5Z2zen
wDhiamy4csx8lYEcMYuwT92mnNIWu86UsIz2OAW9SK8tfBGhjs2y8DPL5+Gla0FJd0YGWeLW/gzq
ZIdmP23+HvEAH7fs3SSQ23lU08wt6YcFwZdusCT4ddElzv10dD3xA7RUsRrlCX+k9WELXbaIXthH
CrtPXYfxQ+T2H5vHSEdkxf0odbvjGNXw0/BbF6PZ59ITz0Xu+Km7Brd4Zz1ChdivV88OL4Rx3av+
pRiCEpJ5w8q7KvYryNBub/12+iJK2yBjWq/hqi1+393L3g6oR+IjROmjWLZpj0edhFfrf+Ie3d9P
ufcaZvIpC6nk1PYJkunv7W6w9mTkhnziHPTv2gO5Yf7bQGxPLR3i2yidh6DM38PVO9dx/4Lr/mXu
DbYD3XWbFM3PtpGJYZ/eCsdliMqIRRE9c2lU/0Ervh6WRYMEgMseXZxLf5Ub+3hM4N2hH9wIxHLA
hDOJggbpmtsC9kX6yatXXj4f25u5klhBWFXKpOoW9cOwyyFFWx0U2zILqpMckZh0dIOJKaMPy7Le
tqB/EGs4Y5TCmK8homRWgZ9gikDgth/uw40JrFfGGiuYSqW+Q4uxxU9UCCmjFbMrpPvS1DGU6WVK
c6v9lrf6c6ga6rWO2WB422yYR+V+mdgV69XDDqYzzj6sQ6QMtdnXGyc6yDvmBSUa/shn1kkhelP2
yDzcfA0TJ2o4zvHo2Kx5L7f2YI/Zsh8dZr79Fm8HPZjzGrnNnu/8Uq7DcFYdCHmZWfdqKi+knH9r
Wpii2ooFcdv54+aa6c5ay++qGN+ImFnPo44yAIkyJxXaX3e9Pz6HVXuIa4nPnJZLYtqKVSK8g+qr
cO8DlzD08zhOMwgHZhpuhG0+YJpzm/E0WHDw8dKIXPdk9vCmbLMyJKDQOpAYHuzgrWYvdhSaq9Dm
AzaNSSi6H8vaPsxVkEHr8ZbfwljfVm14x8aHQ8qcBfdcN6Q5LOSRq6FK7ErLj8UTf5ATY6E2tUga
Ws2GXOFKuK7QQ9aF4r7l+oq+ucFniuTmxoqTtdoeCXhxnx3UAOOu0j4nDfPrRMG0SqRcsbn0rbdZ
yVt/u1YgmsK7i951g4S/V/SrVYxy3h84FQcgDIZOq0nBO891Jx3YXsMlsLbgvBZUKYtoXml7n0hQ
bNIirp2jXhnYha1v2QnkIlMmCkcFuntNkDbIby/g0aEC5YHGwz9B8pnyG757dKhFH0JpzqBvtt+v
eW1owQd7XW8mL8wBViOyXW9qeQW6hKnIDILsjjCoapTz4NTCJ1Yh6HgRnABQzVi5NyX9YETxujhg
k/ulQoVyYdAfh3vbb8mZnHCWY7m4jMcrlFAypQhaf4ZOuHb7sbP7YG8HNEx78oewmzArJs1blHfV
w1RZzZ/JUNFYQ8+mPYw86W3hh6vehz4lHWKbiqWoY4oLOqiy/EM+Qtm+twvrG9kFtCLcRwpj/pCH
w1FPQqV/Wm1vU98USGvNLPAdXJTrnpvx+v98hHPZuithOkbjBLZrB9tyT0sTW10C7PfbM67DAKek
Hu80k99swsfodpHRpC7MhGAY4TwTf89Vy/tagmnjSaG5/xrssVw/Z2eaos8F3sm7nDNR7D3WAG8L
9flpyylNn6fZ7rzU2ZrqzsXwaU3ssu6OuFRm650wce2lEUV6e0Qr7Q57yMDIQCBiwdaI6JKqxFYI
eF58exqPThYadZiMjMoTZ+bCdd/EnB0qFazhYxxhd3hToTk336n1ii7RUDu7JKsbjFHmOJqtj1IX
vdgtAWNFFupIPCEugOBvlt46l5qZcTBZUgG6ByhjFWSNPqMmU+52zNcaNn+mZ/vVC7O42KPtsLfj
RO7sSOioNsVdH4SWPMdm1tCGUAA2v4Fj5HIkxLSCYFQGhsJWzqZ3AWKrdsouTNWrMlnqeVAPPtqp
5kVbQUBJxah4QfrPUPqiPQj3aT3gIXDJsX117uYQiRywCLOOrC+hXVfKtURirWLx94s9T58AWO1M
oRX14k5OIbW8EFUJZC0qRzzbwep/jLma172LA5QN+Y/Z75OjrLqFR1fOB+wIFLNQqW2YFIPtpOZK
G70Io6WCClOvGY2d6Tuzi8ghD5F40GE4DzZk9uk5qLfAO+m84JthUsxiNH3UhbchTdx5g4irEi6l
Q9e/9OuUWpDfIsZbdWk9FC0V+23lhAHPpcL1BqPKzTnj4tKF91tQc3ywocOLju1umk/VpmGOikmD
q1oSIgB+lhkbBwxC+eIR5gAmUAX9W6ty6TMtq7fubhB9dFNC7fltrb3hxPTz7sRMYb6FrH9XOswe
d5x/EE4maxqfmr7RMumWFkMv7a/j22Z1HkVCBZcNlI8QyDHXGyoMYOvL1DcT4rgsLw+NJj0JSywm
ltFScBzWgM67RY6MZaFGYPQU+nlZTNyLdvMLsoj9qyg5Unbu9MXEpKKyUs8dfe+99yehDvRncX/n
VGWxoLOZagVLn6vz2LCVXRHI/q/b6q09tgUU72QWCyy1Ei6vi9g6cL5ZPiKGHS42yDvkvMDRyXVk
yjOEUtr20mlqSH3lOPmnPioQNZjAWp79QL5WxQIvd3GQls07J5ud/oKb0vw353Wr+xawBKRN1nQr
yuumjGaYSRXCTO9Vg3IMkLQqf9w7/Wpt6CIK7KRAMOVnuAy4JrVlEWOtYUc/G6KwHpcp1o++ZwHo
SKdkIAd8Bby05OtbWC4s5VhjsvuwlLydhBlXffbLOQrSsvTGz85xoJurxdTO3QTL7+TVDRqdjcwD
RHB+M14oGCqGMVqweYolry5GqmqmUHPhblEyWzqBIs/o1Sscri/cEbZOG0oVEocvwntQwMNfGxuK
gm4zxh7qymcnmMWk4FHDPbJmtkimKm/jqBG8uI7GhbcbquFUrNgjJjEONtBso9F69dEL5Wnpuu4p
cxt5O4L3PnYC9RPGAU2Y2PAP8NIKG/vVWWMz8WZFgULFqs8kJawvRnb2I0AGWHmP5xV7lcAALqqL
Pj93tsvSnAAAScAcQNiOgWnZ2YYmnx7gZHUf8GzZQsCTdAVW4VFZugJDgnSbc/ZHuqesT5pmdf8g
PHFl6qrCS8aisqe0JP40BpiAyW0KJnmgPa069CLoblWxRSMmxGt3buxg+gimCAY7NoecQ2oBV+66
jgO3i/ieli6Yf6igK5sk8Jqoowfx/XnnaVvf4eEtfkFxoubvrQ7kwpP5A9Qafs1jl0DosogOHmZc
xwQ/Z5P420A5TuICVXmSzTYi3agsInwWNuDMPdvLog5Fi3JstyKtLHe1iadg37fUIRcRNRbsEVbD
rpJ4BNZbOX3X5QKLN5qXR1TOUZRS39fvTAvrdT/bGqKnsGCKMuLNvfvKBOzhtli8LO11F/0Vuh/v
pxi1GKVvDx1Kc3C69joSOVg20fepW/pX2E/mrgiRLStcbIjhxc9D7BqnRriKgUfwotsArifcPxR8
3hr9zLbC+4Bcx2NbhwriMaLLkiku5RVDl8ySz7HqO3gIOqxfM6lvvbHW454OnDpdj8trO67yI9YD
GJcIGw+SCYaC7U8tnPZpsYT45dcQDurJNL+KwB4A63wU21Zl00SNWw/mU5vmmcEJRDth9STFTbPo
dlXvTWdtVPC36HsKqZVMPcykZucA9la/w0qVSJB8mfPNbLBySOYWbjrbi/9i6kFbJ48pyz3Yy7R3
5n7gE7lyfqbLfR1r32Gz8mY4zKO/llfrsPaPmeqfhlCYfQD+tu236ZmCP390OI2eIkaG1U0ZKnjh
SxGj4JYxYlwVqGRgKAq5JCv3bjjIx4G0glu36+K0qsMyhENljfdbURuY5tKWn0UeZ1BGPN29Ffhi
3W4btJ6EKV+FCHiKOFfsTT3BkIh+87HzJ8/N4BaNeWfd+r0Wb8qExWcH2cRCUWfi6DAxEWbCF/qj
l6LxNeciAjGnGrCKg8xBdGESCm7tsvY40hz3qsut1Ro0EFg2dV/SUKj9BgV6OdaAGiyoL73EFpnJ
HF2X0tyzG/vRCTbuS6o97nt7WdsAbmhTJnh+MW3ASC53LtbY+n+ZzVvYV9UleL5AxvzP35uKmLkt
WpAhhUix3UDsin+YYrQ/xYYaLQWU65+lNLFCG+8qoBPoRufKEuwZxdKww9Sty22cQRA9uhlZEMA0
cPl1OXD4dJzQ0I18Hiau66nO2w4qpoPC1xEM9meN+heTQgvK1UAbk2cLBbcky4tnByGA8N7ZV6e/
sqx+Kfg0qW+X/o0YAnbdyavjdSeBwy7tQJzeboSs9bmsk6sPo/HrNmmQC/yhscjuOsTHaVgs60Hk
YZWWuDcklA1MAcMNoHG3iCpCkGMtXMqemhkbTK8tj03sTDgEostt90gy619zS8+eMk1AUrRmOjzY
3WqN+xio+y8cZSfYubkdvM8sZLYyux5m1Lqh1yc0CnJ50WRBM71zW/wjrQF5SDyLyfk9fl2scdzk
9g6GUr+zgH14iLQiBOHW4wLkikclWkHbcHZSPwcqatEnYkBGawCkxR+j7A6auJWKGS+5No6XRyWK
tSx3UKIRIPDesBqoMM3C0q/M2/gtiPL8iNLce3E6ZqaLWfx3GbgUlw1Vl9iV9HIfno1jfIveGdJS
MMonqZftHnKV8zRvARbFAidFdheEo8VTAEU225H/NXj72MopkdQq5VNocEa+kMmwHcwAtFEzLnqX
cYiioFBvqoOgrKKh+m1vQ85pDIEaXDe4A/mnYi8EdFUEY8rhtwNUugOa+vrQ4qsAQiYmbpd2rVk/
W0Zvt+s6hoG7buvMs92s6tIrr7hnwPlpY/phEpHbcbTPJww33junWoM9eg2+0LqpOEcqRfrwScTS
Uvt/nv4zYSpHUkquS6uA25723ro8bkbKPokyxR0+gbBMNx7WkTB6Fp+OMvySvMXXo+au1ZZ2Dw13
isJLUwIufz0B+DcrgtTYFbZB2enlMRhySi43vnZugcEw5zI7HX/jLQsLv6pi7ku087ZIFoyBrTGB
kiV+Vdd7BYI96kZfiPUwBlvp3AVEclR34xot2WEjNebGN2McoJKZuED4PvIkKD45oOZxXaqTS0Y3
PpNV68PI2AydsTPOU3XqJW67fLPXXYBRTBZcItwEchqkasAuQHn4eqGUZQNDYRASs0MjUERJNs6Q
5Yz0MsCRunB4MdixcGG6jpck1qvaZhYdgxvsT4mK9MQJ+iZUeqgK1gj/bAZPqy6bX9FL4CRHCVUD
ca1egvAXTD+JvgpCzeYj3ppxq/obwAG3eYSaFpfJaCAjJkhjneqQ44sTn2IZjOpoB1cq5MxCxS+1
ZfNaN9YFJOe6ereaYtAJiG/AHBdiD3c1FM0/seI83S3QODAHmcYgTMxIIbVbh2wTSYsNtMDYr+Cb
XHFcbW/7dbHLk6l57Z2yqlamltWpb9xDAXBmt5AMhBGvAZPKFAQU9xqvnDhenL+MWmUUM+OYX/qi
LVBFBFogsS4qhByD46w47RKU0+22DazkKO0CGfoOTqAzvvl0INGesgj9oBkCSFL4DXDnlOFUv//z
O1TA73gY67wyp6mtBEl0PLpL6FfjT2aTk3sEA2IcLFytHx1sXQ27SjTicSCFgL9iFjRBtcz86FDi
Rp/OOCj2T/QLWXgMlkKgS5ib5tMNgDbZ89e1SZxtBWj151G85q3yhpcFYk52obPn9vPUwvQFPlT1
rt2YW74AeWnTJqyyM2fX7DxAschq+kSJOQewYq2ZC1ZI+GOztPFJL7b7gyo/+qiwJi3JFIM8hrLm
SuS18vzZ6rn35rx9zwtn4Qip7yfcvgy+2LsSKILkliZ/zksG2IjMRohK419Hxd9RDrIj+j6H9WEU
y7cvxd5/y6PqtWv4739cf+ez61dV5HL8Mkz6Xz/dFZ8KJdvf8f/5qOOf7v5n80f/1wf9yzPjxfQf
7y79Of78lx/2X25RT+aPWp//aFP/813kf7rrI/9///E/PKde1/7Pv//bZ2fa8fpsOezPf7GjuqZJ
/t8drF7M75//5+P/aV/lRv8gUeBqX3V1eA+x9ftP+yr7akSFwvMa/PoVBvif9lWO8w+HVYN5XEhw
BwHMKGKhnI/y3/8t/odHuhlBbTFGktc0Oue/Y1/Fi6Gw/N9koHA3kZIEZGrYvCDa8P9iYOVxao3b
iKWn2kzwigR9IDIZHIth2m3UNnn4B3KPKiWsE8ZU6gcUTMtZ4dKgezytLvYCidq67BCIJa4wf26a
yJaUoLjZxkftbXBps951R+feXYa1dQ7kn1OuloSQUJo2fuDoU9UMZkOAgM9xamVwtco7NtUrxk14
qHNfLgXjXKavRQsqukIRDqvDEDS2JGNaR8GvPJPlWh2ibm2ZuSHJ8iHAhMBLuAExjImwkHBlgFZt
iL0ErKYY4G/3sejg7AfdnIgSN6r8AFZOflDCoH9G82JVZXipAoYCcLaz1VGpyodBF0zSOAHAunrf
/122foTsx1e+OayA1DYwk/Ta4hA6GhcWe4sU7FOzlD3WMQoEqGPXgUvgmQZ4u1M29pXcIWOCsBhi
e5fDiRVb56k/iPvmlwYIDoSk65oudTd8AHDodvNw+FWaTQ73QZ53qmVI5bfMx1ZVsSsutEJo3HE8
vSpwIjSyobdEETOBMqr+rh3id8J3HKjSN4Ldt9pbs+wosp0aa2MsRbtvGeY3gODKms6SbOIReYRY
oI0RU/Bohgn8Y4k988JX5ps3HRajezNYXlWtmIEY9445sinSKzNhgJSyZDeErtHmDgbE8VDl28zb
A9KiescsdCPZp22d3/4Yxth8RUrBtPSF02O2hWMjwlr6z0sjdI5Bpc0D88xtw+ukGXJhuJbwddrK
zc3FD2bxLaJJi5AeMv/DNcjuR/dQbA38cCKqKeRm5pk4sAcVnEsxRlzMdqbZwJRo4wPbw8qnhMiy
xd9sYujD1NIj9HNMBPAcrhnJ+0uKUkqijsmWAaJxw+R1QFPo1eh/ZO+Y6CHoK9AFZjwW5pIUqsXv
+csEmuL7yxHavtpDg+0P7ofou7wLATqQNZQJaMbknPFPxSPqOFE3zJDLqSt3aMBh4S557wJnXg2s
2y8va/Xla22XOCen25ffdeeRtACimQFUrk3cr8cKUT7zC1lKMgt8DWSuakQjUGQY/+MsirW22wvI
S1+W23YOD59Vu7xz516R5y97bqpvhigERI4PSkKUhLDg8I/QTxXqkS+T79i4mLG586D3jMKyI1T1
xkvzUo0/2qtLODa+3g8A7/C9/6eJOMnrt7XKO/sUAa7Ot5SicMR072A/rhHEz6k0wYKR0ZdFef1l
V+4r0FVMaEZ3SwcRxcUlHAX25iRXdmfPrzE957ibnqMmVh+1fzVF71dopkkfXs3S26ziVgllwJz6
y049hHmJtbrwVgCgq+N6CAUz+rFIwSiCbsmFfTUKJxoBc3J5xRDnBqZ3vQChXcYAmveB7QpTmpIS
eHzp7MiBmcHUYmXmvXV0TnlPnYPuNCg9CGJVR02gEx8nre3bSC0sny1qTrRoqGyypWQBrhukH7XA
7brLXZapzcBfkbsDc2LAZG3r/fzoxFqGNndpJcSUerOwFclZUdykM+AhPP7GxkMLUxhvPFedP+i7
lbGDdcO6leEFKhn8lpQ5Km4cVtgRG2E5AmlnMkbTlV5SB1OXfzq4n00/lhhWxc6fM9MncOVt61sb
TaWz0mn0qpgCGAvLCqtHemFv/4rJF92qM4qM3GmCHRZZAqHXXAb5G4Hc/gP+cfBUxjz03mgXw/o2
17nnHiHNK4Us2SwiaD6cYWIjiyeLwU+TYCe1SvFCCqrEw/bGgaG0JRWirm+lxpLzdjJOb55bUJ8e
7xSdkTPAgpEv0FMw6GIoArCIjdGCzUwX474TItbE6SB3IU45pKq6z3mjRZjgzz4+RTZ2UIzuIEns
nMYql2O89hmCPfQF93CaHEahnnB+Rrh7q0OTUcOhekdEr3FM7bhwG6THHBOPYicKv0NoFOph+J/s
ncdyJMmhZf/l7b0tPDzkYjapBRIaqAI2YUABFVp4CA/x9e8kmzZG9syQw+WYzYrWxu4CCpmIdL/i
3HXHhExxcfVIsyIjMgvHXqu8ZKaiyG+NQo15dzq3R2m/0jjumIuI5r0WRUkrf06i+whcVQQ3qh7n
I58KVr22vF5/dx7Hca9alnkX0rm7GD032Pqxvr41LOtUQuvjppBaIayhPCIcnozdYh1T4nc5p1s3
szeR5KGy84nGxTtykV5Bl6Ixc7Jb5t58iLpsvoDHBflFtCRyd9lQNRqZI/Q6Mg2OlCvjjSNvmbiL
2C2MHOs0znXWbjCQggGBrey43ZLdpEaldR0G1MVKLyXjHbjpBgarPKdKz8TxfHd8B73hEeVuESV2
XG3akG6nj0HFdEnM7StorjESO8pPOKMO8etlISBLdNgcuE91446lXPcdtk5MWJf0K8W+wCelRkhG
tAvoy6JfHj3dJdxQkK73Zkg9WAHpVQLXIb7aum1HD4q7xk4E4ZB8wSrSwVpgRp5sqmKsk1AUqAmF
Naa9Ha61tlhFj4Veav5I+gG3YQiFj2ngufooCaw/j6Lzgi03hquB4tlppS7ajXmPsVIm55fZSwQ+
YJdG4hB1tn0HqhTvvdMc7u+KJF/qY3bFMuMdxwmdPaHeVD3k6QFUSfrt8irzAy0z6AeGC/8AGCEM
h73wshpAoAgT+xQYx1j7yjdaH6reJ5CUh7gcHAe0S0aLKHIjHsiOKDplFcuwtKt7387wYMLlErWp
/ZnoKX7Cr6vZaUmk9SuaEir4qI0EiepaU+di7sZ/tI1qaEiOLZwdO0jaZ2+U1lfrDANVvASCIcqU
Wn4VE2/3ne+WCHsBUZ8elFblf+QTIz8rznKw9kMc77PVuzmvMOUNvH9OMTD4fAszreQHQdPGIQiQ
pY65JLHE4mrbBtmy6iUX8jrkUEFoi7OiYBgdoVuTcttWWFM8jqlqkXZHoPks2xirP7KS/gNDrj95
rUp+0B6vH2XizYQ55py5kqKpzQUBz8crgQJVrbjlIqGlfa/7DXZKeCQrW/42rpvcdH4f/e6oLjF7
l4AUQb9z916Ba8/yzTJqStlxax97YazvcTDeNYuio1crHbvf0Frr6AfKocr5ZKP5tg1NnthvU2GX
5rn2rtMihICGyt/baSutjSi4L6j1P1xY7v888P8Lji3XAJ+FU2hDgWN7TKD/BTUUGu2mgr/UKtE2
ucowaIpiy5rEdXsipznXaUOA6z/8mqyWcfOw2R9m1s5x/gJ/sbk14eeQo/bZbzo7qgn2Sw4rD2cK
Wmxhuu2//np/gc0oxo25hrkSsCVf0Pvr1yPmlvGhQE6qnuMHj89bLGx72MpsCbex6NkAmXCK7IFg
oOKM+G9QVX/lgvPVQVV5zBcGinO0/MtFawGr1ycy5/QMmWwbEggmo1R9/eu/4l/QQfwVQx+oLJdN
sDpwhP6Ct85w9xOsRKJgxvHWzexBxe2UZW/j3NT/hkf8v/9ankThd+zrttg/s3siyZADAyLeauDQ
tekpzP/QY2jdDC0E3n+DYfob4umfrqn8xRy+EAghR7mOdf1m/oHDJKQel2IC5cJVsYCoaWwcKHt4
ajV1gbIvrsvogdjoKdMnJijZGCHbuE2UZmekIYPFx47zY5p0/4HMNZO9aigc/+uf/f/6AvMt+lCo
WW3n3q7+gooycazgP/Czz8CIkvxJi4MjsuhPaNJ/JMH83+krd8139dS339/95aP5f0Bk+Rtc6/8s
slw+ivQfNZm//et/R4T/YSOtwAG3mAe9jp3yth+/u/5//JeQKCmcywIWAyG4MmmJklLV7VVJAR+O
zcjvCcN7rAb711+W7k+RRVp/gNgOLFh2PCv4c93/RGThPfpPIktgoSE7LhknT/G/vvrbnN0/vHsD
KXpCkaSkuslyD3WW0S4pJivtf6qR7wyLQGCGcHoPFzpzbKiNG/r9GiQWXT6i355uzCOteNtn9bT3
qVPFbF3/vj6ru7M/RmYblsS1j3ys5t3RznBndrH2iunoBDH5XQlpNdo1+EnDq59TGltPahnlQS9t
LTdyGpLwp/ZJodC8nVFZngIt3fwLJxlRf6UgarFgWZVl95UlOcBD1bU0/utiTL+mzu7JvHltGx6z
2RmduyRt6UgkOfsmg5U5/kPKpRJsFRWEbENZQEbPlg81fE9yctqks3jux/BXHY4XpPIS0z5/iBxx
QwOd/XcliqwhRun0FKCGXpJQtfq+6S4BR8pXy2rfh7CR8REbW1lrjE56mZb/4qTJD4clsdOiw67a
Nu4EhFoQaCz3HPHJqi+NYmKmigkBCQyj4NWpu6hdRUpMzo6WRx+fR/gwJz8gIvTK77FY9h4sEHKu
kxlfFzJ73KX5G7TVMZ9qdVcLP7oZAt8nkMqHGNlBESMwyKY8drZXQFvRrXzuOgp9ZBKRsNfBEAUw
oWswzetIO/JRlQ4ml2T5CwqZrJPpM8MPnq6AkcnaT7OjCHsKdivWRRx2nzZJlVsVZYv/0I5LEpfr
GI0GkuZsv9maYF/eBe3DmHoM0RXJZYzgi3e5EsEqDbT3GArzslS9Ta5Rqu+ik8myz5JlpCbewApP
dtWEdvjLmQaXqnLS5dnexTkaIBJNdE24vZqfKWy3ZmXNXbnnRtMW78R8NGNcGuw4wLK2cbZzP+ro
MWGs927qpQWpRZo497/JgRbyO198j6rn3OvxOFN5b28LPBEAo6ahohavLcnho98rAtZaIRjBVFKH
zq+zq65lZ7l1bKwptX95fuTjvJElo25vDX2Z/Gh60p5v3POt9L5s3Wj4Tqny9R4iF52flWkNdNF9
x+2PbDu+a+DUG7tQ8YWYY+S3O6vll3KLYsnoRV53Xf0ZRuMAjsRM2n9qUGfSFxV3HX0pqjFsaEFW
qWk39TYd3XuaVWlxCz7SL/QGB6KQh0i2gdxyDHOx9OExhcy3KT+LA7E2iSp9+4gWWZ/zzAv2uWva
vT121S19lBKOkaLfYag15EM2P/VL7L83uY7PUSbtXey75j0neMEKn59/luM8gR/IKcz3Fpd3Ogkj
dbsx3NEyqQ6CACmVyqgq1pblU4qbaXxTPBONTdZhWs62CYpp5c9V/hz4NhIVs4K8ffNheJ2HoT3z
jMsOXr94J/ABRLPD8TdJpvh2aqLnopXBI0j++GSBabov65jsYD4w07AyI78PLSfQu7KZ1HNAlA7L
F1+FuLqVnrgW5tVqiIjxUeucd7GcvBfLbZcHpKzuREGgv6FtRE28az3c60Ds+0KRZWbt1/wA8tSY
rdEKdlsa8jBlGLm19sBJaJF3KjiTrkR15p5c7bM8MIelmes3myIz9asU9IFhmNJPiAXSaLPZ41IR
8RkuYOu+scqVZXfiaBe4oYPp7mWf8PMaOmtHXLFeL5q8lgG3wtGu9egU2s707LvNsIGJNZyndgq3
xZiPq0WWZIHNfJknMX26RowH19XtI3Wx9CAsjEfHQU4Xhi0026FIKBwhzw409RNSVvIznnN/LUh4
g9bw2p0/DdExLfVT7rfo717GgGXgxfvFnUjZkUS+TUu3vslE2z6mokmPJvXmtxIUIYUjJcSzTppP
2w0JGU3j8DMO/OFB9y3w2phGNXJowU9k3Nu5k5wttkMh+1ohnn9pjl5WfMSLQVKT/MvXt7y8xLD5
t8GVCgEiMN3g+dq7siGw7LTMNQmQo4fE9sbjMPn2ZUqE89PObO/sBKY5mjZtTrhlZ2O3Hd3WnmTi
YrlbEM7VwekgtWrXjJfBi9VpMm50iZF09wp58zA1dfsxRwZ3u1P66DVZRGSyHA7h0n+iAcxbN7Xt
Rz2aXVkWyQ01qOpAlFSdHUYn3woLyXZlMYq7c3KRUm+JegJ7MrTum6rInkfPdt7sNIWEVQQ63vcs
QRxrv1f38urriTgKrCNQwkGybDlWr+ysPdQi4xNRWPaj4KKGjJxo7JGGMSDyig/Gp6AM7OVAX8V7
by0p12U6olRbHRpHrgJkukr9CGffhRTFKRWJ95coBh4tqWpt/ryeqdi1FwoFiWq+hr6jDP7LtV0E
Y59CHqeh4bHnN3ebjDAbeHQF67aSw1ajV/MGgpfax8Gw0q21sF1OveA2wSCGkGS5VbLmzFq0u2pR
/gOOvr4BRZz9JgSlupvBImXj5rwJ1JCC4fLrIeX3cTePjURd249JRtXVWZFBS72YAkjcyvieDdXB
MMDRdZEntleNRhdw8MEmtCP1x6KNiiVmWgvoKTgYFWQgi68vOFDnJ8uWdgcKaRzYiFojeybDbeCJ
rvx2uJhEHzbEcozdIHb7976T9VEvmvSjrsLdVNRA78v+nXll8FOIkYcMke8+6ARLngTdn8kAFtAR
00VZAAWxfrl60z6qKgJva2419WMveBXg2sgLwle/bVuXKwh39HnnMolNkndgPpTA0Hr0SdrOfg7H
jlD1lSut2iOBd3MUYk5vlsQtX4lLlTkVUr/+NdoRByu3TpI1/ALS6xU1RKWLl4q87CqFDHJisLgE
RJ9nF+HH2UcDhvJFDM0oWDHFbSICCsFvXPJw3TQLcn0Qzj86hNpDWeflbhoX9ztj3GuN9iT28eJ/
jLAlSAX48oFVjPAUlF7/SHyPxwZ/IG+bDHj+McxSwl8O2A6OZ4zjdbn3BC8dGxzWD6oc7fVfmGVU
Dsn4vWi3/MlsX/9Uca6JKc9k/kNn05jW14eWJWxwQs0A9htQotufIaS14WZCCnli1oXafEZ0O9sv
CnFs0EvyDubsSZZJcN9w+t0xWBnSLkmye9gJo7uaDJXWa2e8QNKtBiqjrVe+T8ZhXTXz7MNSu81F
XWdefFen+4KAwIH0lk3ZrQ2G5yD1phtAN/06EVSuV1K45hhAzQbyiMA5LssnwpmL54RPx95L9ZNI
SLomjBw2lJIJP6wWUkYEYVPpzoe+o1h23eFUD94SoPwobZZVJ0ln8wQ13o8x0M6vBe/qhU9GU637
K3ncZWTlNqkSnuHoYcfMy+RzQrzz4ooxfiXZlH3m7RxP9CDq6cXYlj74OGp8lJdjQkxI2BdoP4RN
QdVcSkkcIeePCGHJNNbNwijYcyV7fYZ6lpIR6HKHsu3COaZxZ9gOoYwvDrETNkeU6J+MHCFwYF5e
AVzTFKw5a0Tde+wxCbzJ7doZv6eyCh75TqlpkPfI6mjMKRQ3qbQ/A67e7qXVXTvfzRHJ5B865z52
lw3SBAEJ8WBhBcRS4/AsccKaC1GSiFgo6ki3SeKho/GUcoNxQur2eWZOTAxcu0kEK9yLNNbSbWPo
piB8wYHIEzQav9r5BmLjytjs0B8C1xRbL+qQJ6FS0mZPo0Mry2Og2Ikw3AvWWae59AfNNh7BsxI0
xVUQfAASNdPNscSzuoEZPZ/Hwf3MI5Dr8+JSBmOt+FzmpNpLpm0Js47NNdDEygBWKkM7BWcKKeKN
C3Cf3SOUx6RoDn2SlkePluDRdcs3kxcPg00XGtSAhVNp3iKbE3rDb/VmyguxF+7oHQR/79/8gqqn
mEf3Gm/dfuvZg3yROsxP4Sijfepr78LD1OPI7SKgCmWlH52n4cCRkv+wGsfvb0m0Tr+mzvOXA4TV
OeGqNI3yaGaugxtZgM285RTvvbvIUstpNLIEBJEVvb6DXZoVP0r47N9AIPnoo0ofFIdrEFofE2Bm
TzEj6PaBOLb/jv9Ie085bCbsnDIdrKOlCuosc+i4x7GBhHAWac0VFrxc026tcWarqcgz8HIDFWwW
1lXAAETg1+nA3SvhLexTchmOA5atc7Ind+zu5mDW04dDZ8TeJsMQ/UrRZzGhNR4IWhYfPaug8cvg
BsCIn3z4femIS5QEPgsMwCJfJJHAfh2CGOBxThVgOi1hWFPDJ+tMJaIBOE0krVEUhtUQ+w8FgBTa
xGNHHla61GQv111wehcmgtNaAr51yWIvEPo8t6pvcblajx6MWNzdYCg0H/KsCJzNQvlCb4SfODcJ
wxzU4mzP53Ng0UUN9yuk61gO83CAe/fqpl1xitg02SoK2bs0C627hojZju0iaD3MtpBc7ZP3weDJ
+SD8foieHaFmkdUefCcoQWr0Kw7n5D217VN2SmhEf86GCgelKYXwZBU2YWKUTG15P4vWBT2cWD6z
McAATjGI8a2b0+TLBZC1rOI/iytdfxq7LNma4ljwq8Tiw8C3i3Bbsg+CoVMX7QEsSv81U0g5Wcxe
fjYoKDwDMRFIJFsACmf23DHRMVJmsGtkQbexwyUwsxS1TQu7ykMHYSIX83dvx3b/UEYyOjPIZPZM
6tn3M8WZ7VgvcufH/atfz/POLzy5tSjJnU1NQ6lfKvsmmHP7EhPQyLCN2+BnmJbddrGt/lPVYjgX
VptQaPB5dOSB/SWavj0naDSP8WxDOrV0MO4iYMYVRcSS7TR3KKgzJbRbmGDj/s4v/M4tPX4oCzaL
tqMHNZO8KycVnUfoIxuu1/nRTxRJ9Sh3wpu+p+IfuZH7hLScv0BHxAol3eCQB4uGIznPmW0JWx7n
mSINbmd0TsZ63Ni2zA+UotnmiPtm25gUTAi7BdEhinTzljHNQUgfa2II7zCxqv4EOMoFhW278XTC
HWn8O8LnAF5y2TpMeBGJC/s/hev/rzj+179Oda3qvhs/KlTx7/+5S3j9L/7UHO3wj6tlgq2GHR7i
AuFe/Kk5yvCPEK3PDT2frQvER/6fv0uOQvp/+H5wVelpElpsryKa/11zFLb3R2j5loV+iVFx3QD4
T0RHqZx/FqRZW0ByJDtmu8ojZ4ZY88+a+Rj0sdX2JQtv7UKbuVXwMz5FwuY4hRQJ0trx8rjb+Kzw
BXdIJzVHz9DtguF+bLIUEqIWswS0RoFkE/NDsC5peR1/C+MxJteqWOndJnQ/hpt4iPPwZGFfB6uA
Y1r/4k+hZx3hosQ/kDqm7uBhK0eXcIyLD2vEvV2zDEKDt6Sy9qEUpiCYO2BVU+B8+JlKtnnU5T9T
v3Z3Hmnalc6T/I1SMKPdblR+MjGdrpeJeCYRkuxWxGH6M5oi7G/ZM2XEoeyHqNzinQdttXWwDABz
UuT3pey3jnU9hjvX32hFsO0+4LmZrmde0pT1FCHWvGo5qhYh6NUAyfPZnhp915YCcZIFxPhhmICx
lGHq7oGdMa9WAa/rFua0OUJ3dG3JH4B97DtaenryvizdvYV2LNdMtWA7jq28ZwHbJ44yRvWuBkqH
45XRDHIGPe2XPi8ZeNSRPFmEns2q8ergrvOj9JNdEsl0TfHs4vIcMXri5zBumoJMQRAflDcGbFWl
wQs9X/67lvDY1g2i37RBufUzhc764LjipR1OnQRViUwEG5mHx1F4sthDtMlfPDXuxFij7TpEO9QS
y10tCkBo8JbRIQd97hmhoblRis1C0vYl77W8S7gfQYV9SQneQVgMOORfA3WvRNKicxn3Drm3yJRf
133GjWiL5SBVCYmHDdbk4o2C3ItNdgNGol+sEr63EuGPIn/XmenU+bxaLG3Ru6+bMDkOUQsPyrHF
E2iehG6d5IjrZDnFKK8GlpEsO50MGiqm5Z6iq898LQHsVG5vC5oifL2O4By76INKgJoia8YEWI6d
mv1NYNSlIg608fJwvgm1Ryu8wpJOInpFxSzWSddyYqZ0d4mo/TxXmU86pO6zr8VBtcC1Hspj0aeG
/aw53UZOol8JgFiPhOGAH4dB8qvrSsD/15RXVdUuqUoru9We5A0o7HPLj+0+hYFw7Erbv95T9Aki
e7pr6TYvedkcCKAxi0cFElbaiLLPwQncXm43vAilr9ngQ9HLuGVsvStLNgmT7tnBJ3zUgrN+lsUM
tqczDA2ua5gp3orEQDJviqBiOsGVFNOZcyF79D7S0z32pYofyXxw8opRNjg9eflm5Dh+F1RTslWJ
yjYWoNt1EVr7ZbHKu1641c7oTF0i9gfvurhabiuBNBsrtzsvKXU97s+h81UT/1nPVjceO6BMZ50m
FFH87qdEMdjSPQxWMxLkJZMc5riav3JAZo40jkNyKiPCWrCbeOlPsSVo6oTkX45z7DxXVHB4QCWt
v4uGePrZE02F1D1zhtG85KzXF+8BK4hrJBPOEi3EKulMPTtXMb9bk0TOtFxKexPSZJ6Mm6pFhI5g
QNCuhVFwjICgs2MVFz9Gb1AnPUrnDFWNujfK+qmW0RY358s2+SdRUP9ek77aldc1zK6ZuWV1BPxe
pzJbZjgdPBzDNS/qQYxVHFP9ycU4fHawzs31F8zt6w2pdyBY7JolzqaLXXkIzXXuyZkh6PTARTSZ
oktkDNDZrKCBxl9Qy0e/C/1m1fBTa3Po4r68WcBQMKqsOrBh1LKn5GHq4ilYUaXC3qHpvqlMsVP1
cJlMcuhqqznYbXMEyHQnkDiuA5nZgdKK3MtSbRjzfW1ic6JhjY7S5jcW5OUw8j8dpzllTrJrfGeX
9QyaaGc+EJi6JRMWrQ28716xDDmR46qRxS1NI7FI9p20duUY8c/1oSAGFPjzLyd9siKebIH7phfA
mjFsotbsa2NfAht16rqCWEDUKKHSZsG5gVfA8sfZlOocTfW+JulJ7GlPShYUUUOXHSW9vQoBgHbh
Xpex2lXRcjereVuNsNTZf4FsDDiC+RDZd2y7TFCBra7jlOWCC1MNUCURPaps4nFgH3I+eogB3YxA
/oQz3wNrXFFnoT4Mbw94njTAHLwE62WkZA7JIp9csEPe/KDKUa0I1QGzKZMHUAPV1gTVnVbqBib0
U14CwSrafQuIiDS1ZR9cq3Cgn7rJF1DEZTml+SgfaAdaR7DtHcSbyHuhUUQeM5f5i+/7yaFoRx57
JAWq1eLRs2atZNm1YwoYOiwQkHJ0b0Iw7tbtw982Q7t7U4YwnSp5Uznxr8bjIeLVIy5JEjlrw9Dj
MZzGT3KKPVctq1tPQ6uOuU7g8E11tdE+iTs6dKcpCCtO0vBtbKIfuzBzTjwIye2M2l6lDdMiFs4h
3tYhbsK72m/nayEl2eSCLq2mnrutMXK2NFT53e3NV0T1HUPs6Af58LlUAA7rEPtxsQ8RDiILMvWT
a0VPrijJVmrx0RM4XJUteVzCYfmawDsKYLNLCr0jgsfenbVcCh+aQ1aMD4ZPwhCs1pqhV97sCBiZ
MfFmMv5pwHKIo+4BztONHm0ei6Y4BCz5kIsGmDmiZ2w4N4yHXufVRXMT/Rid0D0VoeaK1l+7UrTX
0qukR76WQs9b4uCreTy2O5XGw9YvQw4/pgl+oxjZN/S0yy2iVc48ryXeRn+58NmB0DAEhHqjOnS+
EVpPXkUSqidKveWpN64rlzos1On3CEFkG1uDpDJiFSy1+ExDjEnwRsaP9K4fPdEfY5Yt43l39ahJ
0RvTbOqWkV1CoeW9ZxPZwzejG8NHUdosPyJSbeuwLe5yaEuNccV7v3Q89dR1CVXdmHHJTqA8jmYU
bzJNd1z5aL0G3S6ZNNfpTj1A6LNviajdlEPKvIQtET0ywEShLX53zUjKdRkfFyt/HFwENhRk3r/N
uS+8nUCTg56f/84sPiTEIoCJK1YK4xSL0iBx5sb4m4SDKTC/mb4iHGQcPGt+6VLNTbXg6EVzHy9O
qrdAlr+hnNs7mMjBYW6aM3RruoSl/gG6z13HpibcTtUIjaKEuNrkYCaNY2n+TmAjLk00FSeyJ3Lj
L+OzbXNo8iANRgGruXSulmNuLGqwrDQIIx+TLrjLMlcRUddyvmkTHy/Qx07MCf9sOQMXG1rPHtns
vP6K7YVhJpZQ5xdp9UCHvDaKP9yuIrQSMDJBpbrsqEyK+QYMdf9APQBcV+poTKLJemXvAEU2GAkh
L/ZyxDbjn2HSL+LAeiIwVpAwOelCQLb9UBNlT3lNKUFpM1unwuOKTlsjIfufQFwlvF+rh6pTxbsj
Yr6gvQR3UZa3F2AOiPfjFN3G3rTcQ5dc1KEEoTACYvGqSzfb+t2axgRoJaiM3LcGPo0mc9QJKyCk
NtlSkSK4EWjpQL0W3tu+yNW+DNiA4qjNbJGf/czK3rDfJxe574wjz52MnZ/djK2aFWRq0t7Vu+l6
zadAfr8kkmjyNH1iXEkEmGmq7uO+t5qNm7SBeZVTILJ9A9Oah7bwxtPStt20t+BM37bMS5wHKYWL
RjPNFuJ9V1d+t88gqsmvyQWqKsI0mWCbScvblHXwGJE6HA84ujPosmFqXxIsFr6DvpIf7A8kr4WK
gPeJYnJvGj8Ro48NwBpKSRmr/VLi6g2OueDFn0kwFOi4TqbgkpSpR623rqozz+pW4FfGKTu4KVtN
NOdqbhRzQIFvvZjeoueLlx31+5aBamsHvkS77Mx4OvwBZSfoHgkm85IAbJ/E49RlbXNw2DPIO5IX
dkpVs/U8DU2ww1tYhrSxf+ZTI51D4wWpwGiIcDoG6ESI8E1ATLQsU+a6TRYnR5+PHfveOAscqnIB
QTpwfeJGttKLl8EI8iTV2imBtL6Octf9ZKGjfNa2aHEKPZ40T9qU7GFyteRjGj0zh1oyDxggIVFL
TRmja80HPcrr2nM0OOlDUoZlc1KJcKH+typoD6Sp5GqZTTqdcpM3w3kkqLJVbcnfS6HpLO1MIljF
rDa2leDqktXpNxHS+Kh6mbM6AzM3WWzzAIXNPQZUzO8TgIdrdj7SHa+PWGc+mwGRQTAEnh2Gm2AS
yf3E4MZzGgeUfpI1b8sjyOdlkycLKS/RWZvcFy8gH+4Uy8x2Lr1jpDr/oBHVVNbVkPbwvcKK+ytt
6J/ohM3WGzT8wPKakA6Hnd9J/TikKcIr2Y/bfISIXtdgE7ouODieAaAEb7sUPpxbB3IGtlHyhPv7
VLBHvGqb8oUiL9ThCKcr0ijocYgzPd73qbNhVEfuVCHgGMAyzoR67myWQB24QfTJ6Xc3DfNvU75d
Qi3XVu08zLV6a8vwxL0gwlenhSyaGgO4/+5rbzvV8+s4hrcsw/yIhtlxVhSbAGe42Ssv9VsPnyCp
yXZD1/8o6vu6z49u1f/KLCwpb4ZFULoHuFJvXsYLMIWk9pbNlT1Hjpxp7EYfMw3NLkvEK0SUR429
DsPxjtY+EnxZsQM3flvh1X6Lw/rWFt2TUxCIKKzyPnbGR5CBF6mBvnUGCvjSmAtDC2fmrO/7ScSr
2up/hzZSiM5PeTTNN0qh7gJ8OWPsbFNhczDW5oG9jp9zGLxzHx8PrMQcPa3wDj3uRPwaYuLurx+C
VXoo9e8sYijBi+5RfylssM7VDzsevuw0WN47gfMzqfoJ4q7ZRBTUdyLC6eKCERfBZz/z83DnY2Cr
N8Y5VhWwk7eZXjoJjJRd7eitCLJftDXss7SqdxQP0jHA73hIbso5XrZkdF9ZjLa2A9ulg+V/iCih
a0rMi4hFOu6MRVl0VvWh5VOwiftbv3EMa7P28tE7vB0B0fN9IwqP1eBgyTO5gFC8HrxFbeqOb/nK
9rU7sGQWO4czV1XwbMUXkZhd3TOooHigr2GSnJnOhSIpNlkDoITUNQiDkoAPNbVH6EAvVe4+dJnZ
a9dtH1Jjc8cP+CkH3tGHr0b/8RBQacdWWwPkYKioL54aZmN6DMYGC5J+6xM1pFvMpVvIyK8TXZkX
eB7bIo02AA5v2QN+UTRhmj44QSU94m3v06U9QJk4tC3s+RYS3+TD/iZLs7fs8Wx6TKJoPgUDPmCX
vxQ0oL2g2EonPlZh9WQHQMSjsaDmmxJVctKb0JInJhT2VuocVSdeIlqk62ZIvyenc7a5XsBeO6y8
zNU2tsNHNiK6QzLzC87nvMYbcrYakggOElt/c3sfLCK4Q1u/Qzk5ItL8BO71FXEwXPiI3rACEd2m
yhluLGwaCk/1W5sQVggbuzpQF2UcgSdGZtjHyKglbTLC/vfjiOhukPFXDaiBLfeo14l6MahOHNx0
BIygor58KJLYRiBozmnLx2/bF3SVrOIOztiT19GYuHZUPJJ1afTs5u5uGcPwERQkSoWgGzg3FPeZ
mJtUuC8Nu+3oOqelcU7Sj9euybdO3osDkg7sgsLe2o5LTon3LeAIPtvijRb6vJCy2uWw/PYIHQ+R
Gk7IWdy70SQPVwIIuyZbVowOblUybWb5O1pX0aqv3U8olT8hHp78vNlesQDrKPXl2snh9mYYklZ4
1MwpcR+i2ub5jJssxFXAjVfMGwXEu/G0nMkSlFlu21rflCOtjJH2Sc7eNAySYJOH4bpyoq+Kciis
LUCbsHRc2EKQg8xrGzcb+Pw/ulrxju32HR/ZNXdG33XueV5Dp2s3o5ttcKPKbekrcbHd/DGK6BsB
M5n7R1z/Y6uDF8teNmYpH21+4A4L44PNbe26v4eHO9L39/xhoAEKocavFYhNgK7czRf8imuphuLg
R3A1Veb4uR25iqdF5u1kDHnAFTk9LexiU9vfVSkOYMR+By1LNrRGADUzcgqK9PoFYCz1k3lOfXOJ
Jd96pzlBF95jQtkbAlGw7SoXFdCifoP5+GV0dSK99J5nyaWAZ9D/N3tnslw3smXZf8k5wtC5wzGo
yQVux8u+FTmBiRKJvu/x9bUgReaT+JQK07DKnsUkLBjkbQC4Hz9n77WNyYeV9tRU2bPhpsRSEGfU
VJJWDMjGXhuvkcNsIcuf5qK+GKk5HOAkVWk/TgvKo9SIn5IcpKABh7NvT0VtX8aJ5lyInLUD3zor
WAouwwnCLcC357mxr1LRXJKRMm0M0wV9rGeQwzrjSCHxWJEipJeU4n35TAftOMl8H/TMvskiso5B
MJ7rbkt4o6S5a2ocCZElPYQBtE88UhzmOjLvmPsmCw5E4HdYgPJnxUjHZw66a8eWDAMop15qibNO
FMbOMENrn9T558wATSMgq/RT36ujESU0Uw372Z4oKGvyd3ZMfpnGxRwF56EC45HDOYafQY5BGr/2
XAL4kaOzHyUxWbP9nLbA8Iyo2cqsRsJUkpY2tC5AXkQhQe+On/Cw2ZSysU20IWRhYgOzmr+KapfM
shb5o6EOKg+1TMc3HOWZsdVUNc09PDL4ZWR+DlGR7haV4641KwSsO0BawW0bAe7fwfWJyxP0nDQC
tpzYD0suGQdAzgaaaoM5uM/Jns29oY4I4XMJGnpuqNWzXcwKi8SPO+Nr6QSorNK0E+8xjqPbchnG
W8yamKkjQq54zqmeMHriLaF7meGBPl8qmNBbICzV8wh1JvWQ5QPaYChQsNPlY3q5JKOGektUn8Qi
4Lo2WYmvDhvi/MkN2oFzdhvN8WosxsWFfhUSUGyr+MGcAMSuJDuLbBtrdKQXokBmWlvXXEYXOCV3
RGWLhgi5aHHaIyY7fDlcdmvaotXuaeEXiAynucxfzMTubkbVLFfGlJJEAUKR/I9v9oH/jNn+y0Rz
/7/r+jdvRfwzPIH//W92wl8Kuw74S9cCeGCrdcL1fcamM0bDaMF8C7SdoIHt/kvXj+Sf+HKXpQDk
gi4ciZep/a7rl3+ZFj4AkJoSRwBuIPUnIzaC2H/S9TvrS9iYzwSeHl1XlvthwmbOaTBw0qR5EYkp
3g+iUTZDZcLSi90ym+RJT5zHkfcurFUw+UA7bIdgLN/gy7DvpWM7fbFzg/Z6xFLDoQEMeu+JKeDU
1gLFCzzI+AUSs6Jms0HaBkCsIdbe2BS5MWm+Ce76vpuEvIysRmNoNoYLNnqUiswSEKOCBet7GlQp
ERdgi8eycjydkPSCWOAA+aJgCSG3S2TojktRxnDAe/DNR6eNzeg6qTW2jqpLMKwOMkzRsZCvxS7j
6NGTCeGm91o8neqsHUc6DxUrAVtUt8qJtGrYTWhAMh8vAyCAYLLnE2fPId+UOKLplzNgfMdykNz2
TCvklj9BFGqPpYeOjDEl0a627PreLgx6Q7XdBA/A4WIaNWKivVpnwkbn2DbtHVYviItz2AGYsasW
QqSoypHs6oZ2L1O0xtpOul4Q9rYsGRum3RrvlEUNzG/IpZYvliSr9/Dm7HI74V4m0qLvJ3WVF0Ni
e4YIELgjnU/6XVsBXnChfE4wB1qTCCEiCjNPq/rqsautHDpsb8CRyWxg21uxDOVlYZsJNA1XRMzs
7QGWJD6kgjyEFUW6RevamnsTMQONQg09I8tS4LwkdT8iaDP7N5r9ZnYSTVJ3VzS2EvquZgNe2dFE
NpMXNDjdoR+wRexwc1CuFpCGSDtQNglpSR85K+1UWXJfYDV4nwNtMvcT3+gnejKdoByP8pdSiJGK
x6V6VFSPtTOR6tIiY2xpH8f7DlloiOfB6VLixWHTeDkh4Bi5odhdC3iLBSnBbvLMzQ6q2UkFZoM+
GhDrOW1nvZRz5XxOTGGI/bRY9TW24QGVaicFbR1X0c2iEc4+XNMNy/1VcnKuBlFlvg4kmZQKE+IA
wwcwwYx40pL4O+3bxKJ3rOAKMug8oKDfFfPUqY00a/VFB0vyAF2zv0M7U7q7GZ0YoAmItOTpoAT7
SqCr/ZSgvVg8s2GougnABLzqRq9d1uEQwLpkbJRurGGY8HAT/fBpWEwLRg8keTpnmtIvNOTriDbi
4J1hdnSysSh/LchQu+3gG33uBos4NLr6wSvxodY7AZvNs9kP9VkbN/ZDEMjiWbfmtj5YBLkZPDVR
OO+w6pvJtnGL6UyXrcZ8h/Y5UhxbD2fldxjmuS95HuGah2X87JRy1nb0/2iDxY3JyE6FOg2/chgg
nmtj7hI9rSdyTV3E+4EtWS2M8GQNOdYgN3DmWMpUxAmzGiSBsNAACSNDqFuATBkZPmFNBgX9WkZq
+GSpuHugAgzv0GPGuV9HjckTreb+TX671NDb2ssQduI1V7fg1jE6eKpV89okossZBdvNK5pfPlQT
J5z1ndZCStqMmuZ6qnXEWziTCOVHDSJBOBrM9TbpEBsvnVV2p45KOSWIC/4p7eUwcHjDoePuUgxK
MbLbvr+P9Y7xEqJgKzgvpgYyR8sx3PWNBAS7x5KF+8jGPzBfKfK+QLghFIAz0jM1hu84gDCJrwnV
sGhPw7pudYkd38noPe7IfGteMSWCntBERXAJ6Pm02S1hmF+4SAPkOWM0Cla7apinS9jkt3ENK2En
ZmOo9ivmrD9a9cLqmJeVAXt3rk2iaHsEj9PWbgskY7RX1a4ZMLNsg9CQD0jnSpe3lRiyflAoJXRf
Oio6avHak6zbgTBPAgAUIr9gboynSjON+QtNC/MZt6NebYk/bJC/23Z57ZIHCS9N5a3jlZ228hOi
rL+KKskYNqVTAq5m1ORMi9nEXyPcofschqA1t4uoAVoHI6pFatgi0jlBp9VDjBjmJUR//mhmtD64
1XlYApMWO9z56JItN6ZbyQTFODejQVz+p0Tq5uPX//NfeBN/VyMRvPs57n4SIq2/8Lf7Uf1lW7ol
oEJJDI4O1tjvRZIt/xISp7FDdfJNoYTB8W8hkqX/RecGLblu4fExnFXX9HeNZAKsQuYmFGC572XX
n9RIhrW6uH907mLYFRRh1EeO62DG+VAj4Vnp7bzhzGFQ7RQbxi2ktA66ZAf3MElZoJKbUqsWLxAF
MS1NL0eWMLYi0kGDRidmb0J26hVEw82e6kpiiggGCs5MaPFAIglzgsXrTrQ485jFwxN9ZExeg3CA
BJpUprVPH6stDrzS9KUJYbZ4pKkTvdOkvWH5WYfGpNSjZQ2bVsaNNI3wVsWqGv0lM7FkUF+g68Y+
BKYA7a9ksl4ZJtGCJZIayxkqvDJOXRyBwkxgg6uGHSJQUh0KRsHAhUmJ3AQ25RKqUxtLlOksxXFk
DBIhQqDxTXFXqtlXRdBhep/jK6Sfl6iA1OVU0rAwoQ4IPiAheje0IuLnEHl0uLUbQgYPmmNxKhb8
2Qhcy6OlkBh5YuFfiy6wEUHXuT3fAmGV1zTaNesuQLvQf3V7aKVbQKaZcxYVoybOlFGO4Q6hsGwJ
Mhzgnswl6cCpE9irM2NuqstQm0vBiRfHLFLS0jQuOVCi9ZUhKCuQBu6hwFK67NM+siBWoOaa0Hla
3aGy4y647praIv/XAmjN+q2KQ2KV1WniNGa/ktkbIww3OvO9CBWwJcelPWmZ7F+YGVIfQqG8Cwwj
O2+bZJBAcpaZ/zpge9xUCq9rtEzVF9CKAG4L07E/idAcD1nQ0Nkw5+pSWPNnWxYOwUF8jRvw5JS+
NuKgJnvCshEMXiZKTo+guQkY6TEeIUimNoltOg22bsRbYwYHlME+Yb5GitaabVwA+nRG4imnFL7E
Pimn5vTDM/4LJoOxOsZ/fnQkuXcGJRq99tXpws9/sA3bZeRyiwBnrEImrKEWyz09HMppV+r5yLou
ByT0kNI2FMt0C9c8t01RFPIgRqs6Yc9zbnCbMB1RRNeTqVs8zOs3x+l58n//Xu2PNACMezzm1sqS
W93W5ge8gd1hAUgzUiqI4KOTlyTsDdfkjSvFlaZ3S70nR4Dyk46MuDIZM6EXmk5WZabIoNnW/LTJ
CiLIYMYhpRij8V12MnwHSGp5leZiXHRT+84EQgUAJG9oHzlJUp4is5CQ3It3magLzvnlZcmDuCui
nGHC2PY03E3lvrmzSG4wynQv+eCuwuYBhAeqNMOiqMSS/JgLTXsjyaS8qW2VXebSLZ1NUFsV7biW
P+FlFGq8sSAI932eUsZGWtbl35sAsBLhEv7qkn84UXKlpZC6gzbHBI1hyfXnP1zyxJicYYxMJqiA
xG6hxw6f+lo+EIZqHjB+dEehh6lX0BPe1sj6GV11zmdAI+21o6H4x7nRPQRGpAGIHuaTAjKzc2qK
d3pjwz9c8l+8VWghhgkMjOtOmfjzWyUUmTpCK3p/acz+KeJqbEd8ubuy1809Q696p7M3ceFNTJK/
v9t+9WTg2zew7jvIAe319P/j1wTMNlKEDXO3cfg9FmmjDkaC7LBb5upeMYi/tHKz2w1xm+/mBZl2
XyLSXNxyl5dEdOmp+xbQKjvnpJRvdVyLUPEBzv7+Xa7YgQ/Pr2KH5cuBAKBblv7hmVBJMeUlLibk
dQnbSQMCFBZecFdxKE8B9rWJ1+LYw7I+96ZPQdVv8XSQZOikn9ywHZl6SmySNstOyjj1sgm0dmsw
tjnImJxD5hr9PkSsd2MAuAu/4yz+qB/1/xpCwuI++E2nqccu+vUniMT6C3/3mnSaTWvWyqrANnkA
qVO+l1EovXWqFwmISodyItZ+0n/ruWk18d/4sWGaaLdBr/xPHaXZf9nSRQStTN3mH2E6f1JIKfVz
ISUkm7eLPYHVip3ANIwPhVRCYrGmW9XjDB4Fj5LYkoXDJqDF+tnEtDiaM/sskuSFo+dDr/FsQUzA
AUmFsOvXBEBxN1h36FLRw6Y+7RLg3jEgBJdfQPimtNtuuYP/i/E9PyvzU90F5yWY9o2cQuPJCs8s
89YgaKCTB7MLGL3D7e77QXssja8VYXsMPGvzUJA3KdpXrW5O/ZLjgmjszHeMpvbKRO9wLZIHjAbb
gXBALeKzAL4FsJUKY6TEamMvVVZJWiI4da9ZrSXhFY5Sl6NST9gWcp+cWii5JDjuViy3sRVj1ZYc
TJFPhsN4Vg/ama0iklBcRlK1uTFSnD951/l1j5AG+j1EYkZtEQpdqoODhme1MQkSbQmJFfqpJlci
GF4GZ2h8JoaLp7mr9jn8CtOMCXBygWqpRNdYNEcLVkbDUYkoTRSpZHCdtXCmvLbfgqvzjCL0o5HR
a7KqeLXduMoFCVXRQaeO3btWRr7K36mUtjYhgGXzoNyvEWrcRa5zqcW9RWtAziZW1hYq7L5lvp+k
/QX9lYdlkvJgGcwWcGqFO8bvKAwozGwA+n30FuETtg1kK2Lk5Ockj8lYY8dsqQuSg5rpZhkzjmfN
dOoLPebAHSfhmZafmzYoLvEJ3BTeTlN7Jk02IXuawczolqi8UuKLq452DM4/bLrFPtPj/iQtu73s
yV+3CvHY4whmXoDqjossmg3uUC8KhX5fj9J3wuDRoJVpxGSfRuIJ6PQeKMFl3tNa3NhOezaL5RoU
Z7SP1akokaFp7jELNdT8oThN9gTQq86sC2sAKkFiOqgRmosTEWr1qYQpHyb9Wx1k3NFlczZB6tLL
6mhxk9KveDdwubrAP2xgCoyHdkYNw7+yKSI0ZET4fHpCj9WFzICWAzIFVY8tIgVQm6LKIaHQgwcK
pFMn4HWYwUxwbC/Uwel1LNbjyk7YGhnEzmbaROTkjirxl/SmpznK5GPeTEvuKTXvtUoxF42vAifZ
OqTc5oNxw1HM09WdTcCK3hBwiY4Tx/iFsq2jPsJyUwLhLWchRzuLSRqHn5GRvUAoXVveYzaI9McA
JQjIgeNMxHWJN+/aAHlypA3O1GpNTtNOlTI2fcJ8s3+Z0LHK4qYX1dGMOu5TfTujBEHA0uSbImJT
0cfbntBtYymv7MrwhE6kjB03G3Z61I/67QghluBhA41skgkUHIO/2q92+nQJ8YP/g1kkj1KbTFtn
fNeWp1j/ZNL1yaqgvhnz1K/KCNp+T+a9Rrvm2InbtGWmkpM4sev6GyOh4tLzndmdTfZ4R3rmcWlv
Sh5+Cv7Ol0lxnkz5IY5mvBBX5hBuY9QqPTpthMJwNNPXzgnop8sBTGsIELXaNiiqg0Qeaa9vqlS7
LtNnGZnvAfG/GXlv/XA/BfhHBE+DWgruqteCSZMDO6KyEGEjWZ6n167iEBqk2zziSRMGZllgeoH5
kCO1rXnMKwTkxOl40/IWaO8FZPkBxXwlbgeJZYDDWxKwRFwOInZPi2V8olPCrV14gxG+GjA4Nln7
UEqBDNbRt0xzz1GAA2s9w2HjgZvNN80cnSl7vG4aDPjcLnk3IvGLCvhpUXIYbLg1nAl9Zelk4AYs
gOQ9Qz3Hz7w6BG665clVn+EJbUbqcD0qduDdttx3TMd1FBo13l5vsg0bIinsCScf3p1mOVuUdr5M
d3p0jLq93tvqxraq+7aLsfA2z6toIwq1Q2rgkCjzQsK9IS1xg05/OVd40nzTji4bEXeX4FjgOdZx
9roGBuNgY8br1tcIYV8Gnlomhjc6IgyY8vpzy17TIJl+QbOM/61wjfMwbbf1QNiDBa1Y2nQguzK6
ynNxYzYkMglhz3yw+NQkKXVSPr+4ie7pSCyCvL3gzOZXopG7Cm/GJQELw4YDb3KWmj2ey04/1DZ4
hBLdHTHP7W2dR4Y3NyhOO93JjvUIwhtJ6yDOLWj0T7KJ2z1GhObBImUQRy9RBnQf34bRNZ9A5qWH
ZqJkG2RrEzxppp+aAiuGjaItEEhFwyLwYV3Y2wEgwr4d855MIIO46+Fg08LOwRmdtLYJj8ywsDDD
+0e91fdn2eD0D/DrO59BJEHCuFpgZgvGyF3HDT+op4iWXRwhPsQO9cjw2hMGmz+n1BscUTyR0UU9
GQ84SDHG6ohny9ApNsp4dGe+u8a+bfEZ7xkMXw+LGo8EGPsIcJ9o/gWMT3BB7aYOB0b1joNKoU/Q
i1ejrpwzSlqdDonsDa8NXJT53FhYSwnJ5XmKjAdT4FIf+tNsR4fJXZ66pkESNX3B3ah8PoG9M0kH
mynk8S0cjU7FfktC6AbdgF8XZPOxKXmWIDFCdhnnYApqxGZPejF+KoX5VJn4u9MGI0ABsTqvr/Oq
2RHA9NQ44z5qmsiX5tT4pqErgC31oQwhEWHlYu9viR9me2HwAYBCgmmNMNJrhxz9QJQQfBTHWndY
9HBDfOCpm6R6Jyq5OWVV0RIG0xWPVaApwN/BBK+itQgE1wgqI+BpZl/tYqvbU7t3N51mwS1ALXSF
9pyU6TSO0MnpXdDfFxzyt3YShy/SriPBKts0QIsjuMSbVqIaKqkaKkQHpMnPLNpV7IwYz8kRlX1l
Xhdrl0fGSXsBGt3ZN5hTb1STxggupqh/hPhgR0fZ2dUNJj/YxK2VsPmDp4wPdC0QDY7FHuVcyjAt
C0lfqBcVwciOA7yxATLIMwfzLBPCfnQzwi3S/CyteY6QM2rOiae6vSLQ1nm2Z42mRJt350wzV6aq
04qXQo9Kh6PPEmPXUyira63/BC052A49Wl0/YjoHdN2tOEs37K8QS7vs3O5tetVJ2h1ZE8WWWdpM
HHBkEVOEI4rZ57zPtXQ5dVYY3pgjG0dnzMWF1i2IeewvjXufOuNJUF48knI6HzsbM++cIpQv4Xyd
W1Mw3kFkmZ7pSmEEi9iQxiSwYPUQw6LaVt6Uy6wu3HYqb3grEHaS6dahR+TniWCVSprHdDZgnbl4
HUXe46jhDSxfenwe+8xwjlUgMt/NVXDNZoyGBJewn+Acph7UT2llaZe9URavRawXjxG5yudi7CSP
XgLrewYIFhfLHCLCq/rcwweJDSt6YEQxnsdVvXcNyOiutU1BBKPVd8gAE6o+Y75JYq5IH8KseZoJ
OtmTBwfpCngsMZDblrDUF6fCtR1mZrxtCjHfa0tafs5NVzwyEg22JejCQ6tTKWdG1ProO4OdOSv5
4BRutFoCzYMrA8Or61FLuVzUVrOiueCm4Y2bGKAxmDFe2E3dn0prSG7tTH5BmXIGmvVpHGL0JTdL
3T5H4X1dLiN+7iG9SKPqOIJwp4QznEMgyHmG5H/VBS5isnG4j1VAZ4up8mrojM5pn94zxRm9Ra9p
sWLLzwNighjRop+M47cVskweyIw6MXXOQc/fNSVMhbUgoTYkD4AvtzKaFgYIBXsWfwlj1LlVIj8Z
vfOYDLrwmomeQSKuA9yPZ3Kwz5P0PeNa+nMW44Nru2vSyHMoyCR9oIVMt0m4PAnNfCoE8fDQ2JNT
FxEeaCLWDgf3NlOhxzJ4QrGDUtUab6TQnwgbuu7wTp51bc/pABNUCNl+79btwzzYz+V6bjE5pBDy
dGaYACxB5OGzGlOS3NGkIVLkwOSSquNHDjeKdM8YomGtSnG124hycGzmM2b1XuwazSQ/ZGou8tjG
ONJF9FUdQqP9hfv2LRERdPEoCI4N2nwi4jSFaHYmvQDdNSglnMXxpkF3u+Ohby9SwL+XaRwne2bO
hALnNXntTgb7E+hb4YeN07d+mZGCmNUh4iiGgwOeRzB7BCvhqaRjY57PSwccu9Tb5utAnuPogdnV
ccnHoz82ZfTadjXfthWd4d9o2/NuwAOz4EnqN+VI31Brgn5XEf8Sn2SLWmE5CKtaPoEWSLe1Nuzl
bLwlqHSbvnaQaZcEUBnymUPxKk6dPodlhjwXt/DxWx/hj3ol/39COW16Wv97R8WLPn/9cSq1/t/f
2ymmtZrgXaUE4hidFgjdjO/tFMP6y0aTY+oGrRNaI/8aSvE7BGs5/JrNT6XU/9VMcf5a0Wc0R3XT
lTiUlPyTXgq/+nNnzlzflk2GFA4I/lHffv5Dm7VcZG/XhjzrNcYiVClGQMo8Chq3OqqA4k+lZg61
JFNdnt5bbhndAJ/nTlT4ixlL1Sk+i3Rx7wHqCPuAXa6Suzi35vS09MWkn0iZr2+Z9GDIgF/vurvE
rlmnsOGRD0W6ax5Xu7YpTJwkRk/YE719SjXWjCS2/LAKBSsTTqg5ndnnEeaJpBnb9ijGFDFignNU
8yepUzDGIbMlLyPEhS3f5sQSqbK4juKq2Rf56lGZbH3fxqjd9+S2wKwP6TL0djFjccYwAZhHh9zX
EFJ5CbnUCMYN70o/L6SWEttYuvkhzTpDflJFFn2GUbH42tQxD2P+YeIas9utOzdu2VxWjlj8Jgse
ek6RFeEYMBRb6plFkBxg8SdWr8Rs3Y59vjSXnBFK7VPTyACHXuiGt0mOx7bxeKPVRH+76+vsXC+d
XDAlgwJ0RcdbRbe6RqMU6UhgFNXXKRbJW11r5IB5aiBk3Ed9YId3YeRyphRaYxfPFXSzmQ5wxAzB
msav1IAGCRIkoEI3d+Z3NNB2vUZEWpghUbTKK3vO9AOcKZgc0gryeNe2or9QebEkV6hbJnihrWle
EQQDuX35RnEnic6YHxSJLW8JQI8KpIyMsCGHILI48FMx39exy16oIfHS2VQPuj3EN4zL0sOIUAAf
0QyysU1anAiBGVl380gyARwVx86nXUzeJqlrWYXoDUUSB3X3As8RoyHyS3LUravBZ4XtR7AzsQyF
kaPb7MLuiNqDs0pYenNn1sSSKZw0HH3cpXLpGeCc7pbOd4qg4vv9lhjQCztztpNdmurUhURK+qQH
TfMxZEzSbtFVSaIkYplne9SVCjdKJ/uzZUqS6EwGVR0guOr6wW+jvmtQLDt9dnCalOFoW47iUcJj
92LWYb8sp3Y/kMGw8pwrZ9jqlazOZ9xolxqU2R2aCBxpWD/yy94KOTxhGV4hP/hgdkNmzXdzM1PX
lGDLDmhghpsQ8fJVAhHDN1PoipeqrfubsSS30ANQW6R+jm7o0dC04mBiUuG7ApMTbds51/b20IOs
s4MmI0QQke0mYg8/VrVp38CQqT6HRSifA26txsPpsNCzz0ZmS7O+wH3MCuaimyUrreoorIJqUmEc
pyyzXOT48begiqQns0IGIrqfZtTOKiWbAcFHHbQUuWYEEOCh6ymEpq+ROSXBQg+ywxhDwGuNhAiV
v8dzWXfDF1YFmyFqMNe1424mMBlWG/rg6GDVkdLKVIM8ercpJmXsLb3uJvpDBpLAF9MwW1ysUWvr
3Z2LIcPwmGZGUicxTkvMZUtMJ6Elx5TOUV++V81IDVchpw9oLfjEBFF+6lORUNui5CZinZg9AHDg
ePB/WG5+Qp1eGx0FZz2hWhqNqbN3mOt1PF6TNdq7yh3JvfUACTND5sCd3gchh0iDiV0rxvExB+DE
YN5WjcNsnfiWTN/HJA+atBIqG2qhHExiJloHashDyRwMz2YBTTL6DHeuLR7dri/k85LZJdBSMxtp
eRt92Vy4aRc3FysjLN6S8N4YhDyPfdFfNxHKTGTxCfKDLh1znP4GB+egEfJzT+MSB0taOwcoH/ae
owYAC0KOXyIuLioZ5vwj374fiQyX2pBpdxjKJuL0MuzoMk9Q2WMe82d6HOnG5A9dIKdpzlQq1W1U
1KE/D4vcNrEFgoRspl7bu71eAHob22fLogmIXsKl42Yx+h1GKn04ggRo4IQx9lPuZo/RLJwrJI8Q
1PRSd7ED4UWzSFfhYObYR7xK2lUvq9EbGxMHqCzkfq5CddSrMaaknifxMswUn92I0itnpO2jks8P
9MnKc5flXAO3tcz3aSOiieMsSdgcfiw/GHLMxVhgUS0WLdhqxmfuzraaZI9e1HgAKYWhlyl8Geb9
WdXr7xKC6b1TWY7F1IFWG6db6+hGVfGYzYnMT7gAxT6wnFdMenXzEoEttc5I1h3qr0FmteVFFZcT
xuDE4YLD24GeYA5R4iEXtObnGPEpRmzcScDEOIzZwcXUkET7Fali8llIaWqf5NSn4TnNpELtgiTR
Ap8HxPStkVtmw2DXGTw3jEfl2XFLorAzV/u40bHGlL0sLiVcPN23CxvqhgkUcd7FZNnTPdJDdZHF
CxxveA24vPKZ3HKzxVLbYCmYQpezCDQ9wAACNMjWKnod8iEQZRdLGYZWXHezsnZaTtiCZjAxWIhg
2APPVC+iX8BfjkhH0U9oyU3e1s45Tlx52zWLI7w2dRlEkxA0vWaaxbnQSqvP1NIEOva0VHaBNs4V
Aq45ZdqjVlcX6VefB6lz7Q9FxDazSegfLV/aSETRZZCGo7ObcwrvfRDH8wkviHmeV0z7N0mId39G
9fs+L3Y470lqb3jo8ff3+fV/Sujv2i5T/+1U8u5t/hK9Zdlb+2Ml/e2XvpfSAtU6Siyl22gCiIFR
/zOZROBFYc1AkMEjY0Z7Te3478mk9ZezFsyrbAQJPTPDH0hT4O0pvBF9IWqkquO3/6Sa/ln5odCn
CAb5yuDxg3bFPP7nWTxO3sYMXJNmc2Zru7lU0IcDTOndjMnzh9PFL+QR64jzX4KYv1+KEazDhJZP
9HEEWthEdDIgZQ4RkEMFMW7FnMCS/dNXcSym9hxb1kHwvx0O6rLGZ1xnuOGUlfuyweVXaKHa//Gr
INkzIOSh8eEqoMD7UcLQ63wGFEihx/e0HPLAonsKU3T3+1f5YFFYv7LVKQFxj4hHh6HPBw0CeDJB
cgauI6gqX+v+vEYQOqGz6ZPeS7AHQobFRER3bM7ORR/4PXpTEZZ+ydxHr4kqLK/NSr9wluju9+/s
Z3HT+sbc9fTFaNwA3fPNpfHj5++iFseXztgmyY3Aq7v8rgyZeMBIGn3upNkP2jj+hyv77Qb5+Qbi
bIlpxGAwz0uKDzN0HFDjSk9GulUk6kg6VHmEU9N68wQAQKi88jGsjWT+JeNxALbjNYa8LCI57aUF
cyuSCS5cEart778L89+fIRfxFMA2/CmC5/XDVWLwN7tdWzCPAvYw+6U7r60cU/Md+LQc2AwMwrSJ
ZuMWEsWdnNYc3dgtn/Bszh6QjPFcJQG4GwcZCHV3+KbR5KL5aoUI63qSBl/6RWgnwn+W28EcpjVn
kyNmosE+D9YyyyNugWLr9x/r3x9XPpWDeoaLbFrGR/3LKB1qRNK0ACMvk2eBpN3XeLX937/Kur58
uKYYeUwTiakhsfd8eJBIBJiliC3A1UJftlkpSUQMcwY+JdZ5k9LhHxahX10rbkyEtmqF9H2MSrLt
mCPLxMGUVrnjjWgONno+S3+e4cT+/qP96gtkXmdJi2WfxcL6eY1oMtjWVU2eqiNpIKJEBFKSoM7+
/auY6zf04RuUdEN4IDgZEsT04Rs0+qqLQHRG3mK7xWU86tOVo7pmC+SI6rdyoGMbsbXre4iaWaYc
uCDEDiyU3xtCO4JtNDjjsUrvOngpm2juctgKxFzErSYOtZm84JyK/RKX6s42AszrymxPiH31bZZY
w2YIYaOZBGQflQsq+vefbRWCffxotCFYzuUKXPzGSPyh0aMP2Pv7CPArYQGpFzuK9LolRZLCUcnr
LSXx5aCrYBjyD3fJLy6dxJ8m6eha+IlWufaPy5vZWLINa0S+uLfJfCa+aKP1SfkP9/4vFlG2XQFM
yRYS7fX68x8+3ogEjGo2gE0BSoD9agYguM4aCkSOnhpJ8wtY0P7hRX/1naLk1nUU5ACDv4nzfnjR
SnT6wPbIyD6C1MfxPz3XXJXeEcpUH5oYg29vER5AuRwff381f/Glsi9TYkDW5HEQ6zv74ZVTnpEF
1zawPFC6zIU1uiZO3f/D8/CLB9xlW1TfNgmKKPPnV1GdzYjF0VmM6VZ6Keedg1Prs19hD/uH2/Nb
cfTj/Un9RswZGjKL/DMkXh9vkzmiAOnoP6SN8VIhCYjIxAFCmew5uhXr+O8udLp2h5U3vp6b4h5j
L8Bpqcx9EatsX6GqPgK0c71SFckfft3f35yDCdNycSggYPvp63YD5tGWwZtbehHdAEjPL4J21v/h
STE/XtWPL/PhqhJxpyQ9ARv9iTsjtWaOHA0VnvhlXl5TPYiOrQha2oHDfF9nnPTKXuR+3Ef9TTzN
MBSb4MuEh5RxLaqZxjX6nTZj4zaBYjlqDG8GN+HY6iTw4ka8dnmCSZ+269vvb861ov5prVmb2QbP
GWs1jz56wZ+/LhZmomZrJGYdNk8iauuvk8zcRx7cWPdjp3/tgiKm3jFT7P2lQ9tybA3GVf1MnVW1
UfZcdRqcUJuHFyIKXIUtWS0OcqTSMu4y2iE66dfCgG3pdpDI0xglh2fQSwzpHMfZKrZo8T9Cn1/F
MASS/v4Dfttu/i97Z9IUN5Z24b9S0Xt16F7palh8G2UmmWBIDAYD3igMBs3zrF//PbJ7gDRNhnvd
0VG9qCqXUtLVHd73nOe8HaxsniQ55qwUzNmL0+T15wedOhvsZiJluqNKg2F8eOC20s0YhTShbHaN
nGM4T7t6veGAM1xHNJAipMAbH+B41sAy+PgXvfPEbfTHeDw5y7N7OlgfG1kFiMIn6jZOMX5NlfGi
VUpDhjMDDzDT6cjlxFtBLwOGUxORHa6JJNigD3HwtWZtgmeLjxmlybgae3EO2KlbIbLRVpyI6y1q
QzZmxFyg26qSDUEMpme445HP8qeW/u174JNg0mf/yuwL9ePte8DUWC8nCiAVMis31P2Cm7azUHMx
9ElTzmckTLO6kGlTfNJmwDUk/tarFpLVphybpaQWi+8lYSTbssySs6iu8FpqpnvTJ78Mac9ENp5/
/KoOJ1WOoTrmH8knYvHBHyq2haJCCv8BDns9WSdurj2lAaLPJCdC6L+4EqY5Dra64thzsJtpq6qs
e9rUqEDzF7h61bZUOSy7UNeOXGl5zm/eg1DWclSULBcMjJ+7+lfL0VSak1A1Zj2om2r37RTmMZTc
bEAJGIFe/Pi2fhvrgvxIBPdkoLKTxtD19qWLOewqdyjYyTSz3CK7g32bmtuChHKIs0cu9vud/TST
KcgnvC+xIKxff+luWZH8S70Ike5M3dXpC/J1CnoMegrIJ3HS+ZMIQZN/fIsHbTm+Lz4wPjHOw/DO
2PcerASjSfWQkjeUDgQ2NO5v+my8ANJEodb9FEfDWWKbhJRRjO6TIx/Vb+OTz0kaLHLcMUPHOjiB
pZPqJpcYNTQXPVJXv/RXceMk7LyHY2/yt4fLpYAX0IHkkpROllnm1bCJAaZUNplCxLhRiexrzLrh
WNqbHPv6OonVCE+gak+OPNtl1/JmsGJ84hPkAYNVUuSfvr0qyUoZIWgtm2AOZVuQ2PE6RqYMw3YI
tkUioX+6WGqM8hJelHle1X57KYLOPa2D5PbIb/ltHl1+i1yawNSL8KgdjGUn6ivqqj3vGTjXGpQd
bTW36nTP6gYM9L5dbolM0S/pqmZA4VZ6vsS7d0f8Gb+vZ46hXKYjk/YVw9w6+Bn6YJpQ9bMS6quy
PjOVlBeWLIuTmuPW2nCpI6vaR0I2RGsZj+KSHlezbQcxrakcqKcxM7Y/H8z/dAR/M5lB/rOO4Pq5
7B5R3PxVvPzVhs9/rSjYF6/Locsf/1UNFc7fLXbKyxSo8/+GYpz/Q1ggltBOqpoEyEh2J0vK5j/t
rn+3kQwQEArwEO8EHJ5/2zRIAeWTEHhTDaoI7p9R9217mSdefWYYffCD2Bxh+U/ykRsHYwrGkLBg
L54APhzXRkAexIUrJ+C+dFSq/LwnFwzp5gxiYTO4M+kkI+LE+9DsomZlGbKoIBBojok7CM7eevA7
co6CWUHMyfvCKtbk/03uKnGL7MuUob3wximuik3STBGebHR6zCrkU20KOYSEaSah/5KrRCejS3Qm
inGa6hAa7O4Cd71PeB3R3Mauc1xlbG2zmPoNOGwbfIQ9ByxjbjB+rSLbzU67nr3qnWPX1XQmJnDH
614rAmtdRTAkpSgwQfRqtKIVpyRB12uu/W8muh8qanDwAi8uM4oDM4GjQJ+jIsA3qTK0VGGuogtX
m5ADW7JDoD2jptO8HmXGI5mI9jed1h/kMUOhqYxrx/06E7d4X2H1ISRwdNt94uQlFWE3FS8FSlhU
2HZdsN6bhXU6jAPMSnaqKWxCQSwvfkPS0IwyQAc3m1ox4WsnMgAXJWHwSKad8gbBX11zSxFBH5YB
8sEz22T+MkQR/dI8Vz5kNFUUm6HmZta4UjVrY4xR52z1sqtpWxrttybqsSm6eE4/I3GAXtWR8rOG
FqtlHuxk6tZpM8BPMfXS1LwI38H32q3r68IKsN2izLQKSEdDPwGdtY1zsAxzt9VnwCKrTkSsGiJ0
OkpquVuLk1q3IThLKPIVJA0rjq/HukdTOGfVEO1IA+ibUzBQaGubLq4ivAwyCTdBN7vTOhJTgUDL
BTzryRKsHKTyJqnRDRD1suqJIiyJn41MYvSCdsYLoaAtnCep27XnkRVr2UloWeW4FlatE8YgjRzQ
RULfjYg3LX50Jppim5DfUa07yvWxJ4VViYWIB2g8iA3iULLRDJxVXhlzAUORNvIqw0vXnU9x6MoV
2pXK9aoxpafFxm6sd1o2oOmw+xgMTk9kCgyzua0C7aZAn6AIjiyTdLE9NPEZIWnaXZTRCT8JI1th
/rFoaaGkpDp8HXVV092qVMbheizJenzIopjFIEz7NrqhvjHEF0nuN2fjYPfZpyhqZb8PxtQdLuEN
twO6cHxXJ+WcL8mSXWL4963kOPLC79ZIIiCKQawbBpA6aaZJRGu7AJt1pYY+J9Bdn2R0EtKKjTbj
NCg8vmHQRqciduBzooTr5nVmTVW6V3VmO5cpsQTw6/NRM86IZSgwiSAmF1tOzOrFVjnp5WaCfn2j
q0zHZ5RAYKbDTHDPSQXTlBaqote7G41Wj9HQp2GxcuYMZWDAOpuz5HZltpcjIK4TKBSt/FFgXiy9
TGfL8NnFtENzEcpueKIqPQ42LfE5FsjIlOTQEORfe1porRWSwbD8U0kQdrSj4lFlHEJIlN0Net0A
7RTMPItgI+VI35AjsEvbHASzZBwhj0Ev6GzzuRyglDaqMuGli9oHN09c1VoZIXKUojEJt0yLNDK/
mOgqcq+MzJGwpnFyvppuws/h7fOHcmiuZ/64ADZQRMUPYHvql2ry1cuUACZa581U3GGw4eoglvkb
WtiTtTjqvg4pDZGNuXJMNoHMbzr/tLc43DOG2oQ3YVbEKvlOmp6YiKEupWqpyyKqsfdhP+s/gIoR
dZVNSQkT0I/DGsmBHT0j5bT3ycRzhWvTFXehVdQvLag/f9eYZv2CbEW9oB+C953A+lF44hqTjzVM
KfOLxpF4CZrih19Ihk+qALgxGelsnDq/rDG1zypCnDFPD+6g570XkjI/rfh+R3bP4xLhEqkZ8Itu
dI5zKjs2P14aqTo6BSgF3WjO/fHroJthdS6yKLkpsVck20GBaTntazKJVywYWglJ0jTuOXYlhrYL
ZAE7BlKx0AADoRw57yhYS6/Nx25egThuYbboWQ/TxDGeo8FMYJm43XTdAy8G7DPqwbAK/E6/CUOl
Ti1fAnkOCs13QRc3/kVPXfVH3QG68yYiO2OvFjRJPDo4I+0hE0+vVxhpey7xzeScfqcMFEDjFPtu
6KTwlJqMG8QiQBB7Q4IIz6WJWM7Ms5r+th9BKzSy6aqWgMe2beR2LnBiP2EumkaQOGI0jPxT5bsh
oY2jLm8qLp+g78hVeDJ3k/zkByMG/NxyqR6TgINUVdey+aYUUXNFhq51R38FuZopcLT5LiJlQNil
/o1mCJiWqh6Db5K5nPeNagE6/FBZS05lNcOVNdr0ZtbJVrD0ysHmXccQdg0nwI03ABczUj/ZV1OV
35UEA96BIJaIYEeSwJADZp87q2qClVW4guWm6nwb6ljQVxsZ1dmtaKvY8AyRGKwxTmY368TXwtMa
N32FGmrSdM2kBhXrKTWzCoZYX8opIH2MfJB1YhHauqqkYf+Qfl7oBE1aPZmmeXNTxgoMKRsgiJpW
WMbY9J3BuWQT0NY7vSGIcYX9guWtJEMNmJIuwC0J2dn7bizQhpAIUxNb6hePCdQqeEConVmYDQO1
JeIIJLzlko/IuLKx7LUiEnfmkNdPab68SrOGgkH7XEu2QVs0EMvAmV1TdtUfCa6IbtPIJdIod6IK
KeAYlT0VOshOWyqfIAOW3OehqVC+wyPI8HVVqv7mRLr7SOkzvZFBoTjwjsbXwoWnCckjLX4oW2a6
l6UUvxBFwWlmAR0jYitdsr89MtfMu4p5uALtESwv2RJiV9R6Ta2IBghcpGXhWMWib54ilC3hSo6F
G3HWKd3RS2PHMndoAapp01LKggeqt+MXDZyUXBlpFvc0LuL+cyUxfm2IpwieFYW/6Syd+vAhD5BZ
ehqlI0D47KTYCE4TthrVEs3r0Xomh6Ynw8ALa838TOIg3AjKd8iJXMxfQCKN0Yk96Lcx1ibiJuMN
aldcnjOL0RmMXQ1F3kDq6FpAQdkI7JLmzk8RlxdlKyFfVnyyK31ZTgFyKKAss5VTKyST4RP9KwOR
qath+annKXa29VDBiNUI9R5PyD4afayYdE5OVA3/a22AA7vQAspEJ8Ishms6VOB8pyTxP2dI2NCf
5nNgek5hNRW7kAifIGttcK9pgfFS6yS5rIGijRkDM+bnjIEGM9vUhsucbUFPvmk7XbiQT6naTga+
GWRmiC1B4hvEbpO4nZ40RAYqL4S7jNm4HvLvUdpV2anZGUO17tPGGaBpOQRyA7n7GhcxBlBicuFg
xTzRbj2iuty4YV6kiwgxGZYuP2KuGvb8M/nQOGAxdwH6s6LpulBp82SkLjlRUzH293bRsHzA6cED
OLkRwV1smtmnRjiaKm8sl4aS3VjZ57rRoifHzNSDcGIiShv2DOY6YYJlnx3ocbkZ0R82HsPflJ8K
9ppXQZYls0cMAjpSGmG6uUqNyroKmtB+kEDb2XTpVvhDD+kcrqu4n28Fhp7bmewqc41ODoGsHja6
8nS/LlFcLYVgNlEsQm5fAJAb08ChJTV1tPgibDvf4oxUCi90sDyxtmHa3Cg4v9cEnWIlDXSdMg/H
k2Q/gsWIuTigUfZrYYq1bMrY0PtBYD6Vo4JfG6iiv28rgF/eFIvyaaAFUHswfbES1yQfz5uaBQ5g
vNbhzmwqaFm0+MssX/lUH+GhKV27K8zWx3ijmvCxdrP+2zQPwWennZL5SllN1nsIdAcMvPCetTXy
rY7tOsT/Kzr18GOJE8MdG+o1uSlKN31IP0VueLKz9LNGoUfe+rDISBBDrN2tqeYGV7QolfKIQSdt
UAxD/BSVo/4cyiml+uGOVrAmB3k8bzU0GAzMYcThOhnDRetYMj2xjKT5EltT9BTlODU8xCPDV6us
u7tRxNUjTX0NxQqr89cCQU610qn1fGmKFOiXC56u8oyqT+7iOedApMUMnVXHRvXKzF25n2zDecgS
a2xWBvQBtZWt0z/Y6NkHbyzouRBvGYAJ7Cs2LhW1G+pipRE+ugVnBk+LOhgtwbRY0Xtltt8zlBsE
zRnxI4HE7T3mPLTzqSYop3W2is/BQXMi5G/n15mTlN843uDLyJ2hu1S12dy7cQyWe527fBr3He2N
lmWA45vnq4xAa83MktuEYuutnhfao+72RglILlL3s3QCjQOwZNhPozPHJMSE3TUB5MgncrY7Fyir
s5d5GMc7OL3zoz02KW5IW2+eu1BVwwkDKzuz83zE1Jv2MZJWdBWhFzSL/3to9P4+BfD2DdmVslc2
Oz9sySLsnBNiRnpC11SasmseWW43c5Jbt6006mHvxjYso7hMXeesww3TrCeYki8kn4XBRo808YNz
WAk5zQjAPIVzpNkrWfRqmcBIFqCiz36QsAj+Rk42DkdPmYo9iZVTxoahLe5M1bFbL4XvBptGN4Kn
JulFvTWbMLlkUyzlvsNyiiO6i3SDzMq2mL+YA6cpwvxa8lpSq60ZIXJq5FoybWM8JxWbXaRV+qDY
C1vg62oyGjmLQ9CLljiRtVOxUdxkkoytCwxOABawIZjONRXWZvmXxlB/GAFIspfCFkkk0ipo03RG
lOoUACTmOZB3EdzUz0HpoJXl4eFi+NV2+F9F7W9yKWf+55Lal+i5rr//df5c5M+vK2k//9ivUpq2
6AApoeC3wQPD2XzpzP6qpWm4dIylUIzjhqYDXaZ/F9N+xlsuXoNFcfiLN/cvvO4yOcDiRWdmu7TJ
1H+vK1Tg54Dq6gqEBGUsft9Bwbqe2jzzZ+e0S13xfYLPOkFr79pHYYbFkeI/9/mqaPfzUoghqRsK
G5qOOizaNYIZtKrGU/ZszWoAYufpCqToq+f/+VcN8K8c4Ss+8bb5v7+9fxGb2F+LJ0T18m0BXpay
wqQ64kGkuqxkNGwWKOaRiyzlxX+XH/9xJ7i3eWoCst9SA33dWxhZyUFGDqc83PaHRdlwV7DfuhrN
yv8FY/yPqKrD2+GMR8WEfjeqKxrfhw09oqiGEKLwaYxIimw59tWE/I1BuP6zp/brMtB3Fn82jOWD
G9IwLMUtRlGi7GNEbpzRuzbobj++yPIfef3UeF5kISDFhDrIvdhLx+Z1R8adO4ow5k5lw7Rly8DM
ZzSYzQlBF/rpZJTV2ccX/P3hWSbKMYkQ0YJi9VOR9eqCsqHYB8QW55ifrdocTYVW1sdUhe/dFZ82
bcNFIQR04+1d2W0BvzQzoEiZyYqjte9x6IcOo+mEl9VEx318Tx9fDhHE28ulWT33syaoz7nqRIf6
uwKZ0V6GeE1PmEeqq48vdyAbYfAtjEhUwLThmYUs66CNNluN1RVjvoN6kX8rKj16LLs54HyYCI4t
VI0m30vYX3weLRAza+nXLhhXqq+3iPeDeT2ZCnz8AkF8KDOBgM8IxoiW1BT6n80m4U+ncxvdYc/h
QIg8o9l1RaL33znnK+2qHqXk2k1DNfPjGzv8hBEVMeMhGkPTYPEVM82/Hoytm/lIDDuATo3a2u6A
e5cKxW4y/OhIT/73N0aTRDHHu4sAF53w2yth4VqcDg2hoq2+0cAyrrp66p+nogAd2c7l+IeT03Jn
XIZuC31shYbg7fVSPGgNjrxdHlF0mKlubx1nBNSoj8nNx8/w9++LKyFoRFKLLgR21tsrjXFDEGBX
7ax5nlekbmrrNI/61R9fZJnGEYKybLAoHLwoqo/UpPxiZ4w2dRMb6Uc0ZOLk44u8MxoQ2aHnsmDs
odI8mJokiCvs6dmux/K0IrHL4VgZ4FyqVHUEN/nulbgAZWOUtJQX3j4zFbiOoY3FLiY15DwWLVE/
hFBs0iE0fiWK/8HSwWuhe8f/GOjMum+vVE26HIWW7SapIUAHpogwM+yOrOnv3Y50IA4j0KDxdyj1
jlRS6Y2NwzInV2TgRLcNW1GCV+jMzx+/oncGG8xLZnGUSMiDDm9nyIKp8qd0SY2btsVAfGBtZsdU
x29FA8tst9wJ4jJMCXzu+sE4sPS5MI023hW2+52SyHRR2l15MWTSus5lP/0Q5Vh++/i+3r0kCiN2
EQYqVodO6+uJKNQDJWlC7pK5ok4VQAziTA17kGDh3TS1JQZB/EtHPir2W/xn3y7GbEhRV7EpZdn6
TXti2yzwZp1uG0sgtO+tQYd1FXFqb/jYhrWf9LQnWyytntuV7YOh1/Gjq4U0ECejaMhPYVu5Lylm
XU5DAvbcp9B+Zo1WfY+qK85XDlMQCDh+P+Q7BHM4SsXsbMKkcSd4X25Uk98CHvmqCaW5V4ldd5/j
vgBiIVLA/9dWlDvpEjepI7Cf67bwXF9in/IUPa3voDZIL5ORiTAfSjc521Yl/UtZi/glUkAeCIri
cW9gORY32qgRwtbLRkfPmAw7fW4lJDIOThc6JXp7g421DVa2yAbwezP5zsLpMo54md9vCN8Zo9Ol
ALUvROw/WCRPxUv6ljzNx8R/qUzVmNuRAtd9CsmEJKM0QZ1nVTH2gDzOMVh0oG0yRV3pJAhED1I3
1Kdzp2gLQenX71P69GNnrWkoV9UOURAxUGVF8WiFx7jhhcDUEKuAJtawo0JEHFUyOwpTrGlPMYF6
VgTqwVFDuPHt2bzvddyoa7Dj2UvYTGCamM5IYjZa/0tFa0ZfBZEPq2UKErI081H8MBEyUkltrP5B
p603b6AjjhcN0cdYn918+qFNJelwEJ4oDndh5qPEJ83hUzsJnbjzoaBu51c5xMKAPK4cW0VL9yXX
FFlpeGKm6860OvolSfvo84FBrzADLMnVXPc38WQX12Hpo3GnPpopY1eN2hStqW8S8O5VkXLOezuO
4t3UZMnVbBaFcTGHg7ah2yaKbe2MqaDuaVPgLKsbS6MSsyMydkKy25b6SaUGCz5g33Tb0Af6Sk19
mK5RYwX1Chq+cdaSmwPr0Zm/0dAXF85IPq2gTAQbRYuBYbHNV2RQdHl2E1gQhjw1V/Z9NjlFh6eb
XuKqm1qOM6Vd06WVQAh0BmTbPE5+YPfENYo0IqXQir53Yax+QPSaxApszETnpizK7BMpTXzimarR
lIphTF+CkrIi7ueUGLK4zcLvM2EE4hSprh/dEtvG056VNTlkgLRJtDbTOv5C19FoIfm5LtFPrWHT
c2FKIWyP3puOg2JxT1f4Ni4CGwLR4qPkgESbYIQBKUCcuCYAPvZDcADBTWtfDTsLBHgaGyRUQdKs
9IK6neYTR/PLb2G/5BNEejdtQ+Y0Gs945FKPIBVdXM2EkAIdcqz6jkZ5UexILqZROE2p8zWtMson
WK1n88Q15y7cWH3ifp06faTjVUUywdKqU6UGm5W065AC/C3GMwAKrSuaGLVEZ46bKgyzp2Scoi84
QxUg7YEPHTCCneE3sDLzJZ2KhTDW5DCYZihVE5VuVaGa5V3QM4EZhJDfSJhKIpX7T9TqA2s1hTGG
U70t6DeWVoPMP5UplWwbvkq7xqo/PsUOsdonoKH6eVVPcoJt7tPJ9QBKUSMcezqSLjbxnm7diuZ2
7J9TV7Q7bwpCCU0bhVqI8Ak3+s/143+1l79xanu1lK6/t9//es7pY03779nz//1t20X583d0G03z
vXtdfPn55/5ZfDH+zskF4LMNGpYN1yLo/GfxxcK8SaEA48+ijwNG+y8lE+FGSH+xDWJO5L1g/vyX
kolqDlsDGzE0Z2U2pX9Sezlc+tlm4HCiIMTGFq3xz7PXq/PpyH6mF358GegaPUkYZobm4UfQtz5/
aFOOGoeotBbakQPCgQAUCxzXdSxqzEj+FdaSZVP36rqE7hRVX0aXlEVNUVz0qqHxAoitHs6tKHs2
CRZsfOhsrpHcv3pD71Rn3ru0ZI+DjhxQ8+LbeXvpidzxdKjqyx5b/qchtLpuM+YG80EcIUkxsfIE
FxMZBgSFG4QN6JY1DPBKannUE7KcG15vgHgIJmJDfgynQIPf8/aXDKIJLHMKLyNc7XIRzMh03aQm
iZzDHIgONJ2NTmso43o/FHWDTZsmTkX/O03KVWA44ScEFW1LOGlTVv/FG6LqZzJgcSpiqjg4w4XF
ULHD0PZ6CVfV6xN/egnjDiW3mTpAyMyeDjN5PCjQ/CiHs49HngB6UN3+kcPrcqHDp2TiBOKlsUfE
D/T2KamJdlcIy09nUDwWqiseaZ8SFE6y5BnhfOKuz5T9WXMJw9RR/RzZpi6j4berY0RanoCxnJne
Xj3TTeh8jbuPgzr8Gllj+0h5NTwJWhlsPx6Yh6eLZTQs5r/F8Iz74tBVguwF5aDm7/3Q0G+prFc7
kXXiyEXeux2KrC7ZUFiFjcPDEitDUAS+sYcmBGDODMZbuob6pq3a9vbPb4d6Mp5nKs7UAw4OFXjE
FGDE5LITVndTNeSgEvZQ/eHZb3lm2IuZvzj/4X5eprdX00iXqEQ2aXRJehiNr0qF2aluVuZ1XLTT
kVPze6/HpchgMHkxJx9+rMUw+MKPkkuznokUa4GirrKgQ5v354+NeobNvL4c0a2Dz45w+IkMroiH
lcw3qNSC8yYi1Ozjixz4W35Ov4rpBHmdMJb0l4ODedw6dT9n0SVS0Q7unIa8y6vsqs9PTCcLb3LS
O74QXaLozY2tZC6OncxZ1aUU9rbv0VIf+UHvPFwQBXxfVAsW/sHBXc+pVagsdfZNC3GbiEd912sE
J31814fnTQYLky0FbIfTOzaOgzpimaXM55XYS7k4oju/I0s0vwvT5HF06z+s+3ItrFOLOYder42N
6O3AtFuVwQMY9wPUjVO786c1zTp18vENHXj+f75GDGiMExNflKA69fYqMcRWV0/l3p16eZY1pKmi
vQWDajvFqkLyvqp8aQKNYWuJ3iFW98qatQ3RKKiU/co5bW1n+orixr+TcdDThddrtKboJ65V5+ZH
pp7llg9mUiZxRjQNKIAV8uDxm50sKyrl+8EwnU/V1Hyai74kEkYR9jeZBGdNgb7TB11df/yU3lk/
3lz3YCIixXrs4tbcx+jF4SC1mlyRiEcWyRBqXmiUFljJtOVgJgjbO6fYrB0pYL8zuHEP0Semu0Zf
46ed8PUkVTZuxMyyt/123PRa3VyMYRgdGXAHxINfY4E91VJrozpFVeXtWGgKQRhlq+/ZbZBRnvgG
8aohUbb3cZQ5n7oitu8VcbEPyCbVQ2ZkVAhmI3doZVtODplW14J1BhIGJYMGePXIB/7uz+Pjc5il
rWVLe/BBzELGpQsUi/HsoCopwmvRgoguwljSQK+jr5UxwNhpGmLIWdDH+zFXYhNGfXQvNKtBvlBU
zyko7CPz7c+d5uGwdNnh6KyIfEiHxa9+Vu7QuPq+i2JxBrZKxqs06fszKP/mrqBr/aVD0vpg5WPx
qcYhcmc0rQ3xq2oArcGBlUuqLXnEZZ6cEcdc3nw8et8bPNRjCTplq4x1+GD0WmXX6Bwg9lqt8m2D
DNyLE+eYQeadmdH+6Xl0OC1zpDiYR4JJBFES9HuQ1BSHKqBktxmpgl6Ekc88yVFVHVm331uAKA0v
gkuGqwOm8e1oLUkMFqZo9qPetZ9QW6L/TmLzW20N8vMA2Ay7A74zC/jaIC7MSIw7PE/9Fx+gunFk
aL7zhPkssakKGEn0sw92eEkRF0bo1HsiCKzNHHUvFK3TI5uH9w4dSyYa2zqq+5wOD+63zSUxSWGz
B/iFG9ghTjSsm3rr+0Q6iq4ivCwjkgjJHqIjDU9IG25AaOlHHvs7UzC/gsMXFWZYQocrYN3WNjRb
ThMhB4hMiody7p4HR3/0C3dFC2Xb2MaxNeq9x8vshv4SkgAnioNpPykdq1FFuYcOB5u1RH1C6rRa
0WhuvcIUp2ZeDty2PB/JGteWadLortTUblpRfAuWbccff1DYKxl0bICBlizn6tdbxtlwqt5t8707
B/UpIztfo6y3j9z17zcN8IYWGDt5NgEYHd9eRMuDeiB+fp+NMryN9Ki5Eei0//hOkDKIxX7EJnjp
s729SCGmNKO6SLKGWT8Zg5WczSopj9zJ8kvfTo+LXsLEfiWp1jM3vL1IrgGJU9awb/VBfinbuT31
55lItLhX2TGMzAEkYVnDOJigKKHoQdQzFq+3F5ssPR7MsN7biO4mD1FscBWOKvpqNOM4b4bRGVey
jI1b3c+AIXB6+T4JGZ65hrwIGqTypJj0LhLLdmyAE6LwSzaN0ZDw9/EQ+u1r5nFjCMYARtGEyfm3
KUMp6mq+3KNkxTTbDp1YwHp99IkOZUTjoVEEGdIPywzPGhpKthbgz13QIPv8wzGw/BLOCjZ2Ngo5
pGC/fWKJMaYO5hL4dfa8YiearGc90o/MkIdjYDmVCqGDK2L6oox1sDufHMR2aDH2iLCTVT3Ew4Wl
w2Se8viI1OS9B4t1j7MvGxg4Ls7BlahECbd3q72FLyPd+iQNPEcQ0z19soDeD+FVDReSDNdBe27d
yj0jYVh/OPJyl8/m9Yj/ebf//g3uwXoAhDWwZNHuwaU3F6waOdrrofus68NFRRLspgqm8BYV7yrt
pvmsDIr+ZHJGsbOtQNJIkRos349/0nLXH/2ig89inHDCoXvdz4OmIz4XAmZik14hWkXATvSP1wpT
gZAIB2IpEVR/fPXDuWx5HrTniAiVUiw4trdDrAM/0kWq2dvkl6+cqmX7DNHryEWWaeTwFpcJxmUr
QA78oWbK7wmSSpOaHUgrr4vW8k+GarqQ9bhlUNeoKPPxSFnpty3Icl8wWZik0YKxMz94zymtsdlt
q33TOHqLzF3K86yZ5i+OW5A8IgWk0ZXUi4D9gBNd4xWMBC0HjnxYKgrhHvnGDjzKnBH5OeRj8yFz
BrbZh7x9zEact0QzNxxTAnJj+oy6XtSbS7JzrN0zq9Gp0+N5J8hvQhGbrbvI0U8cP77G0t2dF1lZ
ff/4vf82G//6RXzxhNwgWFYHc0vbZ4jtjXbf9pOGebsImwcML7aDl3QRyXa5O1yA0GuqzUgdCM+L
XVrPZTC11ZlWAi2DMkXIt6dhbd3G0WSQ9ooXpD8zsyp5PvJbl0/gcPwwIzMXMguyvzmYOFgu9GIs
sj0GlQAKZ2JaYLv0GWNeNCCb8tKk1ShgIHrHd9vo7edOBfazMQ+cenmZUMQ+/kHvfTRLiZuKgyI2
8XDZrNNuDKy+3AutmrHKIlLfWiLt+mOjZvn4Du8bzB2yB2uR3FjW21GT4p+JZbTct5EjzmMah5mK
7Y/dFCDUlQ9++zQHKzOTUtPN1WoOE5GtgQml+wjzBSFZ+dD9ac2UgQM5hdPeTx7cbz8KolggIahf
NM7knge5mV71Igy/4REevvzxY4bzZyAeZfLgr4Nv2A59M/FT7aKY7PHUzNAtj3Dej8wUyzM8eMaU
GEFGwN2kE7NY1F/vGG12434nnQsk+LhffGJPcmrFV0lCpDseiDzdfXxTv0/3rkOfVAg2XpJN6sH1
8hn8bj30F00km3u9LltM4vmA5WpwALp7hh7U5idqj9XATDRMP4hGpgn88W9gzjm8a3ZhtJ0WxRgl
1t8yLTkqQU5GeWKEJrCMZOirYGPQbriHIO3eK6MdbtnN0ZQgqLUdn0yzHxA3VlXbfB6pVxlEQ5mh
uogzH2F55tqk2c4+YcGnmRvMyRYn+azd6RrJPGe4X/UzrTMaDaVHy0Ptati4qPKyoF9Jqx33YoY6
V8WqeqILYLa0ZwUG3mZ2cAkQs2xmOLUwdm5UZmuPYJ+Tqz6qE+jfrIdPbQP6vsBl8YQ4KDA3+Bwa
4Q1RikV1wjp4ijJpbC5aqx+Hkwrk1NPUGqm2aqmAxuvCyLrrxsSgumBYYPGITpJNodtBRwSdlMkP
mwyjwBt6oV0TR48zFZ0HxkydjctpEsNOKnMMFutIanOxIuY4rdZ2bxjfBLjp0utxWsNyn2fnMsL8
UK24uKTnret5dzbGuFE8dzS6XZvTtBL0hEKQ4FNFmxnmPwlw+tYtSYvZDA5yPmQLdeRET20CSWPV
EHxirsPaZC1BdDBhJ0wc5CqFix1wS5s4cT0QzGGCJD9ybFrTOUdkbWVreEd3tYkQ6oKE63D2Jnck
a9fH2T1+xt/obA2/4V+nad92O9w54iWPI31Yt8ZAFFuPI2LGvRkMlacv87JHyjboUZ88q32GzY+F
tV0CENGfSGddW/DscTWnIMPxTRbpbRsPKcm4ppncyF5hq3GJXLRI8S0IFvQHjppoNyxVbUBh4xaF
WECDf4aWfKVlBkumtFJ5ZQ0p2dVmM9pMfn5vZatMNSLdzE3X1TvBy33API0jvQXNztE0zHJQMLKl
C6mlHR4q243Ec6NRwAVKP34rOpnOZ7leTNo2gCL/VBChOO8xOubZSsw2+KUER+KXNg0KfB/m/7N3
Zrt1cunWvpd9Tol+grS1D1isxm0c23ESn6DEduhh0k7g6v8Hp+qveMU7S6njLZU+qeqrhAVMZvO+
YzzDy7CaWZlhkNtkODfomPLbGOkGfO+5aLDzNhLBWuRPAqYbLO44pCPKqPaBj+gbC7sZucaOhVmu
nitijcrWQhCVSNfErz8RVENEtTET6uZHZbtNSs22LgFDZDjM6yz+ZvdJr+9iqxJ3NYiKe2s23XJn
p1ky7mhzTQlceeSYGIs9FkadqKoN59TxZozU+NGoaccFA2t+uU0n33x2kfAAIBh9c1su6XiBhk3u
raLmK1VjR9QWiPozjOp5Cg07cgNF1/KTK2Z8qdHQJvdpUxmXmDS1i8ZFYBaIDs5RUHpycHGUVz1c
Kz8lrivC9psmKVNbQ2Xoode9ysIvmfjFdliUzRwS43gNpT1Ow8+19P9UDP+1wjD/dwNJ+FLWT+23
HirLaTwLf9NPWYNl4Bth08HZmm+UDTs7k3/iWcx/IE/CbIIl3HU4ILNX+yeexfkH6BV2uKhBhWus
aMf/L2pYjSioUwCGua+HzZX38j///UZp2h399189GECk3m6N6BW7nkUnCfGEYaDYfK1I/1J2H71q
1LSJbNkU2Ro0+Hgmr7Ab0lnWP8glguXQYcWqcJaXRcMMp4wo1FvT/ErYNfGwhqtiPjrMrn2AaDKP
qFq7yRlhFtW6npUF2XblsqR7nDXixsY19w0pARG1uabp7ECxdm0Vm4UFmEmRrPlKLLcBDjb9zHFW
WG1KiAKE9tfC0FLjiAhjV6WXdpyhCxr9YYwpi03mZ82uWgtSRFF86vDuxtvaAiaycSPEkxtrnBZY
3NrSJmeDGpnokceZyyZ2F/cpQXD2lYfeexd17ubA/jGnPketyEm/quvkatAJpCMWwS3YyCyiPa+t
bFnbMe5SbFomoHlbzXjhAtU20SdSeKsnWFfLcBgdj1P5nGI8Z53Dwk7uB6I8zYaOgntOqx4He0Fp
P3WGudd7k6iAaZbVjtwt0gR8pyebjRllDvreR+xICmfzubH8Vm4J3230wOh0h3/2VrUiKNjkbPzG
mRHdlgvQC7PHERs0OOS/qMrELGvn2TQC20mLR8+uSyMcTSqdgShG+8es58uH0pxXhERux7dToS32
AQqA/CE0D9JimafjdNbIhcwQLdLTZUcvOa445QxeH9i2XRNt3reOuUs7reCJmNlwR0iGLgMWS/1e
ZrnziCQLPyBpdt6DMybduDfrDINm1HVPORRJclAFaUEkg2cvVhuPD6MFyIKRES14denUfkxq234W
w9gY0C1jfQgmn0A4rHKjQfyytOZsy94C/oM5DJ6LZRst+cekj5oO33Bla9FZqTxgESssMu2vclgd
RmCXMZ7eEs8E+tqI86Jb6tLa01/RHhukG9cU+cUS7Q1ZJdXBbTm8BUXUw1OxYjwUEGVmvb+i+pMS
UojnAjRxAWSApPcYRwUw4JRgC+yvnfcxgs/KmmLnhIFcorLrV7gbysXoGp9uQxQgffkIK34DvqhC
WWrtitHJ1Rm4nNzWAxlRhX2cTZv7ZFdhpDAVGYwXC3LG8VJPSGU6w9cBh0CaxAvyi5sh3/pFVQui
6nKzPpekwXeUJV2LFT3XMB64UZHrV1o1O+YXq7JJDKLhBQeEshIF6K4FMYv4kASSTyNBDctmrMwk
eixMtIUPQ+Oa6lpPZldeDLlG67SqU7+4qBQGeTOQLN4gA+JMZrfFmlWym3xmoFu9xK+9SRQRuHt9
mpS6lnIQ44XM2SOGUz6AI2bJ1ygJjoOnrK3qZqXf2Q3GWOgoWbYEFT7UDyDwUi5jiCHjXN1bztdC
QxO0HcrG6GCapO73kpzRhK7yQh5KDJsArTS7pgfCn1yFDrOd4IivaJ+lRSp6ObsdXgLa0vqmVIXR
nxlV17/YI76ZKyVyknfi0rJtZNH1pH3wNepeQcQ00+9a9CjDt5lTwB1xeKJnc+VlaQgeR6ZXRkMW
BxpKnDO3euViei9qz/4oVO3lO5KLxo8gzM2C954wKdElUBm345BlEaGq+sExsd+ZAMqHIC0yqASp
xSsNYO7g/Y7I27sDH5aVd06Wprdp3pqwUKEAHNTMvqDdtGPMwTIgeSPa6RgWPwLH6p4W6lVfbDIH
n1KR6cNOOZP6nseIxSmUqbYkcCtLyYWEbdH1QQwnMztYObLIEA1QSy+CEq4i0wmu0ZZ+X9F99KsU
kSV5XzlJYUPVR6D8Ux6WxrEejklkkMllY73+wBhAiZ0ONuzavLHLq8SEDhRqbKHFBjiEoNkwFPWH
nrJBnluBbPz5hynJptxn0Frw+8fR5MF4LkpwBHXqyVVtUZznMmtw1MPpja7zqs8/oRSr2u3kmky6
fqS7N0XuCtz2SNbWDZhGoztO0hTr/Gh9LcQMRr5yDfnVdjPX2aq5ksCy3KJrbrHfy0tnwQO3MYzS
nXiBZrVSyZbERyCUVw9GA8lla4wgJNgRpgroRCbuoAC1HQLZzJivDBnn16ksox815mzBKSJe4LH0
ndo3BgPv4FqcaNn+J7EeOMZQEgokICak04AxuWXN4UQjjEnQFRrpBmETr/dWA/w2ENn6U3PKnekm
yZAu78SgOSrQlBQkwdC1gEsUyWJcO95FsaVmNX80Wkf/CjqoybYUNKFSOOMcbVJIg0/I9XVQiNNs
oYeFJdyho5ucbpMkg/g0WcnA4WEWAFwsQrOSDaPXOtRaB2R7mZjTgsgaVLlNMtjn20Srdfgyei8C
O/OBKlZm2rkcJ5bWPeRqkk2YSn2swpLC7Ur77VxJdHgh9tNaMwr7THr3Zg2UhZ387N+i/CPft0Bq
/r1gda42asmY0vDG1jedaUTRBgaC9WmU9LCCXBVksspMf8zIbASiKdN5CTqeyHd2NQ5J9KKfvhYE
h31fG74Jq7KpeMxAttahbGn3SWcnX5a88Z/Bb8C+ZBuQuyC5Yn6E08yEHYOD01k6E+8sc1t+T14Q
bneptw2vcTAGTAJCd0u2Dp5aGPtTCaUbZVu1LQEFORRSK9Ie9crgAKnFFEvCbmq68hI6REwOQWlo
L3ncufVO9iqzkdRp8myJPQVx2DYQRHvK8Kl8ZvUHwLtEzHvA25nhCaH7YALY8DYZS3a6JUpruIlE
1PT7iRjvFNYkGywICXFFYFJalDrnMuYnDBwRJ8akHqwg14wSUNlY6aQOS4v/e5QuKCKqeiBAPm0k
e5V8mpJoF+dJcanQFMlDl4OrCRX8jmW/xEtUXePfn7+OrVWOe2cclx9WKywGQ5d609ZpVFRedpNH
TAHO/eXSbS35jJ5A+5xHZnwfz7EkubVX/ncJ9MQOmCfnl1IX0RAu6Dm/RpPmlzu1aNYlYZjdGPQz
7JuA/zE9jFO3fLPawXPI89UoiLToPRijno7vAXK3fBgMgueD2ezEdUHu2bBJJyaUjSpAkEGDabML
a6KWv23SJjrXnbGxABWNPWF1S/qsYpQABE905V3XFs2jP07Zc9xPfh7qI4HhwUSw8GOjYoBNZdpW
n2ARzy+1nOVNptKoBzmm+/ctGrbzRqnhG1tY7K+eodonVub2Yy3diUNsbYiRPZDMHuBHGz/Mluq7
XzfLQWE34hc3mvk4Qlq6hSlAmgk4MbK/5wS+pN31RH7aXex/h94Qf55F4XwTA3HYm2noqu9yadti
M+TUH3vLZY8VJVFCtjSFj68lI+VqEgMB6KhP4DFlluqJfO/x+MAF4wi9Mr68SyXmkspHnE1NSBNU
lYBuBIKlplHtBuiXoPPXDvI+1nDFlMlEAnsVT95NC3uK7HWzHRpySxf/bq4KJ92IbpnPsPIATcpA
7n5mXtM1lp8Cd0DF5B2DQbfIXZisbqy3mQ1/F/01o8XMRyALjZsW+VaUrZsGBCg6atfOsn+RZtc+
4hPpqo2LDSbbqgSmWGCbvfY5mkr15IIHu8+YMeDd9b22YroX8WnO8hZeykLoyM7v3eWwQP9lw1DU
QI6tuNOiDWIlFxig048iyCVBk0EU6W19kORc+Ws5iXDd1GhzEuK0vPcPfdZabJpBTiXBIthTb0ho
d5nva1tmm4h6SBmwR9buoy5CxWNotjznj0RgJzMNAhV7LQ2CUkUetpF7sbWFVzHbV1MRVQSW+ZR7
gkbDoxjYuHw/u4ZNDc9y0JADLWbXjo+1lGYAI5IFfiS29mWaRtffEotA0I3ptTbb1tlnddFcK/vW
M0oI0rQmFiDZj/ojEbWcAsdEdi6zAwhzoodE722kzkW3qZqsL7xneWPkqfO19TDRQgKH+KFpfvEl
ws1lUoj0e28LGCN5SMq48XZi0ZKFgEayv0JOYfayqfJIvSw69BZ+kqFnG9k1fbzjcxkOaDDIwY7M
QpEzCEyJcn5MZA3roy7r0JtsDpHk8s3VpiwMKkfAl9xkZ0+qnMMRXSOpeWYJDUzrC1MePL1sk03t
9PS23LwSWmAPzDW7zikyeohpPPFqcOUkYeFQS91380R10TB6b5dlNimVDnVXTh7QXsCY2lpjYkdZ
hvZac/qOADNi5K7ElI3mLos9A7nhpEVEBTsr5rsfKMcHxTgZ6W6oEO5sxEhra5u7EVmJhG+m7l1h
gX4JLS3mWCrUQmJZbdUsU+RN9lS6a3fM9uWSRyQP1vUK5rNKtzrrPcTn0MVyjgn40Cxi8UCmsh9f
Ip/0aFYW7FHWVFV7NjTdPYiyOj/H8oWPzypkzpSRG9INCymZZcfYcZCBlBZZy7HSbqeS7e2+a4Et
BbM75P7VMNfztMGdyK3lyvefs1aTOLjEeiY2dFNGO8mJAzEPleX5PI+MJj1Qnx4/NUVO2p90pT8G
td+Z5rmJVjP+pPsNFmyJB7AJ3Lko2MQmZL4Gc0FrDeiaDmMMIb1HiXhqcfP7McsQYCPaafumYGjt
WndM8cqNXsbW0yoYv/YrMbErAJSGHAubKBydiApBO4zkP45JAbG0NODfnBMjSQJdV+IfOBSNyJIz
E7eDQJkwNfV1pDByHRYvltAcSyLiDqz/acz3vRIffei2/Zl8JUF2r1RInJH82/6VFum9kiNNRyM6
m622gg/n+o35HFkC46N09aq8piGwVBt0hkUD0gY1cGAU5ZLts1dipXylV/ID83qXt3FrkWy3Ei77
wVkTajqiWsN4hWBmulqMvViX97CvNd86T/hp1JuX2vE+DJzXi2tNpD1w/KWBsYn0Avih78z2EK4W
xnRL3gRMTpLHASyOJqP/Ywd6Ng3zIo+cnfQyYYSar0f13tajSFB+BvVKHYmMbm83WkOnztRUC3yn
ctbHa0Iqh/LCYI4oPvq1bNP71WIiN30ajerr6MSMR+BByyJux4UD5yX9ORClmFa7aTfOTPGzHNvs
XDGqQfib0nF2BOlE0f3wk3paeUPGcjw0oCkbjrktR3WqJ1sGFMjUCboTSZIz/IVLLGUrVvUnYvUV
t8o5XmZhU7p9cjAzWxpbs+gxxPrFQih4l6RGt3Xdys++55KkXk/A0T+XNa2VkLpfPYUzj7jceaBQ
+svWwuPBikpQ+b6fY2vGnDgouXct3INwNJeMitQrXBahuI/LL1OVgbbU8GYoePBXtzDRZLohPdTF
oZ2XQ3fGAj8w0py2dW8by06y20FUAG4tZ5HlXuRWY+wclSK0H38CcV/huGTPLwNMv8m61LxpmENM
W6B05StWdzSt9jZbWbuqiomJkJ0sBqJkVhxv+4rmJfMRTK8r6bd7K7tXn6CkBfNYDI9eD09pmTqa
HOYr8pd+F/jfil9cb+uVChwnNVOaquz5LjX0CFrVkk12OJtFw5tZycKuXvsTZQCj1wFRYGDdZhQF
022bC5qy6Sug2E6X4oYSAZQuB4TkGeW3Wm3AhroxLpqMWJNpqiMOOpCPUzJb553GYfdL2kJGpuk4
w1h2V2ByBKLp0YD88X1+BSo3mUfUafQKWi7GdDxHZ5m2QW7ynJktVyxz/oponl5xzRiwZxmaqNUf
C41wzmDBy59yFlxBz1oGbC9oRd098/GDgvbFioUeXxHRbbrioueVHE0mxkiX222hqbKDn9iK5qMa
aipicT5kV3xMa5b9PE69ui7kkA7FPsXRxEaq1jk9Q2KtEhjTrlamBTIB6VJk20eDAQW4Z5Soaypc
WXwPEo+txU1ruLV13WlohRAtD6WN6i33kY7sdHdwqNdqTtzJO2JylyJwKCq5W4dcTfU0eAu6jqAQ
Q2u9aJptR6Fomkq7SFqdUHnsrQ0FimqY9OreqEsaTJ41uUPYuLmdhjHNduK867nVI9jN9tDMRYB3
XJKGaLsRlU+yGnCPQ1HVBhYDv3APhbCiIhyb2pXnHAvHZWvnnOWSwBooku/tCsxSu896sRjfxmL2
x9si1kvvYCeRY/Pe3VjcVrk+Ty/daEdsVlEWcMC8UFCO6z11Ap3TTNnEDosQ5+WEmSOX9ImfEj8Z
1ZUuWw55LQq20QhEbYB9pWxXxjR3FIIXkmMGnLjN9wjeTvTYm24+3OcR4dIySPWIAwMWCZc6WVDV
XZ/NgaiImiTOu0i6eydevGztgHrJs5lqKgF5xzbYvRPSZx/ug52UBUhtn2Q6AntGTIaMkvqWtQkz
LO2sTMqQFbPf2kvRnGfkP39qE2PK9qNn1X0WeBBDdcAlFMaESTFTsxdCyrsGFrmpDc6mjtvyLCLi
vSHefeiTsE8mEsvVlBQv+hw1L7JOjQfIbRR+UtXo1dbCFJFyroBayjw7ZRKEaA4V2jeqRTuz4SpX
Yav14lLIvjXOSeKmd6mkFwGLMuzUCSYU89Pes2Ch09+WbJkNjuRMaJqc7zrNgyupukb1oJuHog2w
uiRsZ5t89WPQAStDGv+5yQnN6MyN9CkuUS3Smy80cJNnLSscn9JSrt3JpPZregOyNLczBSfQfjnf
OH7/OrkZTf6mTaS0/oqqEYwQ1SiNf9Z9uqW+OTk3lVmbtGH73gOTGFvRFKANK55JjpoeusVXWpgW
HoSRUaPHzxTTyYWvPEp/GBRFuQWRYAAoWzDvqITJ1Q5pZsQd7VpvfGqs3mZmNy28zV7UG8Y2m1X7
BSYiTHcP29dtpvppDA3M+U+c2OJdKor8Nq+mhJhiD8/FQu+XFHUonRvCCrGo9z0Nc+rqa6uFAMTM
C3XpxTvV9VESMJo5mE+W0UAXlYt4rCeFZUTEZvsyisHtw4aAiY+z0Pt46y2CYTbqizzkjP/bqCII
bjtTcb+lg5/XoBGy5KVnt3hLZYSnM/atuuv9eaA2qLVRziPpnBtCFWXFj5siJuCMLxlQRJmlO9l6
wxy4VbqSgrVafS5hF3HckPZy5YsUm3g7Lew1NRmxKV3GjAMkWuvGDks71fNtmmPx3+RZ633TUp9o
oVqX5Y815vplJMExjKgXhYQate4l1G9WcjC+2JQS6tJzMNJo1oIS0NFXm43xHDZ1TPFfabO6B4zr
J2d+ocHyJ8t+8kLTYPHd2JpQV5OvEbLeZ3b2wpEqdXi6tXdZEn2pbatId8JsxMy0aSupTWcALbxm
U/hF+sOpdFSOWV/RvXGkQ6nFtjK2zJky9CXMJJZmWiy5nYWp7Tb2VqNgYmxbZr/kvB3imt0ymP4A
lUHBWVPPISQ3zI16sDSERcdxMepBjWyg3/mlB3vAZ1qyA6nFbPppjcE4p1hDdwh6EadP2WrUQDj/
uneEzuoPXh/5y65crOSj1eoNoyhboEPAVE2fc+Z5KiPK6yUlnZGTORUNWz9vJXIQf2qmTwZfko0s
AAuCHEoomsKttY9gOYkiJYN6Bj3a9TTBhsKM7lvSDAfqt5Yxb6xW41zf+PRErtkdeh/lVA82OSEF
fzLqO5/cUMrA4rC4pasTcNokX/xmglZZjpZ7WCJbyZ2HcbLb6GbTUNVx5zLf9GM2lGccA807DnHi
HAYqSpXOzpwp1CNZAt+eaNMF5pgZyyZzq8XdWI3VZl+7pe5/ZM1Y5oFeFuOzsJcyv3X7rvdDU1/r
wVRk6At58CJue7n42oUrKuu6x54mgsbusy9uWegfFUexfm9LGygQikjjEhz1GoA1RMsDAC0DuU2C
EovSTyV/AI5Yhg2ScBIcOg3XWIBxN7kdy67+BguhycNZb7oHCJrxFOiyqJ9eO9T/16v/L2OVYf7v
zfqz9lv1BjSw/t9/duRd6x+YyJFA4rZgANFC+FdH3rb/oeOtBGGF70PQeKdV/q/AFP8fhKHQAzbX
3jt/HLHZPyGPJoEptOrBDNj6zz/2Nw35twLf1TXruAhljTW+leSWY3YSYFNQMfj/tmU+yOh87Mz0
Isk6IzpM3mj5jwRtSHEwV0LZKdjAW/n6z0vb7EsM8LyYC15F578IASoUmPQYI31L9koWIvud7xXF
+M0Ap+aUs/b4NokDhOTm0mzCMW7CXHurFeQDMJw8cecwUaXa4WZ7TlU77ZYidj+z1ZHXSZypE/rE
d6/JrtzEW8gXeIyCdOikI30Vc+jZsxUI6rovGv7kz5rMteu8kbdu69knrvlWHbgaNVBDkqVkm0j5
bDT7b+/TGXqhdza5IraMWQzpGVsf8tkyzQCgT3FXtnH98ZdxfvNTb/mrouO9K+I/IL/HRK1tmEdS
TzV3dM+Teg4d8M8Xlt5kzGOLudMxDj6gIxz2f309VJ/4avA7kGJ37PHoClLBFqOZQ3rhFwkRVt6Y
JNctB8wztCinbIjvvENk1tA+SOyyITgeuZLajmiBdDKxCedNDPBm/mBoxVVaDuToVc4B1sPdn2/v
rUD59QX6jFEbwoPvc5OroPqXj2Kep9gjdZhgGNP91I2Zf+4sc3niGb53EdQvADcRHiNpPXpnJmdf
2+3aOYTJU8Vhh6BkIGicXIo/38zvTw83NxMcD86wkR4f3UyTywZQKnFdMVk9/d5tOWh8sFw2wTsk
i8Lf0gCxtHPlaXV/Kpry+NpMqwg4oLcwe6J4stZn8MuDNAkZrSBkLOGITH4zxrL/BDdK30UdRYw4
rZZz2PLzKT/t8ZNdr4qQirkZJuZqZXt71SVfIip3yUIPldZKyPHTbTeJZ8TL7s+P9rcLMZMxd+Nk
o07AjR492l5z8eoKZwl7kSFyTZLqI2kIzV+BAmmKrfOlg2neAn/I6F8//l8eovCovkPr0sPSM+bH
PPM7j3D6xDhlmfvtZRncCYF0BrpmFobjz2xsXBlndQSWd3Dz55WZucX2VH7Q3XK4qFjENpkXU5H5
8zM8sjVxe7hSYf8I1lGAwL8hZ7whKuIuy8fQNakJc26ik9NNewANhzU6W2X0KSS5T9apYfLb/dow
DygkgJ8jzJVv5O1ztYe50zRUEWEjrPhS5VYc9h58ZZSno72N7Tpl3zwb/c2fb/h4xQXpjC3RsGx2
FVB+jr0sVAlGhZReD1H8zu7Wbq2FY0wWzZzhkOxo6YmAv98GKddDeGaSUKDz9R+vRmXdKr2JoH7F
bWOEwCTqQ+Tn2YlP4be7gshBGjwRNpxsuNDRw6SHwTdNAyKkA+pd4KQuXohQmbbJlC4nFrv3LoVR
GHshHXQYnUeft9aSgDEtiRdaiQ8BrvVRVYsEuVWQ9qwUJ8bnb4+PG2NXCIVq3aNhyH47SgZ7AlWP
8S/siGU4a3svCgisa094oN+7J5fcTz5Aa2WBstP89RuXKI8dbUH3ICIpntBR1082fcuOvhL2or8c
gOsdkQ24fm5QtcyjV9VPYpKEkIhw1KNi26guvcJCkp4vCKdPjPV3Hx5YGISAHvYt8+i2YpEvmbvw
8EzUYBcewcGbRZTd306Q6w3xPcHoZEOOY/7twzM7KAVIE7ywFGN9zxEsOy/jrDrxio73WCtz5ter
HN2Liza/sxyGXema2gWd7/lmtoYkXJLYCnMtKT79+TUdmd6YGF8viEwYpxBy4t9sUpqNMB+yNR4A
/CSAOtM7YjOsizydiYHJXDvg35o7lB8c3i1tCPNxsMLFHFSI6nJH6kl+gqPx24y5/iK2YCROrUPn
1TX4y0qEMV7Q92fkCPCVO80w2ssSncKuU1WCTH541lVrPvz5Maxf878NRv98Cjgs18MWRDBz/XJ+
ueZQVks9lYYIJ/IuYXc7y55STrmnTq09xFZ9S3QW6SDFJA5/vvC7nyQJyuzL4T+wVry9cNLSx9Og
Z4E+HK2DIYtlmw6wBeEoihMHhrempn/d478vdXRg8KqlSOnbiXBI1HRJxNutOaTk4dLoDgyrPHid
vtw1qWbu6APXJ17qu9+o46FM5CaRVh1dnAasNSmNl9oiT9kTx2nt586v/pNJ599XOTaU4gt2EzUK
ERKoMV3Y0DaBl6K7cKipbP784t69oXXKZkbALHYMZysQlGEk0Xhxpj/uKyHqR1EPp84I745L8Hws
qbDP2KS9HR705WInRiEcTo5b4bJfxDnukPjzRCbrt9pwqnOO8s7ea2zzxKN8/8pY26HZMEd4RxMR
2UH6SjyGu6tyYw7QtBgHl/yUHfi35Hxq7DZ0XZTaqh3zp79/tOx22R/ySfjO8VtcUl1qShu5tJWK
O7xl9XlqTvGJme+9L+/Xqxw92ll0Sre6hcAUaWQ7EMH2BmVvu8NsM5ww1b83Vn691NHS0Zc+GVEJ
X14lxu4sg/a06/rBPrGHeG/pEBQfKEJA14Al+XasiErvagm5mPI1fXmcoeOGWqgRGogps2DxsET9
+T29+wR/ueDREq9T9AUwB6G2cYviqXJgJ2IFTR86NVj/wddG5Qo03wqBt47JVY0X2wNGEi8c29Z6
Eu04n7WKQMi/vyEKKYJCHKu8fcwMaZBj0sfjm85tmsecdKMLU9J6r3l72//gUiYotNVqb+LyfPuy
WojfCSYxL2wqj05fqdXPAt/jAXFCf2In+97oA/f0E4fCwe5oXBR2trScB1C7Wrax0WUjt6Xm5CcG
w/tXIc9Ft20DmOrRDXl+7lpmG3to/qWzg2UgL+daDSfKDKeucjQrzTlgcqzwjPE2Y5aPR22LY/MU
G+n9q+AZp5LIIeLYdk/gqJ4iXRMhSkhBq3DCB5Bn6Ykh8N5VwIVg0KJqaHEefjsE8jFaaBRwLxyS
7cA345K53TpVmHnnI6XeyqoL1GAlfx1dpTMdYq2VNEKSvnzEF5MxTNtodtqdE0Wxf+I7/f1qfBVs
+hkCrwWLo7G2OHY+oOAxwoZulQlhyUM4hyncKi712umqE1ua3x8hqArq9aCUwFzyqt4+QsNMvVnX
EzPU0DLv2Eq1wYBG4MTE+s5NrahGtqMGj5CV+O1VOm8AeEDFMazJ74KhTR5bGzh0NInOgxye//W4
cKmSU6KgjgZd6LhOP6IdItvYJIE31Z1naluzvZkrwj9PvKvX3/120+uuRFWfjsArvuho7ykBG82S
SKFwGUmf+x5VjduIrSE0fT7L/bmH51l3diy/dUnvu1t9tFCLjKXZEjdq0rX0OAvMwr6l3o2Yq+Zc
3ux8Iyfgso48P9vw74yq3AmhYf5j1+2be5xTmfnXrwe2n0dmA85oIn6Oz84xIte6R2AR4t1yBZdz
RpShlt2kuymv6tu/m7g9gu8BllB/4LjJ53u06AFC19BzCWKPq2pUm6FJSJuM+SN+6A5J/LdrLJcD
yAIllrwsrndMLRswkNfEIPuhj2rAu5DKsgwKSBAiwxwe/anmyfEH5VFExbFpuWBJOUofH3IdP50a
P+d1wdoV1CB01/6KZsY8MY0fb1VW0BtKl3Xc4VulFvj2i9KwDsGHTaJQKwSx5G4hxctcMjJipCmP
Tj4QXvDn1/b7jZGVtv6H5Z1yhH/0DVP/VVSIzYhvWLUH2VXZmVTdqdyx9cvhp//6UXGS46+3DQOX
LZXU4xCtrlUdas2EzHoMQvm3AoNicxAe+5bb1Fw6tYsbfULMOkfDF7TvKkwGk6TrtvRQTVirFiRZ
ELWI2a+0MK6THuhCHn1bylKDNa/hc2IirHGNxBd+bNzjzrIPWGzQwNlZZCEqKv3omoDE/Ml1S3XD
HrcQQU/R5SFZEPrIdMnuTE/vbjXTx9G0GEkbX2TINeSFcvI2nNhWJYd5mGjP5YYxX1eidZBwwgS/
d/pBwR1ABaMXzHxb3F3O5zH2230RQcDSTAQ/poZSwBsWHbttYjyXa+6aAtz/iFG+u5CdKG6w4rCi
ajWmdGtImSAsnEgRvyRoPSSmtjN/z6cqRvlkz/3dRMbvCvmYKzOcssqIgrHREDfX0OzScCZfCg1R
rlzSHRdEDAiRRwSHiGvwsiH4PrioTC6aXkNdWFgCobBmm0Hj9HAQujrbCmdoN/gWUa7PbaNbAQef
+coakeXP0A8MTDmYjAPLBse4tbvCC1It6q5mzHoZkqBK/0p6x/SQ2RRDchO0YO50OoolsBE7LUms
F9sciQYmMTQpg2RICeStWRPH2OwPgCQs86GXQkPoZzjrk6rimGzzTKlkA2JrgZgQU4TcRW6JssJL
E0d8tiwcJEiaG/1B1bb4ohJFIEuNFg+sDELwb/j4Gl5eV8U/it6oLjpe8XCvGUVNMHfrIEOgv1XT
WCQIwetcA839INVLuYjEuOli/mBotab7AXaAH53z13bUJZfcplaA3w3tRDHTFENjVBhXjTWY43Yu
WnmI4sJutw3aVrR1NT5WFMyGe4GYLkMCWSej/NAw6RC0RQ6K/jwOJVK+ym/E59xKtPMWi3K6RU1V
fkYXdmskc43ydei+mLMpsI1rihiFss7k6ktY7GIzjbX/tECuvJlJI9uNQ5EYG9OI8yscmAiuRIYW
0taLntzxDuATs5l0VUi9E1ZIU6VxPG2QINUTMmGSUNDmusrp8Ia4DdGkaKbwhROzac/yzJZLUu4q
7KfXcb3kepDXU4eWqunkdd9xsY1ya8RpTe2lRZi5Zg8+BEbPfJUhNLfK25oTDGWWKY7y6ZM1TAbf
kULju8kKgms2KH5ntBsGwvedaf4/9s5sOXIjzdKvMlb3SAMcjs1seswGiIV7MrkklxsYkwv2fXE4
nr4/KNVVmdlqqXVfNyqTqchgRABw9/Of8x21OntI3QRbXWetuLOJFft4kxJZzs3noMsNnNwjNcRT
xMchxmjBbElkafRbGoELjyTTVPd4P5Tf+aReAiN5rs2itk88fPveAUS7YZw1FJR8pnIgMHYWz6Uh
CGWizZRBJzHCCGIik5KZyMxM9MZrfCqux5lfLGIdH7B05d7e9RMCI6ALA261osNnDxBLHCT36rRT
Zp03h1r77bU/cycdUuiS10mw+rThuHPNdGmBaYKFJnHfqrgfbHqp3SDdkb61rUOVjjTf+iS46MGh
VBznoInPeeebhqBAaCjWrwbh2iY07EDbey/LE4Ay5QLKv81Bn/h4qV5kYYrPzhKrjFLhztC7hnAo
qUMKmy9Sa83sna9UcToVg7uct4EOHpOe1W/XD8CTdjRmk+BtuKxhtNS5CnYeYfFvKi9Mes3h9j7N
qyi8I+ZqRitGMyQv7pDS2FxRYMKQNcXdgP86y/l7rSJ9cHuDXL1NHMvYM9g3soO25XJUjmds4A9g
oeG4NC4OttXsiMXanT7X4zpTEJswmwqhihbzvjUH243axMYWSFTfX/B+uUvunXrKUu4lazvyLNdA
ZZ2ZuJyLA93g3kWhMx1EgE0ntZ8Cb1E7KRfxkOJez464yWE7Lm4Mb3atZ/1hYpGAs+C3Be54XMEX
QZGxZM1Oa4q97S/Wtehaqk+sfqWaKBtT72OyiuCKXZMtT1I6ip9cd1zNM3vsaYVqYejkJ7IlVRXB
++Y50uTSem9VtplxK6d9ErCJXNyzGkRRXLeZf1g8a3zY0jyEi7KVsMTI0vGlaDPBAoHzKaDRvCR8
4sQeuMmRI9tFzMjmzSgazw3h5ClJcdtIUW7S4ek7Wo22B3iBnvvKRTYmO5912Npbq8U7aG09E9PG
byBDxtNlfkyJFAIEyHPnkHYG+cVONctbA8J5Cn1XDym2Mq8fD1LWaU52ZVFehEVMUpcxZHRbkRpS
W2gnZys6cDU82/xGGpoWmqQj21vscQ991ngye2k/K1oOmZNUlf2Y07fs8IkORXG0GCufDI4HegLn
5XZFVYDU8HKJ4MJy8qQk29rH7xARcdd5jmq8MOil00WYa8fhUKBxiLBys+mzb5Vuh/nYQMZAtBua
vdR0SEQxoqwf4fte7N1g6OJ+xBFv7vrKppjes1U3HRyplm/gsKbqyhXpdB+vRTYdAsysz9JbC+IO
pSlCSbIXfyOh0ndj4tkYteNI4XXjkp+N/AwYa2hpQi8hjcyqgayzpH7YmCnr22xAq8GqHCh7p+eC
er9Gx9W8h6rW1UfdrFlzmPiwnagtNG9RWUlrhvlSmhhmmWm/Ov5i2+ed10BhbOu6lYSX/TU4o18r
JU2vSpy/3GIZtMjFmPxwLXjO0s1jwxfqPSpPd6Kwmqt0jrEFF4gLAVuILAk4SJBYOek1xIOmB2lB
GFf106MAEuzQxET15U4PyhEv8UQqeL9KMRRXTb0ypg+bNG31PuOEUO/ShLb3L2vnrMW0twcSj988
kWXN24hLP0Z59DYzvlRY04f7hfPNsD7HA8Uf5g4niszrL4NalaA8jRhObO3jpVe0RfUGVuGdWwhi
ioSq6ESc9ma7dq4ZNS687nI3rsucvWVlKopHz6pFiXVwotMp9NiTeCFWfqz2C6GH+tBWrtYHihuh
ODljMUADSKqx/UwWLj+z+TNAURQdbIR4kOU7j2ucvl7XE2pt03TFlV0hQIFM6RoByEql70OexGVI
Y1J3a1YYmA5AS5xjzYyhPKSMNrOQVNHq7Lh/xWXFQIc1deb7DG2ee0lENDPxLntJl9ZBV0n/JPnd
xt5PW+Nod+OsjgZ4RjJ5PXvSsJqcwt/H1aK+lHDm3fNFFRAbLRbJg0w8iwr5lYb5vaqK3goOUMzI
vvZmMt6SDMynPU6xXEeV4U/zoVzz5MxMILmfkp5Y1vu+hyayY8lo/YeyMcBttI2XvcwYANfIInep
wjWY1+BQTPChIjWhi5Ib1/7tUo51F/EJOiQ/CVCTWyHxkUa2iH2q5+iWz/e+mIMbMlHdlWjd3Dk3
MmM+z5vUXfB95umTLmz7Kc/rJr3L4Zt3R5mu+eeUcAzvoMvGs14T7wWU5dvYfwPaqqIKgebJKxdR
geoFdXLoiZJgrp58Sa2g7P1riDLlh1VU2ouqYZhMAgmrw87ZFkrsZO4tEDXa+hsPRHFX1RalMg6V
rslxtfPcC7FauIxaVyAXdT2mH5u1Qh4rGJhv2hga8japj7AZk0U+0fnYxnvMb+VH0LDsAxnoyQL0
xThfL7LAqO00VvyeC3fk6NK67Nw7vRbvC8lztW/Srr8w55XA5WSQkOfwVg4c4WKrP6vrlF3hPNhe
ewCCxWa7QCna2VZu5yH8xVbuC048KhyyYn5sVuchXnUbmWXy4ii73w/V9sYlLt1gJ/X0MXa46VWs
+M20t3+2vCX7jNf8rSU9sUNmyi+XpOYNZFBLkoJ1pxmuU271u1Yt2UecOWI6Td2p3vne1B3I5PfE
WmvYtREr4XCEaDAcGKcYh7xIsGHb3Vp9m8q5e8gNebtwDqJyaGRzFDpgRXEFL5YNeaKrdznPA6hI
WedTES/0pnDhamY7zlFmztydlebxDeQZU7OsdtaFHxuna+6nO6UX606ayXIB3b+N+lH7l37qdQeh
AwJMjB7PA7YI0eDViw4BaRh3bVYbT4R56lvVTsYhE7286wU0stmvBNyQIHuu0wr9x1kN4pPk3gjd
8rX1u3b117OU7f0xi+ER8NjyHhJ/ULc0FK9RLNb5StIvEtVdz56KJFboOtXdSqewNbUVLpVxvRCz
O0eKCr0xTKFfRLNJBJ2dzwSOI5cPWVdmJ2SC8seVBWRvjEUQSdXVkQOx49I1UEq4NgXVeORgLTB/
5EE8lsO0m+SZ0tl4mqJdh8toXuArP/dqeRw9TdO5jMewjmXDSojIF7jEzwtlleRIMvFgcsI+8Zql
ODbNIp5WakDQ/sr8a10XEI/cxPQ+r+k6A1byzxcd1/facAk1wmHbFdrtz2MZnFGNZH3oeehOFW0K
QSXTK9s0qqiVNIS0WanCBWDEQ2ra3YWmZuAORO94o41Ru4ctdMSBVQnzRJZA2U0uRXudbWJG3tPM
aTNctXnKgKl5wPIfsI2p872AtUrYqxvOOYNmmoGrGTxB4/C2uHIMyAOeBmyi3j+BoJMA923IZwJt
Py+Hav3wCVefFF3JjrogpEdN38mqzGe3dY2bMijiEwEp4hyES3aStagRYWpkeWQtyXUzOsO1JEl7
l2Xu0EXzVFySyzdOkSWWE+21PMtm/T7h0Tiw/lihk7vTI3JUtW8nwsGxPxSvFLasZw0Dx4vSaV5q
tl4cLMiq5q2Uu4G45rmq6uzFSKrmDq+vOKtp9Nh3MYIDqWGXz9g3S2yx3XzIITLSeymNklQyotNh
IxqSGMvjU/xXX9agD87ljNc1km7dh3DVuYDrQol9SsZ9B2HAOzPr2jhrXetsLlV8Kt2mgEfkfJXw
Hq5X31rCepDtuWOmJtfjujQPZJu8K8wxNzwwvPcql6wNbmJfezSFjnJ4gCShXzh9NPQXOWXzDMgn
Jabl54Tk4CHeirUaz8o1609sU12X9WRz3/BQhTkZ5wiprn2NEYNdlxzVE/UcBLRXDsDLFGekIyhm
TViXbCuNqhb7MySChBRjIav40YKCmXKGQiYjjDkQpBZgIIOwltZ6UrYdS3ZGiykb9Kxf+mNvDjNE
HKOebtK6cXecRa2bOWnMhZYGm7xpUCMqQHAC8xDKrjSMkB38cEM8iE2r35fi3KUozCJBJO3H1qmA
FRqJK75hw64OqQxohC1k41G3MLn51ZIENdgGhIo49LtEgWPk2yKhzyOijuyygxFBdsN/tXjEFtx6
rnPUAUzII0H3GHtWAUSFqtWCwH061a4dZlAv8kiliD1pQFl6mHENddAFlCkPdJohETt9TuQSllze
wqexJ+sUaq+aotXhwwsNvRisxOlMUKkw07nZEqtUncWZ60d0hXkOvANbPxm50BT35m5MSN9I7IfG
SKwmZCoBLKLbkJYk0RxgzbLzdJRbVfDWA7X55o7jeF3OlYKPYcgk2c08tV9rI/OLHWtbZR/GPui4
MDHYJRGxaDHsM7eR9ySFeLRhpMyKnTLokgLcxPj3ckJFoVp3VAQyZ05EwW4AdUlUf3CHWyr/MjcM
cGJ4IasveT2fid1LKTSgzKzqvY2kPy4xptnRQQ9TdYEMRfje+QL5JL4cBwsgWs24KQ6XLFdXgdNa
Bs/0ZEJvcrv23hs1snG9DvGDdAhIR2avs2QHTGb8mPrCyaOmmtuXpoBXdboIE8Nwr2LhXUJz4ISj
4T2AaIAyioVYFiw0AhqFgMLXkAEnUNg9tbPPe6g0omkwIxyFPGn59ETSEqz0G1FpYJWEjHadVfiX
oIH9m7Wbg/5Q5TFtJrnb64VkP0fxnSczwzztZkgyWA16dYDGSeBI92OeH6xp5hGZ1Xj5d9g8Fu8Y
1L7bn4myN6sj9ELjRMfOk+1A59k7ZZIXe4UKO2JCLjUIWU291wm77XHclzy3v7qdHb8DFtxewO3q
Gz/LhvRCsKnLd5xhLYHkU/pvLUPJeZ94o8klmKTxTRPPvhcZQqwrmh8+nb2R2aQRJaet+3KOEbK5
AHNOfX4CIwCPF5lfA52Y+oWkmCkJGCV8Eym0XQArD+bLtek5jwXwXNm9+xXxrsysMVEK9CM/GlrT
5/BYeZO4a3xjSj7yvCjG/VRWYji10Nwua7g50+3Wkt0ejYZbisNIhwV2DwWYYj4/Az6AQNLM1Q40
NwuIac+OswM+TT58qYPMj2yyk+cMhkioMbpRkQcPoA6tPq9J32EMuYJQm79YS0CJdJel+rNYNA/A
yTWBRsZrXXf7WDrj1ZR6dbaVxBpckWll3c2Tl3hH8BdgdzHzUXhStthyI5nEKQE+ygvUGTFQvvhd
ByRuhOMXy4nVZ2wXeT8y+ym+9CTfusscSw+V0qkoy5XtG1AoosiKrmddcvhZt3AtdcgtJcageiYS
h00/6Xt/LI1yX/OsQ651gbCgHw/5dTOVJhvjDjpY2AVCdTvaHKTaByBy48tOO54FuSNzMNrEbjAc
qa0dcKzjnxd4stpBTSTe1Dpmoc6noLn2Rp6joZyd1Y8q0mbttS6s3ro0IeGafLdjw6mk6icTadwu
pqOL45qTqOr4nGI7qbzTZQ5qmB6orsAPUAfn3UQ01Ds4Df4zKFskhcyvS07Zt3NYFuYB54H28uUM
HXMerwcYAnrPI1/Mt87gc67aTwJgl0LKzHL32GRx392RppUVV46h1BfqOszko2/MyjgjWju0Z/7i
4OrjwdL1tyqYBZ60FpDCt2ZrBEuhAeX2BNYXXphzdBgM1acDu1zofbXltkC4nSrrrgirp00VBm06
g0AxK4ZIVri0k2rMCBxFS9FyZTvuxzjI5ZsbjwxVAkQOh5iHHtxSns1tuZSnqDNjcF/azLt4klXG
ahBbhKJLOpCzoIFSDrB6cO/phLaXz+tgeMFNVgq0HyvLaOY8mWSqE6bC0uYcwEbKCs6kyg33M/I5
9BojlYNRhZ2V++y1c4OaGBo28FOB8AU9uB4th3DsSSMQi6LE6AyOkI6iY5mzpV5c9nk1w6YQ7XpY
wCLXTt4dSSh7em/SOe2dqTg2jDa0tQ3GcccWMKm+Vt2ipiNMyJndtsFSbtwokW25YkI8BrWT1ZgD
oDDzaqwMyoyDRh0plm6C64rOd30ODSdLzkFSTmCJplkWO5tBQcZoH1RGydoWqOLEKPuxvWE4FYuD
UxcOLA6qOxjBB/AZ/S2CLxFqQP349ed2JEv6UlvMum51aYKmZLlbqGU//jbr+3c08R+SseX/nEyM
aETum+andOL2E9/DiZb7CRc73nlkKw+Pscvk+jsu2P8kyQgwO8figN/dsrFR/B5OBAlsUn0GMs6k
QFTijv1nONH6hHOFyhsGxXyHxKbk3wkn/uqxMDHAYkonhcJJBPvI9t9/MOA2BTlEu4XTYE5gUONh
PSdUNgPtWPXhh8/kf5Fi+/5KvBCfBmG2XzMEo0W6PQZiXta+SDkcOhR8wyQoDpVnfnMxa/1VAuTX
ifD2gu5m6PDIYVFB+IvNAt6MYqub79K0yI79uBAqzyG/fmhfZTxWNoArE3aZAiYMjK9//mb/6GMl
coobFHImH+8vH2usrAwtKdtB2eNINGCD1Udp0fG5M5siKf/io/2jV/MxyNisrFvH2i9jfWB9Y00u
edcCx4KaHPeszYnaMAfICd38F7b/P/pcEdm2pMtmltlysz9eMpmlU9Vw/Oi9vDpKctC7sfDAjuYO
SAoP2B09VdeF4B9//pluDo8fJ/x8nxzyPTKCOBewnvyS1ZhdKr7ASexm10qgrXWRU4wugXD7Ne7L
IYIE/VfppT96RQ9LHZ5YB1PBr5FWgWza+321S8xabcBCX+7oS5nPnVakt5AAVuQ49ZeNhHJ7Iz+9
UXKl5ORxvPNPfA2/XDyktxpGC+IwjwZMeOhka84cXEAcnHiSvClPxJesJHFw4sXC6Q7WmLqnaTyZ
d8ZiJoxHvYGjS+e4GikD9XlXE+x5txhp3Tu5PdIEmrFJ3nAbjBA45jYX9sD4GdvBVH9TPdPAMGiE
vMZwQwvRIgarupdlQT2lXyvGNqyFSbN3/M5BZFtiDMN6qvVn1t35Jh2bcdn5Pur5xBUBLbMvnXhf
Jm17ZoiG0V+RlzT6mBlzjrCUq6P3Sz/EAmWNrW8Eb7kdormzmuac2SsJk8PSgxw9iNFx0owAUlCw
t2g0esZRt6gH7EIrk0E/RDbQlxw/YXPOqnoby355hFqWucfMyoob4H2D+2UOcEkq2SPwtSlsG/Zm
q4hKnLvdzraZTu+hPIOeS3UGbKqFGMVN7NflV9/oiFXhm1mfqZKmMoBSGsBzirn4UzMPzFzT2Chh
5/VN8Zy48MzDHkc+uhbb3nuMgLI+BsPgwi9FpyoPuV8CnhwEkCx428l45WB3lFE5+Lg8gNK+p8M8
6v2IoevNpvCOfWg85OueiLB75jr5HJ/kjZzlVztNamA2S1LUFIwMmADQCAf9lDcZQEGlZ8d6DBi6
sD8bm8GrrhzQozrsOe9raIvLUKdfCywZJs1PAm/ibhnbpP3C5tY0znXHXhKe0wSWCS2DzUj3SC2E
Yv+YOoSCZ0q/Ys49NcIAqKJllN3nQgDMDSnpkPkhHSuoG2UG5i+ymsVVPAbryQyAJIx+cWM6WZae
VaYCd5hyygfjalNCVYWZUxiepAkhr5ILMGWO8ZhWfB51aC7GuBGBK9en88PXlqOfRJLRX+t7vQBY
2tnAd8ccDfeta6AaIbpBL06YWrnjbNd8QXwvV5aMs+TVnIzGupU+XXa4K0D1MDTF5MJ4BJyPelxN
0bhhG8B93Qmnl/ET9xf6cjGZAvHOG3sUDDZXH1MpRQcqvUAa1daquB0Dn3IhALnFDJFezXec94CJ
mIkNVsrOEqBqhSv1YzoH6k4vCyf0gfk/JzIsD3hd4tq4BQirHiHtdDcToldL08aQWmEfzC3kdIBt
l4xC3SeYlTG8QAS5yJwa3YbayMHUMBmSV2a7ie1lsxDIkCsuJuaSjZteAKrioFLm2rpNXWu9p/1W
v+IOsl6CviifODGo104EuKI6/qZx3+RmeZ0g037rBz94K3TcvjAZc2Z0/X4aDwvNkjRNTTo2w7qi
RtjtUuoBG7oyXhOMgYIO5lre1lPadiGgPz7Pij3pXWaNEym4brUFE66i+KBgnqENtD+YplBJkwhb
OG4NOZu6eu7QvrQdeQ5Yw/p0lnX+ZE1q5TfSbvumFztpw87N13RfoM/sglQWCdTsynlaGZClUTcV
MAYrJ48Rvhaz/dqSgNXMCfifMB3SuN4pWM5fi6TJBgaepdHBrxJQmNParX2wR+vYQ/qPMVkZbPjR
lsQmrQT0iYLaie3mTAX1uGHtEWINp8bMEDM3mqI+m53H1i8szoipB+6rj42Yi70LvJsRICUkZ7+L
ud6lrJ6JpA/B3oR6RGlJ3iRT6EIlGveOvQJZqqB3Nudxrrvq0g/WGGaRkU4xM9lEX8YD88TQFF5y
A7K3WMOKt3Xqe22LP8N3M7WveoD5OUKMkHE4JLQDXLf9BCXQRuzrz5ZqEmu4ysVTZ1udgHscYCe7
h4W7jQHQ3AYFA1CBZUIwFbi0MWkBiRnqZj24NSIJT3cQ1rdVJilpwVvQY0czOLiHKG0kcGWueh0Z
nbuUezxVctwTfvZhkQ/gopL3oMXUdp+09BBeGGntxydyKUWPswVs/PmYlzQ0iHYp0zcYqHN/0Xe+
rkIvg/5wanVw6YmRadVdF6gK8pxnrpdxIzYtTKBkCqqTojCG9jXQbXGxEaeMfcxWUNHKYFA5dK5l
W8lL3te6Pg6TDyV0TOJEs5xIJxtvipwqrM+zh+dn72cDqDw2Kf187g7C1Ey917w84FHNkOQSxSz1
GyS3mR5ncm9DGw6TdtTprGYb3XYeqmzXArq/bRhm2iccohtGW7O4T6Zs+EiZ7d4olWXnI6W1YNkb
w3gbumk4sfyK2YfG1AU7ckmlF1na3e48mVFMP/cJIqdwealD4TiAsQI/6c8bH5pkCOIc7A92MkdF
MFOX4TjGTdNzjpbe6+x3bRehAw9HKxsNZ79Uzvg0qFJ+zdw6TiND9f7roOuG5082dN9UylK+L4Kh
Q+dOrKQ6SUyfwmRFJv+rW+p4HsImYdx6UHm8bIOGBcCVa4CvANy1fd9qLUFqpu3wWa+UC7H6Z4gL
sRv7y87N++kimEAxXiqch9atjW/h65BslSY+St26H1KsUBGz5VnAUMtBYSknU83t7IAsOMUSQOwi
QVKfMZJZHgZ/T87VZVNb0G0nTIjVQ9YzSX3k4T0VrMgNZ22rJbMdKSJeb4nlO4/dOgYvzugaV4my
gDmmo2td0aYA9LYrXH3ioCLQ9Af7192njtugGSeNok/RXUbaeugX6Hd1vBkgGhamlXb5ESsi9hCn
xZSzMnoAwRajF5V6+1iBORIccjtauCnWTJ6l4+lLAMGA/OaZzQ/CS2o8M60WlwBP4YV1TioX1vSi
QZSJ3fWNVMNw0RRpJS67GsdjVMiUwafrjEsVGVXi9w8KWpxxACZuu98WOurqo2fouDwBousCtpyA
NkMJHrrxbPCLpThbDJ8HJxuMLj6khR6Sg0FFNhxmAu3OedfDML/LiM1OFz1TufSc/AaPmRAoA3bB
asL2Fua4TYookZtWDbSUU1Eo8HJx5XWZfAS1ksQhpRl5ENFdiHtCm1490A5RxikbtSE5I/ru2dEY
pO03z1qZnSee0GxIA3256tnv9328DR8VMKngQGGKTnfVWPAYxkaWWYCtJxu7XEuTnfsGwtzqINo2
ElcQfuUk/sjtZu6PwoWBuzMZreUPFVPsAusrH5//GmRuXu5LLrGv0CKab0bg5LwdgXMpxHfVbGht
Yb5gPaMSlWYJL9vlaSo+5qXMrkZlLU9DV1c3a+oEtrrJYIY3OwFXNIiGOuPohPCP0Fen+rgiQRsn
Xj6kV3VW5M+ua9cPSHU9hTnSnlx6L2dWbX9Osmd4kiJhvlam0PhMu71a6Nj8cNcGDqthtcUBVHxP
zwMDBgayCrCQix5dXUAi1Z/TfmYDyPM3YW6ki6TYFe3C7Y7FhOerNXc4aCYNEmvGojKQ5Owkxt5m
EAzP8vWhJGtaR4b2sje/y4EpWHUn+A63OUvadYPHK3b+y5QG3W0gO8NBxRrME0qt82Y/lvF6nVXw
1Vjwe/NkNWm5gMydqDEaYsv4hqm2w+VTY1FcFGiTyOBoDxdUF+XLNEzBtVTCMWRkV4xZjSNreXpq
D4U/7ATDN6TIEQ53CPezul+B8Hd76Pz0EbkcLjY3dceQLpCiuo5N6KSAGQb7sRkr9dCS3nuQZVxc
sSOz6gMb0eQy7vP+SXtTkB8AHxYXjk3hjxvgIQgtqRwmSpQaUEzTUqoLaBG/p7ttLPaB1ZrP0yJn
2hSszD/PjAzvAYZV98HKp2EzFq13Y1KwSMJ2ocIQlOisQk0Z+LlT1U56aHsMtlvlnX2HsghniPmZ
U5/n6SK9ndvFBRODLJiCsBM0zR/jWusvZQsML5KSlbESoNgJYwicx3VS9lmEu9u+G9XEMSBgQ31l
BrqqD1bjcoir7XK8IEJMj+YQE33/ngH4ty74D4ej+5/ogg3TwWb4EVq2/cB3WRAy2cbMYWvK84Hy
1i2L8V0WlPYn4reBIHJJKN6HHPZPWZDQ/ScELWsjbDHCkRTU/lMXNCzxSW68oY02xA5sE51+qQ37
sxox+bPM45MlBIrBzhdTGn8fAhwqxQ/KIMMYwNCEC7EBT70bmgamvNHy15uJoPAN9YPOIVaTA+TY
6uZXk1EGjcxtdSvqwRn3eW+up01dP5VlvSD0JT3FMAHJcJTGOm2idHU5k6i5aq55DlRpFDipd0nK
IGZJpTUKCvuAeV7RN/61tBQunZl777nt6+qiqfuGJlIeSgbWr5UUkFwuoaAFG5oxbi/pPlofderJ
2wlGowfPsNllVXrfJWbzYKht/m+WLWUQJqve0eSKx5ev/H3hq/ghc5r6dQl6yiB/+O7/QP8UP8s6
2wfqIOn4fH/w7YP/RuZIg8rSZaWxmTqldbc2U39G/rvMI47O/pdGD9bbiG1y7xJPhLo6qgX7azx0
N9yvxYMuAvWxsjkFpDhSUVHFUOE51GW3vcCAt8PfO5/laengIKEv6S/++J+DQ7/97dJxNyqQt8nO
v0pSFIeBLtc1m5Aa+rYKnPhYC73sXSbme7zW5l/Ehn7D8/xLA/vvL7j9QT9cfXZspqmn0FM454dG
ThkL+oM1NKE9yS9aFofew9cvF//MnGwCH/VFuZZXZSnOIDs8UKy0pyoiWgp18uff4s95pu9/l0vE
zufe28x9v4ifoh8WxQXvsLmAkMrxqzkDQhf/LarP769CesgBSUJQ1duEyR/efWsMLKMeqYLMcGCP
9xb5Dnua/+JLtX/WN397GQTVTfdHVjUhJP78MrZdrBn9PS6RDZ8pWdZIA9e/FSfnVDHEX/FMWgCM
RacfTE5yX3vHNeptFpy/gDXqPlITZS/jFezITqjPQABZIQpXVfFuiXJzwAA/26/Twnx8SjlMb0zg
+YRRIvWA9uUUJNO1ZS8VLgn0wdu5HOrHDlXuTDtVP2AvK/dJJkB6s5vFarCCymXPb5WnizmLEv7w
sp7ate2m4W/f8b/Xq3/AdeBbNwPJMIr0H4aRPx1s/f9v+j37cfn6w5//vp5tE6rv65fwPiFac3cI
lHPIdNvg5b/GWuYnaucZefmo+DwFt4T378zN4BNLFpgBzPEAkhjR/70SzF9HIkCJoGwB4SKeCuvP
++XSXphbK6MdnwnwtmC4Zoz4fTT07JXpYyyg30Sycev2VNWGfwdoH72C+XPb+wgnToIRyu6pbOmf
m4ElPqYyuehhqJSeqXFHmZy8X//+Nfe5fa9vx/79fbx8af/vdrm+MijvsyQd/9/P/8pC/vvVvHsZ
X376F7InGcmq6b3XN+/DVPKj36tEt//n//Y//p/3337LnW7f/+Mfr81Uj9tvw8j504wTctEPD8/t
9//+c1cMRP/jH/fJS/328uPl89sPfL9cbBCrzC6Zym20IcLO/7p8gk8OcRUuAQl+NbD+dfXIT2xr
zO2pSwQgYKjHw/f3q8ewPkl/wzqAkiQbzADF+jubH9v69TnPncF01cI34HMxc6v8/GhUpc4HxkI3
XUfJ9mmfjb4RmhqCT0hqwyCG2N92Ls3kkdGUMY7j1hGXTmMHnKiITT4RmoMMXLlqM13jRSPsI6bS
iVJteWQOvUBv8qulknAgaOiC7edC26X5qh6pGXH0qfJz7YV+Ikw/HGnEuANpPuMVAk1MD7eZVi/a
rSAMb80i3UUnTQTXo52ao1JhYa1z/CVYV9iNZeSperAOCKt122IWE708UhvXCoYo5djpW+qM0vI8
cQiCdTPd2uy8lOZPVW1WuZFHDeNtLxO3P5o9VaIREhb5ezVQkEzj/LokR0xrHUGquTJZQiqrelST
gaMtmWu8VImwDNoBRJx/QHiWj5Q5dVfFUtFtnBBpY1uXJbWOxmESbijWklAeeLS+wzAvFkrbekaQ
IYC/hFOWiRi0rzBKnWxnl/kYu3nximu+N3Z9C78aGznRyMOsTPvZzkV33xLjRllNmp6eoZiMfZMI
zj+KWqZjaUo+j84f2gBHLeDgY19S5fJE0K54pTOhpB5o7dbhIVNKBU/CNPDQLmVR7PKEwfNOp3N5
WmmOgftlrJyHmtqVF8zrXCfsRjQzJargCCSR41kio6WCB4kKy9l/sncmSY4jWbbdSkjNkaJoFM2g
BkUCbI1G683NJxBr0XeKHjv66/gb+4ceGb/SPVMiJGc1qFlEWJiRBAHVp+/de+5odLRf4V4xTsHv
c6UcHX9OViksr43TULm5RlN5QbN47XmEhKl8xV0fAyEjxoyxyrxcOW5nWH4zFlO2M83JmmhT6/DG
y1ifypWN+HSEEo8gnc6xieUDyL+7cJhc9B6FWVbJtVZigfFrbzBDBOEWXR9cbyJn2ChbUJQlK/gq
Y0bgcbg36TGnWK8+9aLUNKj6S4nihbQdEltgmGE0wjCLsC0i1HTVjqN7rQzC51ajRxanP9Gqik+l
mWZvZK3qN5fsDfhek0b3oO1GA/NKGSfB0NrDQ1I4xt3YOVDOfTMrlFEHWcIT0K7hSOKGWcV51oR4
MyIv/4qKhhYuvSR76fcRwbGYamJ3yjg/9BKVaHUJHDhppOW9R26P8rIXk9VumZbhq3D1YT7n5mLa
QbSg/D5pHcvBOq764ZuihD8t+LdypEZL6955zhA6TDAQXCHMzsp3fPS62jAPmoqrCAukvvWcOs53
JSBRuV/mdt6addq9hTj0HuIlobex4MK6paTklK/ZeecFaPzajAYvqKkAW++0M2pCr1aKMHCgQXK6
dqfERhxB0CH680yNW6D9y8M4tpxoZrxoX+KSPemFzTKfiPNtWl+Zhn3fGcn4In5EVoof8ZXKiOOn
UWSgE2IMvRaDyybo24ZTEBYGwi8vXVjOVGnT3FUcjqKV+SMqM3XL+kXKiADNthnMF2Yg6XNTmJgw
C+R0bJc/gjfdSwbn+COOUzbskTn4QXi3nsweiWcntRM/LfM6cm/zg/qR67nM3LObnHEd404tyeY1
ERDkgOpdN3/VFSeM9kr2F6jEBuclYkesiWNxJ2JiBlZ9nY0Yv0gSJfeO4W/kxASMUncSNup2fUEu
xCWCdIpb1jnzkkxKkxXzPtNxAkulV5oWhSUD53Uo3VTwpxNVo8MGyH1ridgm+JQpIJ4/ki8QjOku
obOMUwlK1YXF36GzqIbvk5K0ygjKmVjfmSSObx5OiW5D1ND0TrLp+M2kMnkj+km/s0t85CahxHng
McpvbypZk2u9brEIEbBZhQzR88R7l2IspV9h7hsP7o8Y2DlqiYSNf8TDmj+iYnPMbDuyX0KPWJea
y8HUW6GQVoNtB2nWL987p+A5cLxL6GxPqF3pGzYu49Wl39AHhH9q0caAtxT5Yd43aFWlh6i11LXu
uPSZjiulEuNT7XWTuxLc8AfzcglgHyiGs0SOt/r/FtvUX/uP//yPC6LkT5pDr/Xnb0+f6uPzHyuk
y+/8XiChLP4bnQIqHbpEuu3CpPmjwNYM0uTtSxUPuRPwueCX/iiwHRLobWokoLC6FOYlgf7vJZJu
/c1FQgOHA0DGpS7/tyok6ql/FKnQcwVZSXuKN0D7nYrrF81RBCdzlLTnyY3U5B6XA/8Y4m55Ib4P
dWe2mN9r3P3sgyxLQR03RHp4mOo2ZeQWIPTSA4oVuwk0DYPDlOYtnlmekbNdd9arhaD82LuCQEM3
GV06S4vRLBdRuvst9HTtnPYZ5nKMqcWzRxfqSpvQLVQQN5oB6NcOt6H23EMFqJDqz9u4t+RbKizt
1Spmdrwaj5tFOPpa2ou5ynOoZhSqIyF0RvL4D1/qv+r6XK7DfzcyLrIzegWUphZIdUDSv0KyEark
aKrNL0jTxqMpyAZvcwSiW/AXIerovFDoaot4F8mySXCa9e8SmxjVIeByXPbAEu4x+TA4xoMwPAkb
9+BKDfgokQifkGHVOWI9geO9U9jVV3rPflJm1vIXxCfjX30OSm/yEoSBVPBXmpk5tJGD1/mLA3p8
V4ThZ2xm8zav036V25qkg119KLTca4e0kG00xPadV0xUdnCY8RdcgjC7SH8L83A4hLIDvFWIqyEd
jb0bxeqYQWW+MTF17/FvJH8Bwfy5e/XjO0Bw6F6APrawECD+XMwrU+Rm60VfJU2zq5IjyZUbRd16
7gbj6jI0+Kvm1c+dvsvrebqNopLvlG8VYvLPr7dgLJ9Zbz8xEKGWkY9xvuiBpCLYdVWZH8NxRBdV
JcQcI9qb0qn4Cz2g+U8PJ2/gIlyz3QvSFW3pz2+gSNsJwWP1ebGV67TPZMEUuU2bD3Yb42uBGkN6
Wjvsba2TSdCgriBU3SAaaknk/DrqTTygFCjcK9ysZ1k6zI96kqq+D+GQB0s2O7Fvia4m6Ac6znEA
P1oGoGK1pyrRgsEWMFkicgOBKSjzjtwVrd/h9ImeYTdFd1p4MXL2kGL+guH7CwOI6w4XynUlAkFc
zxDxf/nYljlWURx37+aghgYTtD0fZmKAvqmpIT11EVjaKzMRNK4mY2DfntBA0O5qr3M3t1HCxDGV
A7MqHR9iNV/3Xclhi7DZ/tnWRHcd24Tabibp3oJvkU8TEqFr/hP0+bixVixD1b6sY3XS0fI/MJC7
RZbi7P98PfmnWxlHCneww0NowEr8leDEw1FFg5JvdYM8ig7ZEuTQiVd6pJermnDV33fn3zsC/2L5
Mn/uo1wuKYA8jr8sYADk5a8g1Ca9HMPn5q3vvOmbDCMZzBnWpzLvinTfF57xamaesxu05Rh3WI/X
WdjeGVCamY4OrEeMd4erigSjwne80t61eplFvrIsbZsXnrPXhNuYa2SQXb+e9KHAzmHDkEG0764N
2lH4krtofNCn2i9yfMUrUTlQ4IayI7ZJMwfshZ4C0Jr0Xzz6+lnaAyPDVNHU/PMLf1kjflrH6UQg
6bMEsxfcCL/ymkmxsqapWN5HLxz8LFL4ZbhcWHFVfERztWrZWv7iJf/FtXd5itnHYdEI8WuvmRR7
p5P19I7Gyt17GbGeRu5EvkTc/1cr1j8tGDwwrJB8x5fBEvjnnxcM9ulCo7f9TgzfN2IPAPXUXZu/
gMIgatxjyG1HIxF0KNNBzrhO/j2B/naaLXuc/uKtXJo4v1zoH3ebkADT2Tkvcvl/7H2TZgj108CO
Yk3iJZuXolv1nqVujFSVIxlMNYq6eJqdxzTkoI8cK0IbWLbjNzhC2brMx+asFSk0hlnzwnstkq9k
ss0q8Og0ZKsurt9LIrWXFcfYpgwoWTD3RH1j8VqFo/7iK7wUab98GgiTPKsM5TjdccP+/GkE2er4
M+3XPDM4WdnEXX6IVi1QEAzvPMywFFbIS6ltmKrrQc0z8zmRc4l7Hui6T9Qb4yEF4wWbqpk+RP3i
QNCxa9hJIzyLMYnQs6MAQo+lLZz048W4R0TRXmfRbH1bJnN4aqrQOLMCDwbHmV0WNslthkqX7OHZ
5XlLKjdNVqID1wA5rCp3BlPolyzvFZO9OX8UdSePtiTNGYV5f6XnxKSu9CGlOYMSgnS1SLfSW902
u5bW/wAR68+fux+dtp8fPCIkmILD6MY0wE3x8xU0h64d28h45RwrXixGkSXnVot5AE0w2g5tOXPq
1L2pwPNqT3snnrQ1suH8kBLFk/pQqwXHnDykIZM/O8iI75pEtbR5uzhe17WJ+myK7P5I0EAfrbSu
/Xt8z/+OE/6DXus/fJn/1AC+fyUa97fVq+ri//t/oJPMP510Lr/796OObfyNQwlVk8OexmTiEvrw
+yxB40dwh8HWIgS6dIUvTor/Put4tOsucEa+Qx4zfvTHWYcRBOFeDr96GaVj8f23usG/PMRMEFiF
+ftwGdmykeX/fAtSuKrJxZxOkq801kM6c8sQKO8P6SOS8a2IjG3TOZ9eGj6A68tpElAGKTUdHLbN
NR2Zh/DK5aneWKCuxhRyc+mZ+xJ6DYL17qmjk8PwoTp5zDsdxolrNHigDAaSulOyk+kgE9GKFbZZ
lQhOglJWL7No5FYJ52APsvh9Lvhv3bB/Oov4aTJxHj5V16vP3xhatL+Rav7x2jEo+Hlg8T9yfnGZ
Pv3JAZ0ZiHrNf/uvL5W8v5a/3X3W/VueMNf5fTjy44jPX/j7+Mv5G+YU5vVspLZzuVX/uIU5d1/i
gy44UZ2uqLiUWH/cwfrvQxAG6gx5LXxK//8ONtCA/Ng2LuEuuG0o4f8Y5Py9bPszMcflcfhpIyK9
xbpIDji+URYzbvk1zYjqHwG6uoQPF0VE9uJIw1+D7oXWTtNsa2cpQBOtWW9F7fXfrUW0NJjt7lyj
x3/WnWE6q6hGqoUuv9xEoe49EQz8ZtJGDP2lHlqfcHZ7C49VB1cwcrZJlJCfjpnOB4mO2P/xF6cm
mXytz9/mC2d3bjuMAlDhquf4ksOyny0mcqKvpyegfd1VI83szhqVvLL1mcBeFy6Qr6Ua0buNSs9V
vdiPYRzPT9OQ0gPs2w9rBqu5aqUR71uZOrsaxf9ptGNznej8LmHCZeCFeXnKy9Zvw7w7x0mRnRPZ
f6RpBzwiL1Cf5qaxT2shdmbefhRRqD0nZdGdkYkRkqQ7aEgm8nmRz5VbxtoDU4DE4bBQt1/ovN6G
4qJI4zc1OtnXIjPlA/S3jwZdwhH9dI74nrc8jrw4gA751WiJsyOmz9m5C4Qq9mF/oe8JBGdZzPWP
jxGXjo1ImOv041265KefhdE41+Ncf4wJv5UtrR/VIGqTtm/9apL2rqS09yMOeF9Wiu7F6y3KjtgY
u3OvF2IniZs/0/yL94YeTz4xzK0/OfKLb3VqcITzIYRGpj3NX13f5kgu6F5wmdMiFvQ5h3GDltG5
xqLj7DqD9zvDAQn6Zs6YWiB9BmGcOteLDS8Ao6y9k04tjj2Hqwwffg5sTcW52A1xDk0PGDgm9MYZ
fTOMjY+i52+S2ISDADBRigri8uU1M5HiqnKy7eXiprFLpOhUaOiT4AF8pU7+1pQ5r2iOHwQsv0F5
M9YGRMn95bKWZufsPIuPXM5cYLMp3hZcXeuB46Hv1JH95bqz+pLWJeOu4gvJ0Q/tUrP9MKfQBqGT
zdezpqzvRkVjNXaH66yTI0AngZoanfSK//VJhOIGhkY14F+qjL0DgC1a9WOT3yu2hyCNR+esJUT4
MatJtowCLnLmXnef0PorEP5KnCWwoKBGe3hVeEIEke1VA+CIsdpw3td8jcf2uinEhTg2hZRlwjxl
JfxRx+jVS5JN49q2JpAy5gUgIc3Bjx14jiutdaIPfOlyVwIdAjVmVOHO6V3zA2wB/IZurjjM4+So
Ahhj0jerpT11EQMyF1zlZzpK5oiDxxAODTYMBKXlK8d1GVBxw7sXAhxISb1ekUkrt46V2beNGM3n
unfHu9RyqkDBXmrgwM7xazTwIDCbVEc3lzq68Xm8myMnveau759VrOlBOVnNsM6wLkKCF9E1rNT6
4IDC2egFeni7rRCXRDrdw8oYjWsNPssdsMyYW6vzbnpkaz7wXrm2RWOcstlbrqN6Ii84NEzfyoYO
P4bgfMCyQbCNgo4Ydd6wiwUjAgYCkbtNzAVC7Zja153dm2dRhuO9qBAkN24vQJQ4EQnZBcpPRNv2
aewz863gZTczOCFOxdU7vMP2TmepRNQ5TPKQF2AavNK7thNTg1sYYodq2gedOgA8WlYqMJuhGZgh
AA0wUGpjDjwSKDmkbySGtdfIQSYpvhgPg2Y9VaTL3sS9rl9TgCePmQjhY5Sa9QYeAOsPgfcEwdsC
s1DRdNmhYJKNJhVA+16v9UeYrMmzB9nvua9t4rqltVo4TTw4SVkh6OpcbjjEOotezLtkGWemvWXc
HayyDZ+kATMzybp5F2L0u+ntuN/RJ8IaGBaSxGcz69ZY4hhs6al2sknWvqPP6q0J8h0aDj09TQub
/tKqRdi+qZESJrAwkvyjrkPKjOqCNJp2Zkxmx2yjbesRue56IsbFGmOd07H9EOIhJtTdRqzs5zYt
jb3elQX8KoahaoqdoO2FAgMES6/nKORR9wNug2S6gcraPEYjhy170iU0BBHd0F/V1vhnXV9Ja3qZ
TIdw1iWUPNW9F7QZIzk5NQD8MiMPYqOhj0bwCl0IQyEsdKLXhak2YCqU/QilOl8s2jcSCmkrT4Bm
eFSmKjvA6CpOC7AS32A0uu/LCQdQwjRJlWUL/UwfmPcWE0OdnkawVfN4h93wPlj9SQEugI3J53U1
ecynCQtqmw97AUB2R9b2xCyzktUxh2IZqH5Wp6yp+Dp0XEViVQ+mfoxRMx5nI76YQJTBDQXx+C4W
dbyjKAEcIejSznTR90oM9rMaBKiT0R3fNRjP1AD1QzuUyR56cvHIsHx5YurgHucpEpdHwrwmjNFg
EbZm49ChBJcXPhBHanvU5C2sFXwSCwOCSU/KqxCs5M6UzhAYRpj7ZKmUfq+FTmAsen4dlkW0cuO2
2eLntAPNc1lbRcUDgUJjrwbn0C6NScEbemdq9S6YGgTstJbiPftdujdiDqI0zO/yvp+vIzl6R2by
2Uc/0kivQhgfjMMeQpKi14NOjGltGsVnpM/lyQaStWrnmrs4taqN6pfqpsjb+wIALlB9O3SYw4bj
JxM7WEaQJFIAwnhmd15YGEe3xPAmCjsNV9ypVOS8IJrToTl7dSY+Ulocx9Zy4yc8Bi/a3FpHMQ+S
mYbVlxtPJsVtjo3iimkf+13FTK4JF1i4MqnuCD+worUibwiNeRKeu6q5nZCtbI06PtGlam4TB/cH
AYDc7aozdpK/v5FaccNEufSToRzuS6aX2LK0cRvGxbmO5RP92+lGE/SxVDfkq7CJ6KgQeI3JEMme
WZx4Vud1hCtvhRv1gJSlBWlVF2dHNTetyQaQFMZDnJa+XSxvCG9nP5ySeFN58rsX6tymnWsGtRIa
Dy10Zj2HgVs7+T2xQvpGKS8KKjmJQzHjDaBM09bC69on7PrOkZWmDPQREjHZ4ljI6Pa8LcNUkYwJ
Kw1OWaLOi9SnvVaE1rktNfyA1gQUpPa8bVuBZPS8ePli3HwgGXG412Ubnhsj0a4l5GDIKQSjDpE5
+0XDPmePrrlNGxc3c9KonQFmMhhglkGmNGcgZra5qcfeejcTtwzy2JmbYDYnucq79tFmczsV6dQw
n551bW8ZPeZLIh6NkacGILlb2I0/w3h5dKfCfp/1KYfLnBlQUds4YFRWQ1bq220/d82Gptq0Maup
27gX7hBOzsIfsukQe7LD980jfTBld4qX0QTulttBi0r1AKASJlJVnHILY16Dw3ULX6i81jTWCUxq
9qOJ1SlVxhgsutEEnWNpexvA6FZKUPAAfoqA1rcFDht4Jt0b1CDaeDs1FYYHD8AZm8O01kn687WG
JS6qmD9XpTZvFgswK/0ra02mAA8aSMTj0ICFaqyx37l6527rOU22mtWIjznO7C2mRqyJrTljiZME
HST9ciS6aLmBMPQKYbN5j+yiAMisvrf0c1eWNae3C/XK1vQm66qaLarhwb2uZXzWFmo3fUKNRYyi
uJ+Ffu7o3q9KI2rWVT+7WzYGvJozM7Ng8LT23ZsW64VBVfcOj8ijTz9wd1Vi0fdlObr6RoSYyVe4
js0TpiwNNxgCRgPySj8ePbdSexjD5g1PbL3XF0ue3Bp80grVTfJNOC3OEBFX1+EQdiFWFTkh19Ka
16QGjlCjlNohxqpu+pb5ul4N6Qk0zXJ03QIRkKphSdYJWfarftCbO2mp8rZgZPKim7ESayHtcDua
MJwDdhUnW1tMQW+GqNHueh5R2PaVGb7JChYONWH7JEOR0Whsl3mvJa31yFFdnhPP7jZhKputtB0Y
MlgpUdintevejB56KqJHYCGqsmtuh9grHSQg4ZTSWxv6/VI49ZtpF84HG8Wyl8kwGH5nR/EN9Ixl
21XcebHu9tu8GZ2ncUrHAGc47EAxVPoJpU6xL0MvvUnMsoYrNrSC/gbNzFOcyZOuqdi3oZ0f4qKh
H9ciDUSNbADl4Kh0p+mdr3cUVnZvgeGsi9csrSMfeOpwdCfM+k7cofK2mZdGQxKu5kh+m1pofJjb
H0m/AbLsDB+K/xREBc3iCMYxEIWmu+rDzAom4KbnYqmBGDrua1djr2/U0O8iFQ9XViTyqyHqXuHL
Is3S4XJOA9V4BP+X9W6OP4bOwglWDHfOUm/dDJUL7/VpBrW6NsbsEPX2GAzMSNYuLOuNV/QV7Wt5
mlIyOeFmjG+ZrbLrPJ6tL92r9dsxipIrzyBdoS/p6C4Q3ILJFMWO8ufWKefvs54qzONDdJp4Xv0l
hSo+j6F9cHQZHUrCFoIMUISf9M3VVGB1ZEaHLIiw221NvMU1Tt8MGOSgP4VSU4jDZvgZWgn71Oiu
hmz+YO3MQJHH7q5wLOjLcRYIcrhyzXsKVfGQTfN90cli09lttk6T+aFEYCJUi+t7GAEbORdXUmq9
1CP9Yoihzo15IXNqU3OZBJlPSz+8kOpQ3vTSiTkH6iGY3nE5EX/Jbt5/QLWsAhDqb1NR5YziPOhY
Lh5Coex+DSwYbIK5qEehVcUVhNt2X1HvbhqiNWgx0PrFy2llY/YtB4tJi3o500Ew/SlRb3Mi3pjm
TSjqzQc1sUt6Ib43Klv6xBneV5l912CfrTtd3iMd/sKS509LdQa6+FKN5BLY03hTSFQwpdPOV2Fo
awebvNjNYptQ7PSapO+Yj1+GMF117VkfIEBQAV6NRO9ATsgclhuAgF6bGSczrQcUfgTsZeR4rmgA
SmwELg0Lq863bpReU5bSHBQWFjWcBgGQyzmo7ajeLwZK5bjrr0w5VO8TKCr8q70YVqnUFx9WHrHG
3jQ9aJHjHt1l8L4zmmj9wZVRMOTRoREGp33PfBfsXAco3StDCuAH1SmThSTlAGFlSi28pg30NXdO
vx9ns1l1WjqvworU+TD0uI97vGi29x0Cxf2irA5pkHFKEu84JMPXKPt3M7I3ZZMd8DgMK4zhJ8iG
Hiqz8MjAAR5jPUGGDLc5bSDNTI9pQ+qABUYsmFq32qCweSpz7ah56WOb1OPJqmftrg5Td60b1ZcN
iaNXxofUln3kgdyFCR6vO9hePYEaJLvUao1gcQg6XX9uhPfMOB5YvdHshlIe64xtzsV9sKrc9pCT
IdDmGeU7MZn3A5tkxg2xorR8ydwJwh420G0EDGIUpV9oursaOBaCdIAEkDJQ0vpqG1rOudIkAA03
xiKTFr2fd3nhu8Y4ITFNiH9ply9ucDCcKTBkvRJbqNlPdSQLRIFWv9W88oB6p6YBwMhFj7ZFrqUB
NnqfbfsJceIVqLvpYIj+k/4cvp96fiGeCGlF3JoPMDieC1NbbutUvFStYrka22+61txWUv8srOK5
8bw3hL5fqeVeDQUnFxPZhul9Rbm+J3eCd54bpAAVyAEnK75b+u41rprxiE+Ru602+42dt/uos9W3
GsjhCpdQdu4YWVIrivDKIR8kkBpZUHkUZxSa+Hiz3CZsRjXejh2vhs9fwP5AVeuZKMsazCy51LZD
XRym1twqNENFGXGq0+xdEy0f5YJslrfTrrJmOaZh88LFvO/KeIfp7rp0Y8Kn82GDwoJttd8nkSLN
A49JUGUq3+VL3EBVr+xz2WvrnHMasSn6PUAjgPjgaXFuE8EjRL2pEg8/cX2XUZtHuE3peXJsAjWK
UXVbecXBHWzk3xWju57acoSx7EGjnOLk6UIj0Oa4BYNOAkVqsomgjXSLcUuzKXx0ujHHdXlxyeE8
HQan3lHH34K4O/E8bPkrdzZIcYNhVLAs8toK030HYn49u/lzGrV3A1M+4h8g3FJIe03vV+nyiM55
Xs0xzuEoo5uBku+2YN+CEj8/GVN8EHl4xmW3DiNTbPMsHsjK8fZxlIXkAfQ7mxT4B7P0urWw+xd4
X0fOww3jdHShdqXHu5qlbIu3GGFE63D3kqRTb6ta4HVacudVwS1cZaTUr1GuosvVMqO+g2f7SJNQ
37a5ph/A7oMAdIW1tdCgQFpPmJycC10pDuSV6DZD0hMnUDbkRtMnZkVGUTT5C1R2M+hQDgDqBLJN
CEWk9q7bLMmdQi9+76g4fgdwob/QGbN2cIuMG8/Qiv7MZiL7g9s7bMBt1BjM85JoCZg2aQV9RysE
C5rIMOOOYflmXAtu3tB7HXNunbYvTPBD35tS/t1j5oyhrBu3qiQSeiW7H0k5HL47UIR9kbjj0WlN
s9zP0g3zfSpTohEkoQHTFvF1NNJJ85JyRQOvjXzNIwQqgMJvqevRaCLjGq1Qe8wKbpggHfukI9/E
MONzLWoaq7WEWkn+K6lLfVcgYs2pDzdtYQRdqUBrLBEoe1+R7uZR9FXxvMsm5dzSElzEada7gp6r
AiyzjlqVT34+Dw91nkd07jxDXQ+xq8HcjsjM2NZVTYsp6nJZ08bjiXm1eiqWIyBUdA0eNq4+UJlo
7G0HUer6IgCctzOZCtvYErgWoYzdk8NFJ3SUTih3fdbPzd4dLYYETGVXhckHuDetMfKOOMOARydu
HX9yhLP7bSnMsQOpYhfoSunpqnQlkyxWjzVQXPtYa9lbaPDD7+XiecNV3I62e4CikrXDiuE+4wbo
Uq24mhp7eDGcqYkJvJTqg7tXeQHtC6eJAyfMY2r2ScTjLbjjpKUxk1vEltQWnVjU1OHeY0ZC1syS
DjdNYUNcUbGl+ygn7R2p9qRwwRNY5t0Uzyk3Z1WJd6PM6KMt4DPbHaFHMGIuyV/Dw1TTCBeinT28
EHxTO6OzHbWdZW12H71dNLV2W3CwPcIQKqd1lAj3Cd+bDVbfWQgkMBen2+bL8FGmZYQdlgaDXxf8
PBlMjqZdPi+43l2aiuZbs3Cp2Lg8r9/C72rxaUDw2HFYMbnsiPP8ZUJIAN9gWXP3vaGe183Fb2AP
f4ScTUFH5+VMMYon4IU5gZJ3CePH6aTy0oHEHFpfczEQ80K7PW6IGemSEalwzIuG+jyqa2+q08+l
7IppI9O2zs/EYGj+6FaOfkznZLGCha0wvkOqYpzrUJiI5jWmqz6TlgpXZpnLdtNUS86GT9awtWwW
HIJP5LMs4b0CIdb7mhvdpQmz2HhF+9cmyHLUaNrA4P8wdL2mpdwyEKAGKRZ1TVgDzgmjbdU3UURs
3xzd86eFZdtPye7TnvHXjM5zaVtpsckYrIz+XA3ZMa8MmCtzAWDcN7zOJsTESZnOwjVXJ/pMjxhS
uD9G8FavRdSWy7U16NLdTpXLWpNUuPPrLhT6UzIRAcaSVYpmj5Qqmv0xTxX45sR6XCrJnq/3l2Cp
uk+/oaiWr4McumttHDRzVySRgehOZujHDAKPnBWIh5hCqilvkSiKNc0yHUTIHGm9sXO4o44Rc0ay
B1qaia5L39a/HEo2Xt7t2kY7LsLGrEZGi9rEPQs7PVTyy2KARlu8x+4Np/NkVcu5LVZ9PJKWNUOM
4vGyoOo8j20Ibt8aM1GsPVjtaTDSv8n7LbVbSUeXGM4ro2kUp63UzhscALDhFK1H3HN+PKSXXCfG
LuOqKuIC/FnZD1C9ejKVzAgg+BXFnkukRWzbn+gIEfxCbGEnAjYPpwlNc/6Wy9Ka18B3m48YT7p5
NrIqQh+PNPFLLpF+1hqBZs/hxe682WaTN51loZWHe+EOguUkjmkBa/1I+7e2KVXr5Ay8PrKCftS8
4VDyrr1VB79lXQr0HzzAC50Gr4pvrYGxfGxxu6/MCvPMuohMiMItrFlNrFrliTVpHQ7zyWjMx33R
eAXg1zJDNU9qiuZ5m3aiV/M1VSRwloqFArls4vP8rb0wnH0t1Iu9uczdBtqQfaaka4E4d+WVXhE+
Bk0tWlPdbJe47h5Y900uWpd+trKBwDG1Yc92NgdhD6HX7/L8CffNaaHwUSYRUavEnveWPilfk663
rhbyHKpmKm+5moib2vmbVs2oicL51qkGsU5yegBhTYKZ1pvvNFRx71TdM1tteWXR0Y9J8Nmktva9
J7+D4YB+21GBfaiexaJmOohXptjqY8vkJYXMzvH7OFHF+cNoh1e1bd4XShXrBBIP+GfDzyRsT1mW
FFYwxTMYRfFC2Rajfa0csFpi8i/y8JmzgMrMVR/BGIyyZrPUvQd9A5NdrsP4X5Ccbvj+zIdFjtEa
Y/jDEllkHTS0BKoIaJrGMkaDLXCmgbyGqHSfMXCXkKx1PB7pJPR1isSnrmYjaBXSMm5UVsQyoYzF
3lBeJ4lKnuF6cT2Mus2v6qZsHiQCixOQ4ceisZKNM9dPHkfMkewkOWrOGsYYRpE6xbN87YaOm8cc
qOyaEjfU00vDvV5laI/XC7arwKr06aaGCXcABt7cdHQCtl0ngzhC8yh1wjH68VYW5Amm8sZa6h1H
XiSSogoaC5JLK7QbqnsgRVUFyKxQtyFQad/NHKx3WDaqNdyWEcW9d1fmtKNbd9x05gJqbnaukN8k
ay3Wz73gQIoWs94gEyfyZzE4L1jZ25K2zqacpvJeDHit6noyMHjNxpZ+JdlGKDz7SWTbMkUFAJh2
IYSjs2GWtZFNh2MB+Z1gCfajOQYcH0XpTeNxZotVt41End4WOZmEDekIkTEj8s4DjePNHoz5M9Az
f+wakgC1kJI8pGo5eOn/4+5MluPGsjT9Kmm9hwzAvZgWXQuHz3TOgyRuYKIkYp5nvE6vetFPUS/W
H6iICrqLQVq0WZlVdVpaRlqQEtyBi3vP+c8/2LQoWps/APb23/QwpwtoZlapHX5WiiA+y0T8KLCS
vcEi7OuAJ4Tb1Fh6OT2C8bFX641Z+SvhdOuinPTdCCVioeecTqp3U2n9sFKxXdjWsps2+JW2Px3L
+0FaHCV1lo7LMgXZTETxEIOA7/rasC+gVdBFYNt0IF9UmRHTYilqf5coqJkkcsWlblD7QKadfrAz
hXSyjIfMOU4jNSp1nZDmSC5ATTBaaK7MYPjicVC12GgfiMnYEKD4jXCwL17dRC6pbmyUsr83DI0g
lSbxQYM6Bdssy76UIYh5I8dv9kAQGO5TkSsi+VPoKTWqyDNixyaQdzvI1zxWE4ojk7FuGDRETdE3
izzNGU8GtNPb2c0bMpNuOxgP2vIW3OtHolQUFcNg0yVFzdIap/MAJ9RdAeVSkdbAgQ8PgiEilbsq
7K95rJPFJ4BhRmMLZqyQtiYfo64ONmGl3HbxMx7ahypzvtstszZzNtTHTZJyxc+qu6gFFcMub+to
ykojNKlVG9p2ZT+m5pXu8NRr3U52Yy70izHwrlO9e4qi29yMLmO8qValIzHty85UNbqQoumWY6Rc
EUqgbNMGGVcr0ierwlSq8M/rOve+FF3+GT3YaiRogy6ZeUGpkrJZed73LmrXISECd5WhA6iON5Vt
X8aTbe3pXS4QVOWrrE0Q78aPWBUuqWif1QYKl2MpjJUdZ9VXESl1Mfk9Xr8fE4EoIhPOBouHSwsL
/ssIl8c147Vxr6V+Tj/me6s6sr8MsvgSVdgThzhgyYUayXShyuEwVCqfsXPWJtmwxAXpPg5GunFu
hFiFt0N/qZvhpWkk97Zv74JIhkulSHfTbKPaym7rDd2TE+EH6qQBekMlujBI2gOHq+7JAN5jXrnE
sOWboPiLS6VeNHX2vTa0Tefj15dgSARglQWXHkzrRI8efKvc4LAIDaK5Jr/oDCb3pRX228l2lmGU
bEXYXER5YZ7Vak0SJjMyKp+OhNlII6g5C/eS+J1FjvC3g+2ztCq8JSir7wO7Qagnvesq6dNVPirr
qZb7po1/Rp1+EeflmdNJGPk2gQ2RgrsrGpqDSAIADFtlsBcNT9qAiDCnH1/hwWg8ipjRZxcEIQZZ
OnMxrFaJCMktt0x1cwYc9XWlDD2keau/cVpf7Lpeo7nXMPcHHkiZenaWkS1LXR7MttEuasm5pbMC
PPwovbZHsdi8uNHiZog1rfXLp7Z9Ma3FjIUlge28QC/uSNrfbKcF3iUNpXLZJ3G9NJhwOaR20c0A
zBUcMSTn3iRG/GBT7rsBZKMteldMVfHuwsNqYbJ7zirvqpQuM2E+I35yyqzepLfLvM1gB+0OALa7
lBXyRsi0ylVLMoKosx5oMi5QcRvlIUttBB0REbVB3F+H0ttMYPn0EnixqXErN63X2fu2zuJNXw9n
jaguQs144Gg7UzOo7npFrRSim4aFo5lbwr9ZBL1MrxvRi6uySw2X29+5duwdSAVdlW24pTkBW+3K
TewVG1LFIHAXTyigAUuiRkPqbRPdYyvL0Kh2jdUflKY6wMA4xxVxR+jYAycRA/dhKdL8vkh6KEok
DIBUUGeT5OzZP6SNLZbbmsjrV8z6jJ+9FOF55GTRAXjVOffBc/dBWBJO1lETLr3OkD9MQR0Xlukz
aeu9y+gsRfIMlXpp1fY1hrK474y02hCLnCWHjn3Rg/kdUjv/f2FanoffMYnKn5tTxuQxy7L4b+YN
MasV/p5cefvv/yv/112e/vv//hcmEf+6qv79/2Tfw+Lna3KlPv8Vv9iVM7lS12AGz9JGsMVZ1viL
IGzyE5yVwLC1eRiOOO0vduUnjD9mS4jZRMfQcZv4D3alon6i5USDy3/w5jfhWMLc/wcEyxdJ118s
dQvVs4NNPyNBW7N1iULumCKM/+9ABFNLgJN0nb6hTSCMh3hiKbZqEsLK8AjodvsmAjS0ktbbWSlZ
YwuKM7HvIBEmyzS20nt18Msrshl9zW38cXocyw6kjwHknTT9Rv+AW/8i0jz61FJDvovPGP9UUayd
CKbIgCJBmjQzoyCD0+s07SrgNWAIQnbKtS/gXEJ1y66l8OZUq8rzLzFoKJ9tXRfnIhFyL2p9eFDA
cC5RNliN25aKcuhNSUIklqpfQn4kF11aZHc8bVWuUnXC01oNzYPGnVRQdybK98oz+p9q2BU3PeXn
2mgFZzzeeeeKDzcEjhuzUdwbvQd9xImxa4HJaHBhSKOV5pBBFl8/I4qx8TXPDY4G1IhtUSv5L1r0
32qhZuHJXzfLVi0mVCw+CLnYwdumDY/3tTClQQ2bWPPNspolzKwLOltaYJDrlW41I0VM9cfz+UdE
7P9Pt4c5aOKd7SHM/G9FXh3vB/Of+bUfoLX/pKKgRBdFeoaNIOvP/QB+9SfDQTI1PyOyM16Z52ER
gyYAZMxkzUs41VC0/9QLzLZEL1sF/4uiGvb0P9gMYHUfLRU+FitlvjiJSTMp/FSll8ahgchEgR/M
oC2vr3oMMYkjIx+76JQVHNYEN9hIObQUTitEARm2zv69Du7iTWXwg2HG1syTZ9KhYJ6VhguMSVLe
YK4ji7i0zkwOuSW3kKZWuAirjLXxcAR6WaKPdAXhPbUB/QR+6zKH0bzoJ3R2YBlQviXDUNrAQDG2
QZpd4ThKPWeHLmaXZ36MjT5DQFdk/uRaGKy5hJteR4m11kkBm69qRulV4imryWjO8d92a9twSyNd
Eee3VDTzqhJ1waQov80cbGs9v4XMKPBeKK6CwVorrUEqevKIanVL0NWOvT5b+F53bo5PTZmuRJRf
KTbTNnHTKA1FZXE16Pyambp5YGwHeZNDq6IQ8+6gVWcbhFHEP3Uy2VWDuWOnRwKpZFdZ2Eb4TfvO
xoDcuo5IPdrU7VOuPsV8FVLuDiqpS4G4YbTtEgbkcj01Ts81S9lKBSyVj8EM46Kcqo2J+8T8201D
2B3OIpO/US1tr2nj7ZSQhwBoBbxTf+lzmsMgnG5j0iWNEqIOXppKVBZuyg2l51zZkc4Q1a4XUvms
zsBS+2T0Gt2tSeY7lLWbLL9ReaCB3T+U2rWn+vv5wk5o0MgaQMfFTULwrjX9QJz7mAQ0UMLTFwJO
b2xzTdVcAyl9wR+R4qW6VbBo1RDrDha2E6yKRuNJNzi8mJAEyLrepkFgIifpzss2g1xFgjYZbvsI
3nLOWhuhMjp0HgYMAVKI13nPM7CGh9KOV0gJnqzRuQsgO7ysm0Tyt/E7FpOLMVf2ZWhcZ4a5bnFB
Zb0l7baJiZICEpq/LVFjD03l3CX5QFVIB6eLTYJ0oKyV1ah355nVn8F014locuC1YnrU8QZAitql
YbBRSu+sLjFgr7JyA+iyicmZtKtp1TOV9uzstov8hZH6NGPFeWAmK7sNf8jMh8YnlVWvRT8K3SQy
+EaM7XLKg7MMnydIwPYukuXaG0N5FppWvsxHYnbHHkvJlvzlBVSGxzSQ4400knhnOukhbUvrFgmh
dcj4mcPoApQlt85SM8iWSI1JPcjbYA13MlhXgQXwPsKV6HQJwtDipkxY+NfC59cKQsIXLz+sZExa
WxZfYVwfbFSngm9sFXXDpHIIeBTE8aZF+wUK9k90DUztLHkFZSdd1NpQk+TgjzdNxDRx/kAjQPAu
N+dVgE+k23fZs5ml7DOqMBmr8+4KO82WltZnbmRQQgfSTM7spsk2MnXCXZNmOXlAebAOhK5swkzZ
xi3mIovZaYEIz3wrotC48qVm3UKOK1eEfS3twQFtkcvYnpCRANtV4VqN80eS1c7wOnKnjAY8IcE6
t/YJdFeLYFq/6s4UPOdfHRd/CGD+lbXpFSr5pv6f/+PtHVi3DaQDkKTZ0o8PayU0HGDfntm8wjtv
33SOzsjpyaKEtyF7pmp8k4ykSSjTg+L84Wnyt5WCps2ixL9qhV8HgMBxdLYOk4jS5wPilYGjICWG
Ki/ON5hpblKn2Bde31GV2OsgYJ3mBH4Cj9QC50NrDVBENjcYSDU1jFSxwMGHqdxTc1ru0NDN+yog
StziG+Wod13LpL28IzCvg29vXYR0bvPfEiEVVdM7xUv2ht9fm0P4pZjzXWbPxg4rxYniCUNn2me8
E9WCgaqaY8Yx7udtuUnsXRMyYCPdnjp3Z3AuKZ35DRbswUI5Knl55xdnaqxdpvlnReefeR0paE6w
JHGW2QN9Xxt87617m8AL3J9glOxi38Ah+YY1RvOVBQgMnnwhN9qULXKerRmZbmLyGkJvtZhehpqG
c7ixaevhocDM3bHjZyOSF7ow4MOYF8K3Dqiv987ciDpTR5RgaGJsTuRur64mR2yZVi0ifbhn29p1
pQ0zbWoC77kw7d3Adq2E6YoGnjjzjCHJE8Of2/kLGRysltyj8YMFnKYHgJCv0Gq3BqgJg3lmHPtC
XL+/QI91/L8WCD6+Kma+vBmslOMFUiMIcFpjzDcR7e08f3edAMPS3HTWZEM/vX+xl3rjdDlirYhS
UtqzjP+kO1HrsGv9yc7JI0SpFNbserHmBn1wXasMiP2i3ZSluVakivbCd0u5JhHlg2/88pV+/xDY
6SGhdHSU3cdf2akZAtmEqG76lkS+LNwKQrWByakqNvyAbSh/eaDzcVYOD10CugFQkOCwt2jM/qno
zXVhcFgoOsmdPQcpiDOK7Yp/h//9pofHZzId0kb2K1PZBYp64dnTFRNkhAHmrmwMnJH6/JsuvpBb
69I8uqZCNkSHSiMUd56+n6FPbTiXTb6Ngh9SPjmheoWv+cZKdMAn/wObVzHf99NbghsPMaPM8eal
cHxLMrgIART3fNPC9so1dSeY+Q0MyaM5hjupVhO4qp+c1cFnAifWEh9/fbqyoC+T3weGeTaYHsVY
hg2B3Fpleqi1QGVpZ5vcZ6PrfzRKfyOuJi04g9lwUUzdDaYny/dXl/7WWnYMmnNhaKSdvThJv9rs
eof9SYLLbFrc56IyPwyj3Ogy/YrZ/wqxwpZIkCett88S4643RpB0ZatW1LCN/i3DZIuaYEg2eaBv
4Zzc6lVzMXTUnFq3Q+N2PteeWd8u68D/wC/kxfflt9tv0qs57NSapZ1YDYhCCbPeGPJN3oqnUQnO
DAY6EVZ5+uzMmHfoughHWBGVuQ0cdamhnSvLYoXqC6lLprl+Mr1sbgXse5si44NDTBx7TvzaJLit
BicJNr3qaccpSIhiiFHnmwEC0lwSa5LNHEz3MSAyhjnSQWgZe7B1kUm5ixRt43OAaJTeZNnvmklc
OL24N2sVpc1VBJdQq2/aOF2BilKGlXCRvIVXBQ9aKjcx/mQcZjsTceiI22NgdctMQDrKxbWEqaFF
3rInJLwTwdYIfry/hN7coEhxwN1TcmLbLyYAr5ZQYk5eLNIk3xBQdj1XY7rabXXv0CXqOiVBb4zM
bRf25/OJMo466enV7Qcf4c1VbNF7CCw/55DC43fRKIqmGonV3hSDiSeevWM3davhaa6ytTA40+pk
RSvyo1bQxwHC6kP+xYiMdSvT57nKNv1k9cFH+r2NnAMeCY0EdRAY6Z5UEZPeZ51HsjmNzGGyyhvU
KVdWZa5xYriy8vAHhEKsIxtkq3Ba5OUHV59LpOO3g6vzNDAR40MAah3fkJ5QBwVrRFYfhaelQCy8
Z4i7SC1lxYjimj7V1qvtxGcxS/9M6c2L9z+A+OgDnOyOSDWGtNQ4MGI8dsg2cTFE28DeZDd/kjpG
Q1QzGSRDO6eij+pd3NWrSv+amrNOYty2xrDMzEvEV/Mrs6mq7/Ou74t0Ma9rO0Y3U9QI9yEi19YF
/OZVTr1kR7S6veFSBDu/AKR/BOeAefLfd6Hev0V85gv9hyPwfw0LYJNn9vcwzjIKn/K2CV+juvOf
+AXikHNAdwDwKEFpNUP/SzIvtU+WBZ5rA6D8Ckf4C9TFKgKMR6AqMlG5vxyZf4I46qeXc5RGn8No
9rP5JyDOSQUvwIHw0Jot2CnRHfni5v9qR3IIkm+RhOsw/3t/i1StWUZW6mxe3Y83+pQ3r2ILpFoa
bk5gjMfvGM75k9OjUmFsKMeDD/OBtIM/ccS/70fIhD16lzHOeLGhkdQZOiwbByTtdT+SdEEocEqF
ANg2EiAiYKtborm0r+y2tWuoZBaGsrFNoN2AEwcVIQl6S0d2zVXhmDXRgV2b3WVjz+iaoBctP4c0
oot9Gauyg95TAe9ksKv6FSLScMZLPIfEvawdGNkYRDPLSPPC7TQN7UazJhkwEmy0sUU7BQeEj9LV
BUqC1oNhgi68hOZUCG8GySj1ZwbPNdY0RrZV2w70FaWqqa2QqIjvhD7U9lYOjbaxPAHFNEGPNMLK
jqNLL2cehnyvH856Sxg3Bklh4aWaD4g0ECDGCxsD4fuuQ2q9IoMtvyBjs0nWjQ8kslailIyssvHg
pPftzHaQQw9jrAJ3xGKZOZKNOQduVPBAbCJfqirQJJHugyohEHqB95D1TWe7Br6xaKEILi1WYeJ4
0aZNzQpQxgszOl+oj/NQFyTMzch33yHVmppDb8Aa/SZzA2m3WWMa95BVsjirokmWW3Sw45UXqmnF
ILAXNG3OSN9j6ZBccefNym+kYDjf6sIZ7kEFi+cuFSZaU/iejz7G+Y+h2hrfIeqLZ4m/cPZVsUAd
XfK4iSvTMlW3t05AJYw0D3ParTZpfU8OZY8RbaErFcwrk9B2vliCEbSPg3J5pmJLYi9SXLripdTM
Vn9sKkUCP+oDuTeN3kh/JTXM5EA1ygLRCh5buNwSyoYaTsUBb1eZXheucT5TLcIEooY0kdjX+i82
aWGE8xlxVmzLgqk/NLDul7fhP9qX/3bTfb3n/tu7rij/BbdnRGqv9qPfDHoIPGvqn1X1rXm9Q7/8
oV9b9Gy/o0mmYxYu7czXqND+BNrnH9F4Mz6b42jYX2YH9z99TcxP8whoLh8wFDNNSqk/92jzk2lh
pjP/S4O2h5ncPwDaXwr0v0oUSK3MY5i7kUFsC2OG9o+3tc7ua3PQ42HZmqK+j7pi+hrEw6aVCfrA
VPbavifv5TotzfznMA3mVYhL1h4zamVf+D0EeEj0Z/jZtQReSH83hnpyw3mAsP/ltv5nrLD/tm46
pEm8t9Zuf2Y//W/J64X28if+WGhzsBFQHUMdg/WGgyPl+a8Jr6JZnwxma1CoTEeY+OdQQfy10Agm
wgmNNYUXrZgdIf9cafonXP1n4zUmxy8GUf9kpR3P/hAdztk3qsWgFJce57eBDraZ4TCm3rUZKhoG
eSK5xzwjAa+RDew32djDUz5Y3j+qDn5dlYEUgyluAFlnJ9WBZaM/J5n4ugOSWxB1Gd6Wox9+0AUf
lwZ/XIT2lw4TnBLG3PE7RJVf2n5jX8e+lF/QLtZ3sV8OH3kZHndXv65CC8uYXOUy9DTHV2ltr6zQ
cF6nbZBQ7ei+vJZ22K18p1e3amY9vlpbb9RVcz3zamN4eV5znciSYdPCSen4crrVB2BeFlxKzzmo
g7jVSy29KC1i/d6/0Ft379WFXhCeV2WimTl6q/bWdZ9UUNyZp6FVVOJfjcPf1m9vrT62XnwVLGJN
gM+Ov43J1Gse11ynnu3c8Esdrssos/YwnpT16EQgZdADguX7X01785lhycYOa6CVnfkTR0UjtdcY
JPZ1nSI27WWFtq1spFx6gSHWE7rf27ZyvFVG+/nZsGtzbYjUfwp90yI+xWthtCaTPIv01t73QaJ5
y4QJRPjBA3jz3lDwzyeABg/jZGGNYxurjmJe+3E8rkUcT/A2Uzr3xKrDZ11MzlWgatb2/VvzxlNn
uIwWhB6F8IXTOzNOxOrmg34tqr44K3Q0zKGt9h9YLr95Eep2/PDYEzksj29/pVRdMLbqNa6Ksat7
drAIq9b+AGMA2OCvOX5VLEyCbeNlnm7RJhxfpgj8qEKEfhgmSG+ryjD6L5Bvk3xf2TCe+GLQoxYE
js4jYF1rI0rEqcsXsiQxeDuqavmM3ZjnLyciOch/sGQBHJ85kbXB7N5Kl7O86mCWM02wzwfMu2h5
zJuYjJFxoTvCu5qQ6mPzGjRExDpOWNxbZlrcV5L0lEU3lNVz0NVNuzB8G5UrIkO6EX8aZtGHUojP
A16/4J9wyu6aQsWOIJXaDv9q0ax8FR4thgJhrS9NbPBXNcnhkPP0djj4c11QDDb0dBqW+JuhReHg
SmuKyEWxTG1jl0Lcez2QNYHajripBBqadZ0VMGehYKfXkcIruKEuFTp8Y8r/Rd0b/SNWRTjmECiv
4hxTFmnllnUBop3DOMUdofGanzLISjwqoRt+91t9eK6iSO7srLFwqyTwjkkKnia33Ednpw9Z6uA4
QJi3yyvmn8EnztNdPgbNnSpiPVr7WePtMtXqFbeo9TnB0QhKf+XFeR9syOvt8qWPWvvZBvgYZ/G6
7q9CosjzA+o7USMdyPBlmPUHs1KgUn5WuKXGy4o9YesgtLX2Xov4aD3Yhv6YeWbI8AwzhXxJsqcw
F5UdwBWH0ujg7mGUV37qlxd5yhXcKLaSuwyVMFHAtmLfc6j4G/52dQ7xNfuvttK3B9tObLEsRVxd
obkiUlZ1/G+YkaQRwucg0zYmvj5fsrDOonUYG53p1nJoD6Fdd/FK74oqQUxQ9N5GVf0Yj2DL6eNl
4PQFKaxza1qYpqKsLbsqtaVh+tm3UOsKJB54IygLktqLp7T2rG5Rj0Z+QYsO+Rr66IA8xgkE2byR
hZXZOMX+d6MjTnaBQx0eDDCXx++4RZG/mdZWuBLYA31G4WOi0gsinBMsaROrgIJWlEvYkt5FHrd6
cg7hGJFiio96DwBl97cNXkqHUuTiGZKWOV7Fhtaf6X7cX+SRKLUFIseReWqWTrhnjbh/IDbVoHSg
jSOfFS2VB723Jzd1HRlTEiNg7Ikx6ZuqChddOuaDOzWtesPhl/GKqVXfwgrodW/ZYSzWoisaQMd8
ojWee5u4HtjGNmOgWuW9qUtDJTbUDG17mZQqaiBPtMP3cNDkvR4n9SOU/fDW6i3SfaFHQhTQUZN8
60tMY6WVGtcxeeVP+LKiSA/hvVfosfJ4lw+s5h2U5OEChQq6pDCT+eyZpQwovGTxFOo9D2iyjfRJ
VT3/K5+g/pzR9puumU3WvtPTEva1lqNsTwTBvyTxmoVbOE1a4TKIea2XkQey0rm3PhHeDlxt/C3U
ORayegzl1GsukZTRTwK58whVW9bdaXqUfzdjxftqZzaGLlAg/Mei1uTDIGQRLmInyi4R52Gzrzqx
0rtGnsehq0tOQhel1HCFOxNe1UpmhV9JpA3OdYRDzNgVD9mB1U8BYqR8qvp1n5YoNmBBA3cg0Tfu
UdB3d6h2WYOD2j4MNWMmAEmszkGdUfsumoFkHtefZP+gMe65LsciiTdlWNPzTxpkOObLjiAYr+/w
BBKhWeMhahvjMq+hxuDHjaEZGhlfiwgFD7XnHhlPQBhQheh2rGrfwZSqR4oa6Hp/1RR+ct3nZCi7
oaFoB5NSvVgYXSPUVWvo5bgYFAcyBcEkhP3kfZdcx6x7ezHYRZKtqkYaV3WPKx+Wav50rzHyk3tc
/uNdh2uafT6wkxePaYvcJsDJJPTwxcgUjR2ozDPHsaD2GmmIWSpjj4XOdpw1iwI0BBVdawF23JIM
OI9J1Vq/aPAdgAWsiCBdKh1A4p5s5qAmHRu3o2XWZLy5RkE2r2vx/73V/FYMRKPYgBSWM5XzYedX
bJt6Py7tfgqZjyuWfqZhU/Sc5ZhOr5IhmjY4CuLPKsMyr0llgNLTzzb4W4xQ1DMlY9y8UHE7+FoZ
yXiQDA5gqCPAgpQsTOVHR+T8Q4JllYE+bJyaVR6p4WNLRuKVmiXdTyVAoU/9LYmlIw/adwtkzv2u
9fwgWip5jT2iUtryuiDFJ1uJHLaB9oCzj3pXjmWUwFGu/XBb2oPfMAgMYxVbKyLAFwoI3zA7pozJ
ssGVzl9bSSR+GMic0aJZpHXj/iWNyB2sCEuiqScPGb/LIlZWpl1ZF0k9+Bg7Ek+qYXlUQusGuVHI
aSriBAZ/KssXL8phScJw+tlTbWQknYWb7Rn2ECOXIMUtJldnXlnSLA0EpUgt8ZgSgYfwdYBTgDLL
/IbgPcaFW+8Rn0okviVBEiijF5XZeIlrjGXarQes1TnimxrStzDj4mX+EIAota3JUlQHpCh2kHjf
xYB8Atm9SmqOV/HuaBUH0ZrSI/HgFnkBHqJOXGEZhUi7cWVkBIgJEQwiDA57BgxxN0E2I3m+05gI
63qzwGG7L90+ZNWvrNhr9SUNKvKGIE2wGiKDg2PerEhpPVf1oW/WNXNOksnqnJPKTOwx2oYezP8D
qW5dsB84CiAVGDGIV1rn4jOzH3tnBnUKZKqYSFgpFRCRkzLouUaMEfqStG/CijLFgzKVknqYFZcT
4r9wln8Z11OqWY962Xdkodayv4w7GgOXkzmpOYSYqFExQT5k3l7WfLNJzKYFNRNytCMJ8WR2LaKS
h2JSOAjSeLmdXifVtd82WgoZkHrPBQ0laaiyJPTFWvSDj0EP0NyyghX8TLh62zKpQ4+6GOD0bvTR
U4arcBTRsKZlD7C8yAfkOFCv0ltTEa29rcbeUtwSyyv+UO3kerevMDkI7r3Rm53OjclJNxUUfyKM
OESyddJgTckjDnq5LNSGU62ugHK/d/aY5+EywNiRUFrNqdVNiTOSzBdOKSyHPDmAyhgemmrhTxrF
h3yIs33n55i24gdVta7j4Ibr9kDZGcvBL37W3GhMZIwA/JNcRANJnTJgJwJ/PNHgVo7aAQ1mhPaN
SqV1qYFbqNppgTRnUkoasaaZzMsIRz+y2rwpucf9MEKvP0wobOi1ZLAhjtxYodlQ7gb4cBWMsa5r
dkXkQPebcK75Qs67lexeOpb/DATqv5nSYA4I+PsR1Mofi+Y16DT/+i/MSYBSzqbMKuNmQwimSX9C
TrpEOmDAFqblpgFTZxT1D8RJaACYs/cX/bBGAKTBH/oDcdK1TxAJQFAgEpgGogTrnyBOx20Z41b+
DiZCNH4a9obGKWCCWUOuVXT1bm9LLAfRiufJviiRLFOfyAQNfXj36sa8gZkc95t/XBEgCG40AzlG
ayeNYBrYQTURT8m+cybUfJN64QdAxqlM4te3YnBuYDtgYsBxgssg/ms4C22OuWW0m1qEZUvz2duH
23BxOSx+8k0Xrfm9WuwL1/n1BvwtiDLDka8a3ZfvB35i8cwMwEQe0PH3GxOtSKrM812v+h7Ulwlu
h4FJ+45Y1/cVAm0uUj130/H5/dv6+3VtgBsWEUM+Jvk4hB9fN2xb/O+oZN2sEbj85hul0i7QK5+Z
YmUILL6i4lpPjI1tfgCCHUMjfGEbS3KN+DDYIzzO05tNZGnuQ5aIQSmJsKVRRu5pFSgourtcCHyP
NXxO3/+yv61aLslIQOcWM2ZEVnLyXZmKpfS0dA/F+FQPQ7e3IpvaslWuMOa4rxi13hCmF38AAr1x
WYBj5DyE/zBJPaWPqCjM4EPgAZVPPorMXtOfOKvrFX4GO7TaS+HsJWfO9/e/7G8vzGzqDo8UeRED
ut8ebKnZShmPfkSKIXI/RLtN8nlMbJwx3r/OMQ738hxZQCS9gQXjz3cKA0MsMau6xJuMU5Y6WVsz
8pi1mWc4On1wI49x0/lSsEwgJKJdAPIjxfn4+UH+IYGhhEma4bUbThcD8nVK0/e/z+/3bb4IuD2Y
HXnPzglkV0xJkmvKjATBDw7xSnLrfug+Arb4pH/BWn98E2PWciAOY3h1cpGUDq9qOxG5VZB7a6XD
ymuYULtG6kc46Vv3jBEEJ4m0Zn7lyZX8yAHibFFNJQEuxQqRZ1DSefk++EJv3TUmIxxVEn2KMR88
r9FYK4/IyCjyCP18cGcZ1W2ZFB9c4pS2/PL4USrz7qo8GnF60xRksIU6Y3QddENaR6Ej9yjzLUyb
20lNkfH2TrwctbZbCsXBb9kZKY0yEAa96jQdtrKBLS82vx98sDdusW4yACLBAMcG5ofH3x3bNeHX
vo3xvxEudKyRagzIZfVRWs/vx5NtzFkjnLsQT5AWnVwHHz6tqUNsUbDLeaocLFl9cEWVXA4UspgL
6GqOUUBufkVhQBptbobVQi/beh8aanwoUfZvJSrvXSkLt7Va8dy0At/xRGDLo7bqj/ffo9/3d0Po
DGxIQYHDyOt6fFcIRZYJ0efclfE2GX5Y3kXi6tejuH//Mi8H48mrJKhvQb/I4TJ5n46vo0G1duIB
/j7w274tsP7vcau+sHMvUrA6mZu2qtYsazHSApkLMVQ4QqHHrTBj3oxKnJsrNSk/2BR/3/Kp2QDF
52oMK6DTLT8F7CSPGxtKiDoApqN/NTjdt7iB9oV4oVe2WakpH5xubyxDmEcOa5DJ9pzOcXwjTCWF
ohGBjZWSLOnehsQfZnsvbz7IK3zjVedMYTex+WrEHp3sKEOIXSDAekyOUYZ1XUOgxjrNbe/m/Qd7
ehkcgjmj2SI5OTXSIE7WT6Qp4Pkp66fAX+gSvNNbtr1ef/BlTk+v06vMn+LVhAzfE0/gfsWXyUsd
2ZVvudiwmWc6EpYV8ZftBwvj9CGdXm/++avrBaoT+h1QhGtU51I7m8oH7aMb9+Yl0Kvie0a1b56S
981cbavG4RKkeYBJLlIbq09MG95/PKcaFp1vArXB5LWDfwa94WQ30pF8xKileO8QdBxqoZibxCuG
rx3+R/iNVfW3uobbG4IND+lwVWtsjlPeTvUHH+R0n3n5HDMHdH7dmISfLPshGbWstsl+h562wUGz
Wthey/anGqsGnu4KXPeDNXNC7LB+fXUKETZjJN0M6I4fom30wlAz5l7SaoeNLBi943iRLTxTJAts
C6JbgtuMJSp9aGvEXJhC0ddDHFzFml+4eIGgzNoK6xrWXXnXlN4H1NQ3FgAjd9Lp2F5huBAvdbTG
jEnSG2GU5Uqvr4kDFzHm5zVHoecNHwUPnr4/1sxHJrhUY8HRm53uviF26b7qcRwnNcqyoC7VzwN4
mZvFSb708kjZvb/sPvpu8+d59f6UhDkYesRuPyJvHlXxwxydNQT0D27hvGheHyovi+rVLTx5wjCp
+6Cf6BQQatoHPyv2GFm5SMcvcVC8Ia4AlmLefrOqPFm+/wXf2Pbgtc2dOrUhvcLJlSdGLkwRK14r
U2mJaTDjs0q3P9rDf397OS1hbfDEZlI528TxfeTMJ1Qv1CmjmHUswjTdjrSZCyNXXQNvsiry73OY
pY4HItUGm8QJPtgIf2s8aRV4kUxVJ/LZQk1wsvP6SloNky0xyPb9H1YjLxKRkNmghjhZBpdaxQgR
PLMOBdYe3j9dRSfXPnlDmrxzVODcyq3Ed6YEzGpDZgT2BzvTqW6A8Onjr3hykzEDZMYGbOGW/biy
rHZr/V/uzqNLcuQ6o78IPPBmi/RZVVnedG9w2iLgAwETAH69LpoUNV1DdWuojY423HBmUJkJBCLe
+969Rvapp6QT+7Y8+8yBFuN8asvh5AQGJIIaqrPVjYdf31HrHfPTvbz+FYya0wLFReG9P9AUQduZ
NJkhUBVQr8R4zgxjZ1j5o0PdOWmqv7wgc7113QnZ9cF/B13x0yMaAnIr0BAgnvXXll9wANoFhm2v
fG9llP87XzKxYT5dRK2Mg9vPl4NOMXYd1lm+5OgoZHYW3njfRdm5dtt7K49upK8kzdTgGkeFHcs5
pGWqfvdOeL/hW3/qgEgh/7tK+N5v+Ios0IPuwWEtonaHp75DOrWhqopTCXyieiHUr+Vj6TpNu5/K
UXoPv/6R3y8b6zpM0wJ4m+dS2PgxrPOHdZFusK3KmfNOVOBBChGk4Zexdv/ORSDm2Wy3AW+/e9V6
ZhV0OtNqg/w7i/uWgWCHsePf/KLvP8paQ4BRwNpHJYz7493Gr+4mY+l7tu3Foq+5YdJ49MVfLD79
uAZvRqYNMcWH7ytBTQ7u055MtYEs+cHzBiLl4i7sowffbN76ZP7N1vxffqQ/XM7++R7VkNuWNclC
SyYb4qVoz9M4PP76x1kXk3ePOUiH//pI7762KXQFdRpmUdiUoLnRhKLqYDcmLCwr3OXXF3u/pnC7
UYehSsrBiRmE4N1DlzLuJUTJncBgNkQGhs0qGyRiEO5rGganfqTJ9esrvn/x/7jiuqzweEUcP95t
N3sxzg4dXbWpq1tjvoo6kNBEvn59kfff4XoR1izU6LwS1xrhz7/T6FY1Z/i1apCdwGRsPRMxL8qH
Kf/N9/evLrTGJlmyXE6K0buXnywZQLTXPZk7tbvUSA55XahLMdTtQwZp+y9/Ko+9BMsTPB1kju8e
23wyXCh1qCjc0dxTVN4Ezr5rMKo4zm++vz9tK/gCScey+6QnQCgsePcFmkGOlsniuRrfots62fvq
Oal2EhxaDYp1yvahd/Kt37FvLHBJ7+9+KlxryJoaNsluesM//3IYI+ixglinNYs9fupWXKeH6UB9
HxZ/LrH8GIC8Ot8okl3UJ81jQw3JY3J38NBDLYmEt0lX0gMWGebyNkyTQbyKNPTKS5ZbdXCW8wil
DYK2tzzaSzBdSm0Zb/hzgitnMReoe12bYAvp3eZWN1QfIIcDKIA0l4MztbpwOBaqVXdhwGD3NyaK
7dvEHFXxHFmgY3kfD8gYUAUFeR7uusAInoPQrO61LXR4ndmdDo904hiCp7cbiGOnMQErs8FObnVQ
df1lnF5MbY8cLpZwvnWxFZwmZmIhSdrJ94wt61tapvLGbqzgkgfkJoyil0e3YIrd6xb31BUT6FwJ
Zgm7kljSFv6pj7dAuWaxm8s09Q+zTU1pU3Mybw9J7VBSwT+APDpU+wyy5Lmmw4JUBNsMbQwMBzSM
I7rUXYJcC7h9GHuhXIBm9JlzV/T5vrR7caW9JDm3VjHuy8IlVtEqHwQJQ3VHb7bMa9Oq3XtyOg5T
lsujD9ft0tIeP5FaIThXqHDfAbJIwNckJ6sjo5FgtNnpVQp3NJqk0Z87og8VAs5G78fB7bcVCYpb
Nfb2XQ9hcNjBQHH2qKunLZ3nZXhMk9p+9vqpY4h7wfmxJVwWVacxrJcrq5AmzH+74ourdniqhyzG
IjBBszPFnQaeqN28ByVBWCk0cYXJIngDltN9V2bv7AgD3QCBtzeBXLZIM9q7akI7w62JT6Scvoc+
ZOJGFCgeTEFXPW6rAzxkzAraiEGE+1+JTIicqBEevXwpt0am/d0K/u3oAacO9kW7uAMVY97ze6Hw
zDLTuona5bNnArY0+dHSOEtLvme3xo5dcDZ2ovq7M2JZM/PwjigcrEKj36Q5tFDduABogRq/QrL6
HJDe+QBYFChwp4EZ1usfmBXyNDY+wLomWCxE7MbJlvZ36bgMqxdatDHr6A6ENwmZKDbK4hkSCJwX
iflyBPkuBvchEd+iuYOPY6az8TZ5ze3c8BvzngT9OgPUdVSz0cuMZVFW8BtmA35mMOuzWrfSjAmH
WDOs2EvkYCMTAni7NM28WWD4AgwwrT0N71ufPeSm82frqCuKgaVmOWp3S2k+lU47AkvP6ft56VrA
HseYNGX2se44FnTEezZT0n5x4Ijt2qyUN5FlLWcOJcWKFXO+6okBrI3jC/ecqI9LmV9RYrf0JuoB
u7wFhNV1Ut2W/fJceW+SpM9g6eeG26O+tzFFNLtQM9FVlwgQRBfZNQ9mXTxqg9ZrbFqt/TiY313E
KlszHLa+iLZQfD8stv0pNbjNJlZbIlWdueWn758KqnZXXd6Vz10CctNqc4bcJS2+c8/a1o4Z+H6j
3Q8M0HzpMsPfZ20XnQB+WgFTZpA9C+tGSXe3UjZnwYh5GuHJRZ/Vld65hqOD1HW39B0PEIoiNKdT
hbjFI+pk2stI4mBFmPTNSzqWklirxXQy2RtL52qXVR3plTLk39fLwRXi6IbgYBYEEJUbu2b00Rvs
/UxsCHv1plyy/Qpxgnv6OmH4MvOMy+Xb0irB1sM8bzj+HzvL3/Wu3PnTcJQDStQptrwG4AZZ3zHZ
8iaIx6bR/XEE/Pzaaouh27p7Yx3bRn5pjmeyLEhWpKJetHz3AYC7mZSrYuOFcMaIwZJlIfVBM4C2
n+SeOLT12TI12V/fvoU2055d5S43EJ98NGk523A235QkxnTovnR5+yVMycGYZXkMc58YBhN7LdDv
PiHNlVtq59fho5PyS3eeK27zYTHgNhHdxSCTtA9T0S/83o6EfzTb5p1trWF6bLefEW8np3FOvoYd
IGecyf6LWaflcXHEzUoz74XxUnvuW042SobYcVJsWr5TT7ugc47A+wD5FWP70BooraJoYnmtDZ3h
1SPTHAfMvlknDzJ1dSap5aL8oqNgTYzjxyJq4acGvB+WMnnt68beJOEAkaWqWz2dE0oGaN7SQzLx
eCeLMXx3KzmYu3wmr/9E8G2+c0zGoAzQKNepX8LGWLoquOrrQhjbOVzCTdZVLtI4+8wjlxLCbYwt
kTsSxHSuiDPGug8JtFjWl26YXs1x8uWZ1iAY9VEnX6IAPA2DmybZOM+7K51KUnuriq0u5CVzmvnA
gXFrTHiGMBKHxXxmixaXSu7I4bHxwzUyEjCE0Tcds8BGVhqBAKRfMIA/BeZovua4W9yzWTL1+NCl
jvNNWS07bqmHHafDHTqoG8cUNxQ7D12CPgWNJWmvpL1k44Vg5HFgaBVCs2hOZeliL9RUUG1AE+2D
mtVwxg2hkWM5WcVzE+ZvYSrm8tyJaQZA47WQvCoyvAqnbckDzSPqJa2tTso75amjXqKp8M5egE9s
AKbTYsCry+hqSj2SV9QakRbnJgxFVMdxPVOTpbHix0IsR6HT5SkcBzzOpWz7ZwKhI9VjxdU2HTLM
XZQGyxFsGh4dbX1JTQcib0MuetNY8o2V6hNdK0k/oHdhvU3RfJ/aBgReFBOX0hhzQMbE+LJNl8zO
hQxYBVo5naCsEILV5XZlo0MKYRI1nq0EiuJkNDdTMJvbxnPyZwOWIflivFnHMhoCWDSVZhzY9FR2
tNtg6DYqjdJLvrThx1ZJfYB3v0S8UrwJsSms8Y7Ge20xJpBFELvA+r9G6C7y3H/rAulvATNCbbHH
6bq3jZMn20dMFc3HLPCwX8C33UufWTC+vXXcNNP6UvnVfIf7GjeTGb06ed/eSBhtpIY1bi7hVYcA
biUItzm9tSaSYJuAldpgaDi2RjRj8L4XuTdrvKUe6aptq+GRzW2U3/QVQI08TdO31G7YoCTZml+s
WoThNSFB21s+uPN8qZFR5Uc/dY4ilBvD+cE14rx81+uwv06KKf9SzQ5zy3WkQ4q/030CVTcYmyvL
69uHRqTZdqYMtu0heh0ZfRLXdahPvTAd1Lxhiven+gA0+qTrUoldW6wTPk81TvbbKAleKyNL47Rm
1saTHTX+CcAuYxGxgcO4eksXvpWrkhz8QfJ+gPayJBfIy8HRXcZbAtaPYQFRp5qJzvEPEV2WOG0e
HIs9bozIhPgue2Ajjkr3IW9hQhm+YZ7duUHMbIvurZynB/RQ904yvRqzc9BB2afHkqkNvOk7zyG7
zX8x9T8VenHGXaIcyAqFaeV3TsbLhqkEtbjjXdY3XYKczEiileGsPmumH177JFQPko3vbduRxNTd
Ip+GRV7NxkiKu9HyAZnYSLgUNnTRB1BIZPF9ESaMYjW9SQk5LF6nueO2dF+El08cJO1PwZB9q6pl
uhb2lGI8RvpzVsFwk+W2PlgTH6KpbQ5oRfbiOE2DbWCAPD8ZuFhRo8WDLq9Sr/Fu0zKHeu8VQ+yO
bMe7ObukpnndK3sXLbjsI4o0jy2OKQAI06rXlsE2b7JPvhIbf5TBdxX4lOEIU99WDD/5WbGT5Oqp
lWx8Uinu0BgHyOHBDsBLc60tpz6ODaR6H/vtEXplzXs4VNvIIGgZa5YBwN5ME/zgIPp38xTFY2G3
N0Hpl/R+Vz6dN1WoPwm4b7QseXHbhDjGKwdFnNhMKjn4kw/F20JPkTe0bsxZtUxlTGZ1KJx+TjcB
h5IvQ8rgFjMs9sZthf6oEnZCXpZ+9m1Y4CSSQeKI7iGKmo91O4vdaKZLdd0qoM6sIXPPAyCKkxqs
4aaVbLJE30+3kaoRFHhyavZ5RE7XH0A6b8kpp3TUqcTHGOjHnbT8fevSN3Yz1tNgUgpq9JLUDHAJ
46QmGe3GvM1dXpsYH3e5w6paRYqSb5s1O7tAbTwtPaNJWfe5numVIFh/LWCFof1iR8UUJYs4Miy5
L9XgHu0gLba0JDnrNcX0Uq/yVLcxLgiWvjf2oO5zv6/LvaOj8jbLeE0ee5ZRIvGDZh9q4Wgntqbb
Jt3y4NSfFh1F7Zljc5JejYst6+uptuelYWPvwPImdc/UXrKGrThjpgwrW+FYotrpq+IYafhfILsx
TQRxxDuzvymqHqPoJpkiGIyy4G+brajwHxR1UWdP73S0ttlsRice+1lcTUGtqjum7usEvUMN7Ioi
SwgJIO8NJhIBJQzl7MyvmaKsCb9c8wfkBkM5dGKRYfRhAEIGh3ycMnubvNpNNWYH0xW6PVjih3By
COSn1k8U+oOiqFepmVk+zx0h1Z2e5vmZTl3hHFo5R99Suxj77egG8nrMHXEH7rN/jPx0+DDYXlLv
0mUW07XMR33mn7SMjzoN0+qQCxW+iGoZMVE35eR8zvD53nHsaFiV0TM4t2xIAv0iBpuweIpnIk4y
Yw5fRiOtk1sBPgKPiJyC7DofOj+9NM5sglasU+wbZiVjXkn9tWyEdSRw/qDrZjkZuKr5LOqb6gs8
Zx6j8rGsOGiRNPeUc66Kuo1eGxSowxWNnrKGzOdEh6LwokPGfqw/TksGFASGVGxLLy12vLwTn7sx
usxur29I03wi9XzFfEO/TerWBqJk1L1CkzEWX7RK1XNmaXEt1QyCjR4ry+AAIt9rend6Bs/g6fEg
kycjeswydYacxkE8Z1VZNtInEo7cgxefHMWlWU027rcsbR8V4t7kDGHJvuZonp55m47b1OUUax4s
894rOBZPmE2nXaWcoDqKZQsrNs00Bzajs5jttBGDeoO57ewsxNi9hO2+7q3dGJLEXjkdlzJLrpj1
2klzvnLUqxt8nDG8L8rK9okzN5c0Yz76HlOcnxxzaKTDZlm47y7MmDX3svZgmN5xweZN25bcg1Zf
3c4IXBeLo9bNkryqcGtQQ3Onq7kbkq3IPQrGuWr3OA4+U/AwmMCY0ffWqr6WXXYtWrO/6TnV+SEA
WL4lXzMvaCUK38nUA+vIzMM4LeY3RiXA7mfekgCZcEL1BFsO5y8PHvMFyaiuINI6DzAd2xdtt8/y
irasug6GpuRtCUSQZ2pDXL4yevfadnqJ6K6puy1q2V1hWxe/zdOa5dyPjD28R2HtS7NIbjMf7oqd
DWLLiR33Bps9YXy2fRH7NSOPfo+pi0W2XgZ0cHI1ScW9Ze1Advqs7iVSrjHbmJrdId9Q4JQWBhu3
OnmMsJS7TPmVQYM8i1jgUiTWm9oX97OJDnLvqkb0N5VnnJnt+Rgt8/QlSMsCKochizjVTig23JAc
bgImMZCaUHSpG4oyik5XfR0WWa/2xlQyS8Uzx8iYjW7BLOfugp0noaDjJET3hMkfzMat3A1t4D71
83RVDKkIY8Q9H6bCPAUq0WzhXIwVu4bBAYE2yGLgZxBPLXFRkvuB+61znQO9j9e+5RR2rKpeBJSs
hL8NCB5crLp24pp3867gOXliT5o+9JHce7irmXUUiXeyLUpQizad23BGBrYvjbQNY4f5kenJ9Rs3
pvTVbjIrTPS2C7qdmfZPk19L/zPjAQgLsK9SAcngJ/NmhrK38ooY7mO9q/cCy4JxGjzjpig6zORC
nTHCXkZAM1TeojPad3kZwJvXjWlt5yHsCiwPy4iXaDA8C0toox0qtJXhFdcUeJd+2zOASlW09m4k
g/E08kb5CdNXPm1mdtrnoK5s6gkF2VmKCWhTxFhOt2NdsCqG2cI5LGi+l6Uo8/uaVtRjlNBx3Vjd
0sFGL43XpsjFNYMGZn2LmGxml9dPyWkIW2WjnLaH1oiDBM/9efRQ6TmEJcNdkjRdzW5BcJeV6bLF
WTsxM0b1gnmKpaifRBHpE6Ns4rURTl5fd8JuEM0UZWvvUt8u9O2cjGl+WOw5wHGCaZLt04ySh0lZ
poCmyf1uFnOld13B+XA07Hw7UDA9RbWNltv19VPHS/9raarCgLYMoMeLWqp/LqwiVr3+tsR3fqpN
iWjE6K19wV95nbRGSA/BytNjwgRzv0mKvmEwFZ+pcyJYwfhSCKUk3GM3mtp6T9laVt6D7AORTGyX
log3HaMeknPoByZiXc5chjt1krNTF7C6x+aQEhi09iJhnhnC7VQYxnBYfCbcD0IyMHf06kzcsXty
nymH3zndUsO3dpyr2ey826niSGQNjrHl7anzMxie8ikfuaeoSFhNt6nMMXQ5mVW5t2PCjgL8cSpN
ZlpB4Ch7aY1PWhO0M0w3YfKTAR8QxDHP/nz8y02MH+FHQBeQOP7UcQJkuwCnpePU9QoMMdOhrN5+
9JRMD7++0PtO7toDolEON8Y2Q4LT75r29tT2kKXoo9FQ6GF8osCrrPy1EP4rx1XNCC1HAm90f9fE
eN8j/HFdj5kPurcmPL13rRPBUEdqlPSexqoqD6ZKiwsjsvI32aV/0XiKIIWYa1TVX0NTP/dJBjqE
nXbYg9bhLW7wWn91xYMqX379Hb4b219dBDTi1y+PQRTgKO/bMeCdq0LmU4vPhtp6Xrx0mf5Ucv9r
vzw7eX5HvmbvMHYWY5uIAxUeCxwmdsDMkw6f7ZoettEh24ua6C7Q3V/vvtF4I5JK+zcgZfiulyj6
qmsHlhkOrBb+8poa3zjL+qQIzGwcIj+/uXfXBtsfW7NrS8omCwpOziW+/B5wa8H3amzJ8Sfs8kOU
zpsyDC+5imImto4a6d4s1Oe+KN9+/Sv8+bd2CUrjguCWosO3IpD+mJXKWDTaIlA0+mR14IbbTtAE
vc5/SPrfgRr+5aVcj/kGGo0RUwc/X2pCpm2P69Gmoo4EkcEk+mEp9uW/uX3//HDSACYUyvMRAdTw
3t2+NfXxqJP0TZ0WHEE5bxnYpSEFYB3KxQyLi1fq73qaa+P8p1+P9cZxf8RnQNCQsvj5s4Xad5QR
sCAMlruyr61DL6xi3TPRWzOfO6v40DXdMaUQyiA6lA+O+U7/ACCg/c2f8qdPD+YH1hWzYMw+QL58
9y2PhtXN2KPQd2Z8Wue+0UzTJ1XsKPZ15bH+3bzMn+7b9XrMNgZMkMDeeI+P8SiMm6qxKTPuyrv+
aonbLcG71/7w6/v0T2ECLrNGV9Zoe7RKTH7+gmufE4fPRgNmLABZJjyCDRmiB+kZT7y7sk1oj9v/
3RXtn6+I+CysbKr+DMF+VSUDBaVBwZWqpdHvV/nbr6/2PupGks9dIy2kcXmvEJ55dweRGmr7NKTj
LpvhbPnJxemQKLKpXZVjiAWXaI8Tbi+k+/cr/6W5yv8B0/Pwrbl8qr5178Gf63X+jyE91zTQL+Yp
e5E1Mvv0x5HK9d/4B9Iz+BurL7F8wuTEVZki+s+RSsdmODJExkRwgQwN6YV/jlRaLnOY3JkR4S4U
Tqyk/xypdP7GzbqGNQP+jzVh4fyVkUpyRz8vNKCpnYiXBLkQqHY8butC9IcMV05N0+z9adWLWjgI
qDV6d5zdWxI8wk7VmZpJCsp5NcevtUwinMF2LBbjQ6eU6jj+ubZ6a4UiU1lT1bAFhbPBVlcZw/Uf
KBcx4i0mR2RbSliZvzVLhS/DEit/vmdaPzuroUEuKqrcAtpPg+kDMYHkjhp/Adm7KCyJwRXnU4yT
s/ray7r4SF/FQrdYdCoF828tj1nLJnGbKVhqG9qYkvBzKHnvl5PO7oHU9HeIhIlpQDvxJl5KCtUg
/xGYDwsF8GIVmqkrjMepd4YyHpQw/03lHdrak9Zzl+Vanlq2vTO8kahs+fh1Cpay6SOgIa5K0/1U
gVrBTtBG5i2CWUMdKi/AEQJpgqDrktp44fFfgwCi3qEqJv31xGbmNm8gUtPyDtE/0aJoZy1jP/dz
TbepR1sh/cUUclsHgch3XqNgxHCGtNxp2045aYoB1FO6PAY5FpinkUqzt9ATh/gQfrZN6rDDVT0Z
vTncj0EHDYDOjSHy6ELNzu/0Ay74GsplBbhpILcxTkQylhh5QtUuD4uf28WwGflQNAKLrlbjZhyd
TEebbuDMijSBaaB9QZRz2JGuoWRQ+a3D8KiXV/1VNpTFR8tom5xucSDa8E7PAjfNgjx8gBii6vEx
LXledm5ONYFqrW3VD00L9ubG6fqugC8/ar1xEEcbWxqWCylV9k/MvAPY8mniIJLeOhljMKelpyjm
c8rROOMb3UbZcV4Bq90P1urwg7uaU5sftyr3bL1zf7BZ/TkFhgM603TO9izM5qb5wXIlvlA/RXUF
U2nCOXrH5AT/puVwzxEOgAnLoFXQHWB5hHD0u8nadijNbMIwUDj5hfLb7AeaM/qB6SycbHoLglzT
+WpCvd63P7Ce/g/E54h/095k/kA7NQy7Vu+wfaOXnbzeA+aAPloQ0aDysNWemuyPtkH+cYs/kdpe
44wDIsiJ9E0882bxYTskqVT3VqSCh8iSOjtCFuoglC0JuuV4VKaynqGVUuK2RaY9xiSCEuUtJZ/h
lJbUuU5JVI4lRZdu8fIbb6aoj1AAA7pPqw2lUromDnJ7l/duKN7ooAT97Vz6mID6vC/dj/2SmrBh
vNKDMJT1VOuzTT8x7nK7TKN2bjwe/vEi2gqWAyBOr/liYYCaNm0q/DuzHeto44gl4SxfuGKD8l5d
rKJtL0ZraXdjjVZ43y7tUB7LSeJ+dZvOuIKMRAZANw7uabCV0t20U0bai2aFeW+nMAp2piFmbxum
xcQZH68R3AoKqY9DuOpZpwhE7mBleiFw5In7lLGuA1etprijvER0wRXgtNy26qhMYREVe7MaslPg
tmsJpaBJuc31QN/V9335mTTHHO3QnU4LkpooR+lOafkcDszrbWvukXt/ToIHkWeYAFhNMz8erY64
ttsUoxfDvyHiUFHwrOKgCdNneunzp46zW7ELATNA2c86a6I1kPAsqCIrv1H7hXtbUPv9PMHBcLcN
O8SPSI0ovLRWEp5A8kR49xyrOCdgSbINY2ChE48zHSuyZVM7rMGp0N41UWLDzi1GTaPQF+YZprzk
xjGd6ju7pPJKEcx6HlGGi5O5VIlAHBu1+tH31nWEkvz4zWdX552haLFZTfNEPmVidi/SMttp548A
HTnqkDrbTlY+X3zi7yCrBpOuLFDVLgSxL/CxZqOv7hdVVQmEi97HZ+GojhifE4nlumDNuwOsXHg7
yq88UGt2pt4y92d98I1+Yp1wh/leeTLFBwE1xCVeI+0hvKWTlo1Ao8qEXAFpP7Jhi99FfQMpyZxA
oweFw0+gqg5VuVlWLm+60NfRq8xTZmWTnsUrDmyDoRurxyUc57NKp3HNgNN7c4USxFcM37/P8ijr
nT36ILAzhekt4RrzM1+VURr92Z9zWq2+3dvhRkch5uCodq2vtokdbecFoqvPgIdzQbjF4e1Hx5+i
ptsHeLUE49Bf6w7V38FWNKRj4iH9oOKZQZF+70yl8jeVUSdEk5j2iXUVDtm2LgrnhqaMKKjNSbcZ
wef4TPqjY3OGZx25w2MCiciHYFS2dzwCfFZC9nR/IwUVpMoSPjaQhOaVPBCGnXQSxKOtrhqKXW6n
0XDlD0tBd8vLWq/4XossCE/cG5I+PqO7RUzceVz/yFkVHrEPQeIBXET5EhTd3MVMegzpE9AfQ17M
rHfbz3lnYiijVd1UDXQAogPurl9UEeIqD1voJlW55AgcRJ9iLQ8lCpAulwb1+ZxlmtOglVPs0lSq
kPokCsCQ6MkXEoiBJsaXV8SgtegjG0lvwZQZI1HsCqMoP/HPzS/BSCIbZTIjZHY5zU/aHIOL7jDr
ghVr2zdwZLiZsDIGznnRdtjEZBai70aXL+mW+bT6Epk6e4xoeNzZUQL6j0TW8kr+0/3Inzp+yA21
3ADiakZqEJm8L32hnhxAvXS2oaYN+8rl9YivIlL9eotB2K7tDOtrhbbNZ2Qk02AaIqYNYM+YPlsZ
MsrAp6N0pTFNKIV3upooA3YaR7JVV+mRN2pPHsQfi72ftXSXhO/255qP0m2ColAPhjfRlEiHNr92
aKw1dFu95oUAg7qM+OrJ9S8yfyCk2n3VXec9FEVSuVvLlFZKMTFP2tgnD0JwUxArLl0v6jcoZOrD
UmmNTYj87ur2pacJDdyr6r3plA1Nskzil0mVIiuh5VcQZeRi0YCrN3ZoAylABjC/sMBOvIrhzxRx
SzZpjs0wUbcikLXYMIfbThvuE8qAVpQYzBiLQR/7Oslos1hdcT070mbDGUrzi9+KwqDvpSmCKC/C
bBzOM9BtWMj102KmTn01VWkexHkFuiuu66Ynz+IrvztgIqJiLNTofwAE1zUxuXC/vhY8oCRHIijk
sG4GgkpVb5EMW0i01VtMq2lIZb0nd0H6caTh5+ZvuWO1/GcrMbPoLX4BjpENDA70aKgIihhWijM0
WIyvaggzkyZWlVH1haNRxiqbE6KkNdogeiRz+Lxen9oxbHXoR0QKexPIZ530QSxBrEe8MdrBoV1u
iIg1zmmtY5PqqdrT8vJv8RkJe0uOp2RSBTc3cbSmMm6GoFHWATqAlx38aGFvLole09IRg0nQhIrv
tumqcNeUKgn3VYVORydux1izx2YRf6lw+cbi3oastKnzwfvW8JHMRz11w1aWEO5eGhchSxQnrptF
hxEqARygyF7MBzLYVvCkOjfKtn5TdNdJU47Gpup7eU95GzlhGWj1GrVlXTqHDGpKt58XQ7EiZ0Fj
eBEjCDKbgArakjKfrhNg+3PBI0/TdMgWb1+EbXSvlii8TVXNPZKJYXpI/LW23TjSmuKa8QOQdmwj
ra1B55fhSqbwFVaYvmK30Lpwqdyqi4Z9Osr5JUzLTF7RKLLErhKEVmL0iYRB0X6nn4gMz9wec0m8
KAsTjPaTLnzYhTCktnAw0/7fOHr//8S2c3xmupRa0X9/Dr9CGT02fzyF//Nf+vtRHBoRwyoUexCd
OhCK11LW34Ha9io/plpJyCiymWNaiUj/oBuh5FgLyyykTAuuACLKNv+gG+HkgNhOSQxCLEdyi/GQ
v0Jup5L481l81TkTFFipOJ7NwNP72mmZJ3nFikAg0GzVg5fL5WwMXXpqVc79t9BCY/JT1AOLxdyY
+9HueIl68mvalB+ZVDnbQ/8pJ3m18+Zq2UkwUOwhGSVpGOskDRI49xzyWjie5IhKu/uUZhMNc3xh
jQWfLpwi3omtvsU1sOydOnnRCI+IQNRx3VX3ACcyQl8zreYWG6ZMI3q01q09THeVOWccDonKOYZ1
E6rMflT63ITWecpVegbd+jxl/Tc7ly3COT1c1iwIZEjCsiBpyLdZHomhjH24L5LPVqSPwm+JmnnX
hHDfmPs7u2OFjdVtnW1fDSfaVekOAAMBf6aoBl8+2KZdHeq8HLYMR5dHvZSXpWs5zxjlVRA01+Gc
XTGq4t5kmXc/zO5jzQGAzA9vzzlqmn2LGyM3Vh2gMyQ75OR3ABuNsxtOm0HNx3w0vAMtFEKmebUL
i+6Ar5GWaIt7VaZOPNn+C+FGdgIR052or3LYfXk04XZ3nMc0BewpR+xq+EyjedcO8pixH1aLOnFI
38DLPYVmes0+exdmw7WW1WaiU5tgwN1UdJy4E57KIuGfbIPnqKtqkjLOyxxEzcYyEJjawHk5Azzb
k40TMzGO/WLXN7PrlrvcZOwSNBykUv4YnX4pyNaIYDnImQxZUXPmE63E29Etp1okj5WCsFp5S+wW
C8RKQSiocyANu2qXU4MIqqDazMN/sHceS3YjWbb9lbKaI83h0IOaAFdG3NCSMYGFhBYODXx9LzDZ
r5J82Vld07bKWZKMwBWA+/Fz9l473+RudtR62oiYypVlXyS5C4yW1DpHQdc1sTFFWXtek4I01qHB
GchAiN8U1M9O9azrHNSzsuuIqgWUgdJJts4nKyQOAbTqy4DMrFI0RvrE2Ydp/z6Y+gm54lp1QhLO
SGOpi2xvKpd/pzO3kl3mO0t8SNVA4qMxv+ZifvFG9iRXsUP05WnJi0etza4Lu79S6NUw4t5TwrAH
5ZtsKre67DjzdN2WGnKf1OznZO1OIL7dN5UX+4kwmp1dSi3AGkI86Aj3Nu2rs9ERh1DvboE3Honm
ORnVdMTug1J71jWSZQQ+H9NId9w/j2HpXIqF/pHb27co2ngjY3XSqMe2lPgHcCJ1EIpyu6J1g0SW
c2D13qborGBJJX4mM7qj+0XTtto6c/g0zhSMmezeFI2peonfyX96nMuSlMzI3MyD+b44zmvTduc0
5d4d0aJsmKx72Tj5e28ndxYG58nRT4Y1nwwcINmsDhKdLWFiinZDsk9t/aop672TTTeeZtF5mb0T
UqSHWJGEzoA7qYw7JaObWtduk5K7xWt8GnFZ4FFP4ZfX/TDTd24+722xpAEntCecqJs+Ni7NNnxd
FLf3YqibBqZ2HaJXqevDknKoFqkXWJo46CmuiNKzDmFdfThdfkzdD5kTKyva6g4n1FkbZgKerRkh
1e6HnVuukc09k9LO7g44BUuUsOa76zQDx3Wn2NXToyGI6YyqDamWfMAN95Qs5T3/A42jd7bIaxiA
y2/comGQZ/KycMximyq01ijOTmS500vvUfXI/Erh0TrajbWzq/5eLe2DHIurYaUtNOTkZBXG3E50
xSaEhLYfPVwwSx0/wHje2AwYVOY9od3fuJLkIJzUG3dIDsU5rGbPfvTKh9h9KNxpCag0d7Ueww8d
jZshQZIVLcOFQMhXTPIxa5r92ocERvFeMcclVqZFu0NcZdJ66aHtJrklTTdAXEGPLblcY2m46Us4
jYl9DrDvoqjW6NFV5cGjizhw2UgXK5JDFLbFw9YvaAyBSWIqCzvbl61xtPr+GxLlWzNfghKBjG7Y
19Lsn3qLCi80MGGHESU2aqqjW5iXMeDLoF6GD+ie9d6IGHUYVXrTT8NLUWHwGltv/f7ch2Ysb7x6
5KQYVlZgW8XrSEaTbxbNTaUIvVvo8EiLJdeZh6cRhYnfmtGa3lolh07z3kaL8qufjLNRlNcsBSBQ
tfHJzugQD1P82Jrlmx3ZJ69U77Mp4XLnYN2LYxOKYz6QzUQ6rZ/q/aNowHf2rQjCvjmSesrTnKy6
yVnu8pruJXsHdFS7FDh2hioQ83Rmq+QNsTD6pRhOKuJ7Kt3uYpbuez5gRB/GPiYR3HhEbuxsyGDu
tiGGv2k02ZnIzNAj72vU0cPOEuMPmB6apmUSbVNEs6dKRS/TKJ7dND+DsrFvqsTz2dxosHjOO421
c6QaV4khTH8ptXpXr2Avj5UBaWj5VOqp2tlRcp0Y82MhtM9BhyPhjd0RDcltN9srWNY5hB6BDU52
YVbddZGrV2Tit3Kh5em6w6WpE4drJP2ma6dz1x0T382cQ4Wsa93O220xeYfOsbdxXzNsT/TaTw35
gYrhmq/zgYWrOWVZfcgMLQ6GEN14Xfe3zlgPfEEChxhNMm8mXLrqp88p0u+QtlVBpw3nCJou2Toy
P0eUyW0htoDhOQ60tq9ktUPveJM3qzejRZJHA+0aK+pZUbs3SUWroV960PaEpvqLCbgjGSP4exCK
Bk+7MszsvZXuWexxwJnLJb2gouGg7dHwA8/2NK4g4A6PiL9iFJA3oexOqtukLp51zlls7vmBtlMa
wPzivGc3W1cfLlFab2nInGSeP+RV+wUl/1ChS/Hj0vgqKsDFjXs+uPFyZDrOs4UC0QR2vcGMU/mI
A/SLpKaJhe4aFnRiK84u+JotcZl13j7uRrXxaEL5jr6wPLQ7rH+7fHacIPa6oxXR+9Cz5SWx3bdZ
L5CRRFCoe0tczQ4KgHr5VoV8T7YOZc6uJr8eU76S7LWF2X1uoFGj9UbT1RtuDUnvpkuLvVHDLUjn
ltu5NE6rQyYwkXz6Xs8EfEIWuy9VnAReYb0i4cJDRR5lXi5iO9jW4GdGuy9o62EBHiO60OmD5RbH
WZXvarD1oPGSCxVNOnHcYxc0XXLAKjTudJwBm9TK7rVEnFDIpnsWMvwIg4medUpwLq+2hlg0wwah
UbprTHR+bo6SrbPMkyoKVDotq0aqn+F8DIM4jJ5Gepy7ZVak4lqd3CAE59TfiWgXWwxhQQlJdNx4
/5mQ8b7doCX5rHTkq16XNdI/NJnt3F2yzp0PxnBiJUfxL5MLxy1fHVR1fkJMMFOcVgsSxF1ah4pL
RKGvdZ22w4pY4pucrK1q8yt7xjKUW+5DJ+dbu0++jct8IeF7t22KWB/EYON0vBp8UlsZK07+XYtN
yktUYKuaUiDMMU2WDsLuyPmsjZ7wuUVLEFLNV3R4aVOnh95UyM1DgcdhvNKkkW5GZdx0Kx1DL8Xl
CPK7M43u3J06Z9tr2l0xTvt56s4L4uuiir5E2BsfNbmk58403i21+9CaLuwy92tcTC+wJ/SxDA46
KII4uzPSqosKlxpHZWjhAKzYwg0Xl/BYIiMeKifftKJi0ZnHb3MXBb2JqJ5AgtPciNBnMW1Q8ELE
pzF+TPPwdpyHnCI5bVky09eMbAPsxp1v6C5CKDleQhRlCEVCBMOCdtkVEdoyYbJ/q/6Gu4+RSSg/
OlU9hGF5TAm1Z7q+rQcDn92M2ch1MV/k6p42So140jhv5fysOS6HHyPD40TPT4bNaUqN+yK0r9xs
uWWSdM49XPC1jvcAxMBc69Zb6w0XnUjHINIm9EU5U6fx3IyNI+I46Q8d8M2VazynFFRm1V8PeKjp
LmufslIXRUkxvNR4R4bUu4os+v1dPpyjwybZhL4iNzHmy36xNhpOx4CG28HSPEaz3rFroy96N/3e
csiCZlch5haxbltZZ6oYnzIXwWEeFS+9lm2txjsSO+eehNsV+6LL+jNEZZemh3eOT49uzbKLshTJ
pXWg7NoadfxcOROrjqj7I03wDsOkgw9DE/1B4SHDcxlbx9hiufYq3KN4aajGWVbPCOAQWxDl45nR
lGeLNT2Eyjyfjdak1ey9Dj2FK9p3Clyv3UB4OKt7jdiGvGVU1Gs5ZYqY6SHD5+48btW2884mxh47
1xTJRozzc5vXkqOxdR2bTGzmNiXnV3IKzdonoytOskoeXVWeo0Q3QMwYDuPT7NUgtpFP33EDZ2RQ
23gjP9VQBq6dfqNsdinC6g3Rhv6smvx6WJKWplBIi3pUyU0Tp2+6jJdzs7fOCtC0waBYEicDgXEV
NXuR9mEQrlAdJxKXYPev49h6XcXyNKTSy04zwZM21U6zFOHJXHG0bhxH+dniXppUsX7a8UtQZDSa
2gq3epYrsSwsEOkXCEoxCXkl1fP8Yg9GUBTJA4/rO0CCqzhZzxcNEfHu3Hx4dYIZa4nv7PJ9NvIn
xEPFrjEK9M74B/tGLUiIMjxkWk7zL1v0l1ivSsSGdczsVuJdrsknmLM6P0lPf2U8Tw2n81NFYgv6
LvEdk72YNRp2+ZK7GzvLxQYdKwcIb6t01MEFvt/aPs2u9pzGN8yEN12un1ulbvkt89SlK5jTxAlg
eGd1Wfi6jALiqD7carvACQ0HShDjGNIzr9dOd0dLMozImB6yW9u48spUBYr+jS+dBv9We6zr+cys
sJiIiRB7l1lm2C4EYtvnnkBGrCNKKCNQ9nQIWBR7e97ammQYuZg3nXieRhViGTd3JYfcpTCOdokl
zHTV0zRYSRCq5VExEEmN+YJMSj8c58uqNZpd6BhXsrCCynP2jIiPUzXelEwoApI1LvF/n5NCcCEs
46KjBIvt8gHixX1RW3deVj3qo35oY2ZElt4e+gUjczzf00Yw/dprr5060alMoJhVcsy3ufwGRFH3
+xYNWF30z2l6iYDwoSksQSu2zQ5ko3xgJztTGNx2JhVYOK7HeBz08AUYsVuxHoQLHiecRkFOngUH
Y7haHuKCpfXKNeLEIpMqOevkyCjk3ZBPIwvisKibBC/qfojyZ0Ds3kVVFxfDoJ+JCdGSGPCWNEN+
tNzwrOQ6DXY/sGHxZ+uoE1EPgc14Was5TQtLYRQoQMNoPmXm81K8qv7aql9NgAlTl5VkkAy7rqYm
EakI+paRTKKHx6K7bBtmW1ZY3U49MRf0aYuNNcV3M8SqczH2aMWtOdsp9AjrCfxyRmRfZe6DQdqP
X/APYEQ0+gGUDyXlNjeqD2uRMPrL5bJJnGCR/bjvm/ogbP2ybr1AD4cDPGFmlVWzK+dXK7VeHeU4
x2z6SvPpmNJJKEqMeXW/XFqL4+NW+9B5RU8m4wMh3OdSLdWh77KPKuRduMM8XM6zFfl0zhljx4Cl
leX6Ha67be6R9lNjfto5GfhYXGMcs1ycGrbJFLvX9kwtNsZU8torHhSvTORXg02Wj4xCx5RduJdm
lV4MlqudWeixz208xdtJpw0wIpjZmKG2oNGw7r43U/8tWdf/zd6yi7D0f24r38eff9u/Fm8/C7zW
n/m9q0zf8zfUXSbKSIOJ7Mon+u+2sqbD04enyJ+bMBsR5CH++tFX5qeQyMKWFis/zDFXsO6PvjJ/
9V0tDXUIEaQNwPvf6ivLVaH5Ty0pRYAjTCnQjBEgDcPapYP9R4kXnnJ9nvL8Rk4J+iKNu+2lROZ1
YxQOYyNlpSEJGqaOXuPeGTyiNaZWefeiscaPtUCh4SDc9IwykBwO5qD5E04yd8KAmXpHnJXG0xAm
UuwNJcyNFyfLbWWv4i1Rm2N8ppCxaiflFCJFddyzg3VCvTSYzAdcEWs+CI2oVl0k33NDOJOTIdJY
Li6PUqCV+J4vMin81V7i0qkYvoePJE5t0I/6HkqSfg8oMb+Hldjfg0vkMLa0xuLQ3NrfU03cRiPh
ZO6HZJXKrMkn2EyabsevpIdWK4MWd6PWUIFKhO/tkjscKWUGO4TmB6kqUalX4SY1yLbysE5EvjeZ
2KPs71Es7fdYljBaI1os2ooq0ORI+7cbhrTcatk03NcC0mDHUI9KSDFqp98yUMJSS7MbNBQL7Hg6
WWAbvVNaejTMeN5q3/NjjDVKJiN0m1bkGjCDWo2sGf177owN4g7OQpMm+napZV5uDINQI59kL+eS
VFfKceSmbu2L70k2HAJxhs8j1uAgItV6Omh5Fc9svSQOD7A+Piw9NqOdZzKv3+BYIywHLy4KBow1
rM9zPWrtFqMF24VbCEIRVNYnOWMDbcHilM5CfyThiYZNX2cDP7VYoId1LJakXttDCoPe6fNTjqGn
2zlI9UlVqD2sL1LSJBI01SmwhE5rWSCqoPzxFphEVcdUOUt1rEKwdFjE/7OodfPx4x9/X4We//Oi
tn99q8o/jsrWf/77eob21FohnRDiLQTYnvx/y5n7G5pTVjLWJJYmy1jjF3+sZmuyLPR6IbB3EHxs
MNn6sZhpxm8ecK4VywXczEZv/W9NyX5eyxyaWGtY8ipZRdln8dt+Xstac8gLL1/n2151x83oXgyV
VP8CxPrzHM4VzPugWXs6sEFmcqjef75IV9Nfp6zxXb0GoKDKNSlikRDFwmb7h0/9+vdF+G9lX1xX
zHrbf/z957fz40os/zbvyuTY+otbwk3Qwk2IHjjqhxuZmiwH0zxt/voif/J2bJdvUndxMejsRD+/
ncgi6q9hMbMSRx0ir4qu2pnVD6QBYW//4lLuqhf+52bDOyJggyMD+ZwuCcXsYD9fLOQA2UdWtjVC
2Gk8s9A/YEGhYdgqlIz1BjmPh9h4ae1tDj+lPydFgrmPSiAm4Ki3GW4tw0STBqcyhAdywFSOZqyh
bU2+X7XceX3CnAycB1SmFHiBvFzL4atsNCStcGFE74jeiKZCckIRrlUOzA0rxAmJ8qHUkRKO/KWM
lP2V0PbjeCJiArUMTmdfyZJoDmVyZKY3c6G4sE648YepTfRi0XiixNFGwCksXLnnnoW0ZxGcSCJP
L3F82mxtA7/bQG5AA1YvGF40Tee8k2Tv5MEgQ1SeU+bliJQzZ/42tWJ4jtuVVu+lK+SmIT2eXa1c
LbCdYxRnQ2ypkUOHaD/JlivCbS6m+W2AqPw0jUXxVeSJdaGqjIYskW/97UR0IfbESEYDb9yMtcBr
E+vZpSFTgwertLcWQ+pDaBbZQ8ghFd+1GYIBovGIFKHwirSny5zmUmz0uOieC3fsrxaXPh/Orax+
MR1Z3somAgwhuzE9EULgQismkw4wJ0K6ZwLfsreyTZI3npr+NZ493L3pUiH7CzEjEQNnMHZ2MGVC
adD5ZoSGQRe5NcpGiEMzgzPZqfEboHndonc4z23A2Nr9hjbHuJRGi3ajiZjxDXiNeRFqyJ4m6c7K
J6HyaqnHuILA1WV3Zd/QpCmzwnzUh0kj17Kf1VvieR2k6Hx8VAQbuj4dp+QdhVp717q2zHdyxqPe
ZDj4IYtAauKYHk0n15vsaKOz8LSkx03iExJT+k5kFschYMMW2JyhiW5kJFW/6U0AXuzpLgySsKQH
CY0Bo67XJdopl3koAtqBtR5AMggr9nSr5DxKOxX0FOFhG4bNksNxFZX0xkGhLDfTMkbXZaEPL9no
xG9RQwjdLSP26JkhHv0k1a16OqoXnMuzBg4WF7EYYZh1oF62g8ro2AxdEzZgbvT6vVWtAdEicfpn
puhVz4F6RGNVdZw3lB3nC0KuiUiljgE3R5tUyy61RQymj8KadkU+LcUtRpYY1IsZS8LCLKLFDJeZ
tJ+CNXoZ0gRVdU4QDFNxYuFyVuqcpyznirR4wqb+0ONWWAyDLSSOZa8RYBajKH9oKOQeMlZ8b9MI
O/4gsX4kJayNnW+Foewb2Ri6GVS5E6bri8k4FzZecyP60JLnc4jo3e8yUHkkFAruf1HjrtjUi8EQ
3jML61sLWO2dSObieq77tNpgc+S+8Vqad0GSEofmk6hcSBTOYdwAc5sGTqwjtAVOmO37xA10a6Ty
GY0s31bW9eMlOtz5k6kdd1KvUJ8HYVwi0PCy0N0i7yv7DaozRlIZInhto8LJfGxYMqGIaC4DpN6g
n8+C05D9aYfEsALt0fzWXgM8gdKBLUDQh1PBCA0iouO4pkcFMrIxKcJpTFSF6nibpobHONKKBxg/
/AOdAV+xrmkTZ8soNr4WnVtlgrWV+l5ltwAWk1DDOQ5cu90m+cyxYLHyfMuZcryNeAPZDiPBEpBH
i42iyeV6oIyUs2ttcwwhelWk2AEbsbDAzQS27omoxaI9pBKBgY1yl6GiPn7T8U5MdPYTXhPV/Jgz
86HRsAtzpjQW6awgR0SVAaShZ4B4d1oHeRbkL6zAovKTSm/qTYI6y59W0V+Qo8z9ckIMF4Y6zr3b
GNtBdxjNIXIUHvo1ZV03QwGAJ1ya5N3kbk3Q6vYIyfLYzclcznpjCJC/9YUfk2T7La+jZD6bSiv6
TPTZgj5npcO1mRcpohdgVDJwRTfd9baJkgxosJq3WMJt85CRygl7cao8ZkrGjL0x04f2PRygdzKX
6I0CrlPN4tsiWTt4ZSQ9PxkJDNzUTmM+lSbINL910NbEiSY++7BSsM104JlU2vbBcOfY9ql/ILiY
S2cctEWqY0YPl8BI3Y5Pw5o63hshvdXeyu9FlntvmrKaF92dchQUWhu1m7HpogurcNtLckprY090
IMLfyk0U3Zo4ThDRNnnyoDm1eBurZLo19bEpAnZ3LdtXBKleF2goKzrmsnmvs1F/iuKBE0E3auHa
rlMpdLoUlGjQ2456E6xt27x3IT/1MqzeyjEfb6oGTA/TW/2abcG5bOtGjGgQ5E5qjvOOOI+OBdL3
QWLQ7frmkLkjIu3RXu/zqGGTUanF/IV84PY+bIv4ljnTNO8a3FYfGfp3OyC+zNY3DpZwtl2H9cs3
9bo50xJMuAGh64LcWLwuRtDIDilPp8fNsePme1N8Gh06Bb1iZmFAGHNkwiS0iBr00t5qUddLMDox
U2Cs7HBq/AEE3V00IKlIlGohfi7DeFGbBF3ixpcdYnQGZkf2XmZeHMFLQrbT5Yl7U3+tUA1C0px0
NpC0n0kphjjF7QSGC+mlW6fdN5BF8HfmOWEFSJoBAWHpmdOVY3ZmcarAv7KnyJmJR6089c3i5st2
zlLlNzPjjC/gWcAW2Ci4j3j6ogAUXvIiu/X5SE1mRCh1owaDIwO2J6QGyYtNo5CFfbC0g1lHdE+N
IoRP1xjYLKZkVb8Kb2B3GKGrPURja3br0Kk3/RxZM06fZurrnTP3soBhOfO+RqpJz6dL3DDVYSoO
2MFIKlYibPV8pl3HrrwdAAuCUoiQVN8Q1FxlN9gVGHq0ulKZcVSRZd5IR0E+EbLlu0Pv33LktCJm
Xqzw6m1ArpFri6Yzlm4AZkxLTpg3p02Cykch3ey8HIzRPjYx6xY3TqUb225Mhus0krLaQ6EwtPNp
RvCNFsqBOOqqaKFb7DjNfZ1Qd6LbpIfCOb7uIJqR0YKE1m1wa8sp204oO1t/tkAu+E2/akJNPZve
QBhKG4agFGeppiBPjZiRiYnOELpcGSlPHBuJJm9kK7toVw1Iuv2WjFlQsNKmJmohR7UE5EoX+5Bg
1pJ0eMA2aYRO8BKZM4bjeWop7PpJt/NL1MrTa5NWiihf9kXkS5rhxBtQosNHI82QCjLuJhfcmMEg
MTYx1rHJr6+5B5OsuLEgmxOe3A1n5lS1Hz2IIToXdlViIiEMvQg4s7PhRG3TjgxpxcBoobUZ404d
a7CoZnEc81yjDw//jMZlDLfuZpmmtr3oSBfztrSQDI9kZTEc8mGNUPRjja7+Jh8ItPJ1+mVvzghJ
YisR9ZvbMPdkS4/AalPjKulyues9TTIin4eMBwOgPxnWSVcCjYUq3WxRVXUF/f6Qvkfey8E8hHbU
hfWG4GZ0LY4RLcUGLFdvM8ig/PfDkEMI+7KISvutrR18En4MqgBDW5R55gWdH43XFeb1sx6S47oF
UpGKx3AkpfU1wcyhrldSinNdMylnm6oj9mDqOjv7/H56+k+L9e9/rdzdx6/lT/bZ9Z//6Eb8hkGW
BiqNB0G2jCVoXv6u2aWxIKkcdCy0rkk/QCC//e92hK7/pq+2Z9yz9PCFYfFTP/oR5m9IdXkWdcS2
Fr0K799qrsID++m8u8p/dTYQfpuweKXOrzZrVoohj73XuK7clOOBIJnArpi6YEVJtIdGSe1UeTn4
5MGO1ph1Dn0M4zzFcGCmBD0y5rNGgFP6IIKBxIzXcGRZ3psQNeMz0EN5e1SqSZgSINIbriC5WsNZ
qy2M/MCjsCT4BmOFEvwu2L3THBFR4wNGyIbzcJD5OpRjXMJgo/KC3qvXTOMyTRE82Y43oBS0eKz5
k+6eLVm/iTEYdZu2E5+sTHV00uaOLN9QTTECkqlTtCKNnrLE053unPZBnSHYq1vrNZ+XWVwuapH1
wfUGrfXtqC5qbF5GXwWp1IcvtxGO2nopGeFHohAAwvYhVqONw6TWY18cXO1gh5m1r7w4HzaO15j7
2hmGfusuTlf5aP6b9sC+VXK2z6nP/FrvOTxy2LVPdLaNllD20Pos9VI7t6zSlpCfjZmkAC9V2GbF
Yj1wTmEyv7R6fVaBpvLYfAevOliZmtCs9LF6WeykeBWphEbnusreR6HmIX+N5uLWgyDMiZnCmXkW
9MoHI9XTTzOCY0wseZ1cUMkWTHfrnpbrIpj8JgzhEBIsEfDjqJzDT44JSiO1yNYeMB/FzLuwFbXg
R0TDHSNzx9rHUKitQHhhs9dsHf1kCdxWbe3O7N7M1OQASeChcwdUktRpkchQ24TRBBdrDY0utgsK
3fAwzAAtfKNwu41ltiXsycgE9lEYiMIWvhfAhJ6WfQPIV7zAP4hX9nSHdwMpKUnmIPdGuu/rqJKC
iBWvZM/YwWwbj+GUkgxvAPntIRaWZGZbzaJRMiQxKyh3FvpFiGKUD3ESH7PapB1sDz0vNdWYZPp6
rGmSE2pF/o2Ny1cLoCixWUZuH18v5EK/GUOStMeIJKFPAuxN9I8WGlc7nMvnxlhRkZqnkW4/ijhk
R47VeE4yXPVW0KNmr6douxGJmzqBBmb2E2m4fQnVLMq3mV5MdUCreVoQx7qoh3BuFx8a0KM5GGYH
j1OSFxM5h8boPDihmU04BQcUUSHIqeocR6b+lFtOflmZxgLJEhc25+6oRDRYhX12VzctmidcnRUi
xz48t+FIvRkjDfQgolp9Fmk02hu3s5G+k2+bEGPcNcaXYK8pfVfETk+7wYQTCkNWog22UyKQRpE0
Hyscj1fnNdQn7ZyH0HqyDtXFEKJg8ZGjRl+NyDSIeYOkgdQvBV9oIlp1CkNrEfvI8Jb4OCZZSAit
InuOh9MbZg6q0uNxa4bmjtk1A3BYm9LdrWnnjIWQ0GZbVOA4hzMv+chTtIt+Y6JZ3jVd7eZB1pjj
tlHVRPVH4seZbo7lF1S0cAiAicsPhuVpdpfEzvjlOMn4BZMOrT8WrIr1zjNJUu5LV39GWe08W/2I
krLJdPexof61tqNw8hc0eNW1XTX4DxewgV8J3mOIeov0XmdwlIjJqdB6n+mad2FHYfSJ1qTGzlNL
PhebWzKHUGsVZ4UCRL/to0nzQ42v5YizHSxngbmV4z1OsJdFs7QbxG7e/BgVpvsMf1AQPT6sfkqA
GbCI4RgiqHOi0Qi6jinXPvemCThcUdvNbWdIe/6WDyEhK64hHHwHXkhRVTlk3ltVRUlZLZXz5NAU
zS8NpxfOTstD9ytDoLt2QZhn+8zMjQs9S7RhD2fOQ3cyuuUusuMZ+2UzNld67UWoNb203IVxDfCG
14e5w8TGhfKTixFPS9ePfUXrrl2cW0bgWLhGfNRFsEizfpoB80JQmw5tM9RA3ybHvreqKayCoVPR
VTKgISDoM2xuS6hQ+N0bZS2onzUA60TUmjd1Wq6o1cSSMog7sMcoVNrS2SQ0husAVxbTmnCURRGk
DNjuU9fJvAAJYMbJpNWjy9wKESLwvVen3nbx9DZdoT7YDJxyk+hWhNehQsrGgttkpAuw0Cw7Szfn
Hi0Pixo6MYdOJUJnMHgeSQs80UaiY3vU29R5lqQPs0o6pob2tiAI4Bhxf45H3F0Lj1tVpAYiMZx0
m7ZU5qMKNVlv+5RR3/looil25GQAnhsEZoZM12NAEKJO3+0xAVWPlITH7TRgKdMfp6xIyXal30Cc
Rx4by03dhCnUaDYYtcmToXta0nka94VXcS5DUmpp6Da1Max9FOjDCVwgy7JhRPFLWsQAEHK9ljdR
N85feA0K7OAxhX7IFE0VL7Qj5EHnHIVzRtf07HniZRn3ua4tGXcFgpNNaU09OtXINT5VPVm+M1r2
PrGn9MZe1rmjO1p9C3jcPBVPhG6b9cqR6O9bpNT0MrglklPDmltvAFzEKF46FzhxpS/TV5gbvHQT
YTjiUMjHSKwpsLwjWKmQBnkZwr4TUf7WQokWUDZewBOW1zjFnfoA4KO5C2NVayetphEV5Hj8n2uu
BAp2HiLYkhs9bPvxK5XL/A2HovVRRCjS96My7VNER074RckQl4s2oR78p97+ffpHNOUfBjeb1+71
b59ll3Tzitz5x9/3fVJ+/lRxf/+BH4IG5zcIakQfMCuybIY464znR82tW9+lCavlzZQOVfk/S275
m+3wzyHcrINASzL4+VFyO2sNz5/yHzM1/ubfQtb8EnAHi2r9TbZwcd0RPkaD/ecJU9pNET22+EJj
TXzFWg6VIkGl/olrDaS6gKV/jcJK0hdAXtpv22KljyfUJm+W2xfzMevasfwXI7Z17PjPqdfvrwn5
rymZSkqmeb9MDAtiCISc8otlnuu7Itesb/U4597GNsPsBRvw+OCNuffMTEr/cRNDQYo+qz8ZIa6/
+v+7NHAhPguOQJbzy8eRj1JDPZdelHWq7TgBWycmRQyEZCKuu1mP3/5wo/wvL8fpyYFXJNfkdQ5d
fxSTGMUEcSpPL1wzT9nN46Z4T8lNeQFMDBmH6vPjr6/38/Dy90/2j9fjjvvpesgzm57r6XKhGZOJ
+mirVuzdlP/96yv9epJb7yveE0c45DKEXv8yJo2Tpq7wXl1oedldMPgojmk8D1d/fZE/u1FWb6dL
AY559NeLQAnwelrTFxXilT3pTvpXA4fhNBOecpT0Kd56ZY+bJrflv3h3P2PVfnyOgDLXrDadc/Mv
n2ObLaJEEXkRSSLog7o0DaBxY3TrLpZ7W079cD7l3hAUma3dYr9Qjv/Xb/xPP10ylblFTdICV1XB
H79HzyFqgYymiyirxLZuknEfjdDX/voif/IsQLFiiXEdrgKE8OeLZJYLh6aKL8DgW+89kFcAz0t6
M2VZfCHrprv+68v9kjz2/UMl4d4Qus3lSCP+5XqSrdqSVnSBqao6b6Zae64SmVxXUMNvXEAh3zx6
o/vZZvgi+ky0O1IBcybMY/lf7J3ZctzI1p1fxeEbX6EDQ2KK+MMRLqCqyKriTFGibhCkRGIGEkNi
ei6/gV/MH6r7P26xZcnn3nFujrpbLBaGzJ17r/WteffrX+Unrwmv4/o/HmHrH7d3qAgX1aP4qleF
EYBhFquzll3Th4H7b3/SapCGWGbpvs2a8+M1Vi3FfRm5p4Fu5hcSi7LLSUuTnecV7cWvP+n8MnxY
2sgWp+djgEIUvvnh8pYNK5mbWadUTw0kRmX3lXQL71X6+aIQfsbOkxsl2cp8KPOXSFNQbuZMjr+J
bfzJm0PkNN9WwBRl5/vw5sBBYArhGCdTKjLdUFzOARoHcSUZ829LThZXsxGXT3Cpy8sSzsPx11fh
J8+00Flu8Zg7Nlvreuf/BmgrlyRzB8s61XHuXZiz3wNsSghXyGf0yEYVX/7643520Sn0LMdfO2s6
2+yPn6d8kbDxmifw+ZT3JcyWEh6Fv7KOGqbG42BNpzbx1OdU84wLjXSvzzDi1G+Wi59d9L//Fh+e
Mhb6yFXSPLVTL29MMD7XaCRWH7Hp3Ol2p99V2Tzs59qX+54xwW+evJ8sVsLwdBtvv7miTD9sBQ6p
QPCgjFM/lcsh7037whhiM/3Nd/zJO4suc21E0lv7s3/59zvbjzgPpTROWqTjB7QHE8ZnqQedUfW/
IZgaP/souqCWA8b03Kj88aa6WEY1ezDwPi6ZEwzJjOnfpcGz06yBtIMoidsrut7jZWrOZlgJwCk2
wwx99YI3j+5Y19c27vvrCflesqHp4/0ugHV9lz+864ihIRoBrVzlVx8eO6/qEk3Y04n53Xwa205s
jcovbk2y5vZznEz3i9vGb1Htyt898OtP/vGT6eAKiyYzGyO03A+fjAYTF7rmHLU5zW+iIs0QPwqY
dgPcF90uRuzyMzDEzNU41KbzHb9DeUl7sd65Tos2jLbf+Jsq4ScvoaGjHAZWgZqOkvLDymdNaqw9
QtUGsr53RBurq7hMCT0oJTEbbhLft66rLnxjpkmBrwADjT08/WYhWCu5D9cFlYYpXOpZaKJU7T8s
PJBkF7+u3CODvO6Ko6B7MuMourY7gHwt/uB7TUixn7LMPEyCjNSysiq6NWMT/OYX+efDe74SvuNx
MdASfngbaXJbg6HEER5C9j1ybBmCcbw0UFyFaljTAOZy6vdxj4keDXL6LlFMfBHwsQKDk/llojvO
pgLUeO2Ns/jdm/WTpwe4xPmkZFI2flTwGalJsp9jHW2T2W3gq8QO1TyLS1NNhL6ULxGWfzrYIPzE
NESMlrBIxMz8j9g7kmal+M0c1P6l5PxJhf6TAxKcHMtAUcivRTbph+sVi578nlk/9hK1OkomUdzi
ampD2VN7xFIW9ziwIAur7oVUoBW9VvuX0VDPd0mLZOQ3lcnPnmV+HZuTIbeR+vODIlCOHaw71zrG
zLj3rRs5xqadcL2oCTTXUvfyUYgZq8fASFHIipQu9ppfX5J/Li5cERuQsu2vK6D48DrRXhNuN5pH
fejdHfE1tDoNpedhD27yWc1Oe8k88jlncnTx6w8+Lx4fXiKToxL6S2rf9bz640uUksutF65xzKqu
uaAvleKrqd2daxc61mXf+GpMXvtGNBULcq6nIBn84tLNPPKTuTxhWfr9b9aWf14Lxl5cBx/1LGXr
x6WlqAgQbJfsmNb18gIRkkd1mVHfOHksusCiP01flRKPYUyrwl9fjn/uq7ZBscxqwqUw2Pl+vBpa
MoqcccwRYW1234/JvKdjmL/++kN+stnxKXgtDNZQrvvHislOe2kSRXVsgJ++Lc38kEusUqWWB0NL
bojVu2JX8EQAj43SkMwyUi1siUHATawpLJSFU7oXIttUyAO2v/7lfnL12W10MpjJe6Yp8uF5AG5d
OC2/GxfIvJhqo7yG9kZPe8IP58GE38w13sNURb9Zzdcr++NzCAOaEpaHUXfYVj5c+bxHs1eV2sFz
cq8gZNdr+0CSp0KulmJ2FRYjdruNOcbT7w5+5wfq40d7a5FDGc8e+/ErI9SwaKYnR7cx/AOdkjIo
xxRGR4ZfAOZlgCO9wcQ83cVD4xzHEaCGrc3dTls1RlJr89sW/TDheVH/4Irmxjeq5W4x7PaqxAEW
NEP8rdXVoxoz6zCDUNpWiGQC4MTadrL8O6MmzzfKtN88yv8sy12d3ZmtcZ1Os9L++ChD7itUqtyD
2ayvSgG/gpCGyNq3duPXWwtF0t2vn5x/vjvrB5JswBrKAWxFVP29WuSxKc1FOIfJRWMcA0LEyNlU
v9lrf/KteEF1lPW6vR52PnwImiW5aBlWV82IbgfQJ6QBk4sA29PAqUwLWHv49bf6597uUvP5qJLI
RmBpXv/93043yJpbCpD20DO3Dv1uGrZFAg9IsyvzN1+N09KHd4B2FdUvnUPuG1/wI+q6qQqChgri
qJZc9DvURmYddLFefdYrZ8YNmw42YyNSEj+bkAqt1RRLvB362AHMSxc5VyZDKMKoNGbX+pgv5gWJ
320SLAhm1RaPaXYDUDFFa1h5zr5wffJlym6uv6t6Kd+0iYncA+CRfAmEkowuuqawnsa2yE+D1fvf
kObOSehivn0xJuGiATedHlqxl9hwgSOv+NZKRfKjjEAcbjCUZdeS2wUAK0F8vTMRY+VBO5X2lrGp
FgdoB4pvIDKXE+aisQsrz2rBGtUdpns1obDejLLIbxmMe/nGASXwjUWgfW+KhbgiJlfMEOsxbzeq
UMV7J1Glhwnz9DeEwdk9h1X9vasm8w4kNFI9HMMuRnjTMF6JxirikDDthSEDnayXDD3EABpAj76K
Eivapq6KwgqjUScJLBf5nSoKgMYuc5tH+gFmso+Y7wMRgXM8HbFg1eiQhGnAuzQnPGhxxEh+QofI
xatxsPVS1ZeZ8uGmMap6azkHfeoZhAEZmByfJ1jOxrB1q6I39oh+M2dH2ulnU6lqCH2jH5tdlsRN
s4Wpi7/ZRMI0bOY+g11sOigvIAdG9rsFceKgD4Xzpa3yfgwt9kwcnQwgl03dLb5A8IflEzIsDGYc
ydZ4rDV0SyERin4X9HoxLAETwgbXqyPRXdtVMsIFQYy26QiL88PO8saLrivhXvVNQixtTRorHOPG
jm7KdgAF7XjQO9F7peatiEot2aOZHg991iIpgeDWxIGDjNHDANzy+zBuLUiCgnleo9PGWXsEmVbU
W4WEYp9ouffNZpwqgqrqeao6QNUDyZfV8MRrQAjYpK/4H9+GILW1WjFfWp1VPlNbmQTIEXb1qnAY
c0uqWCPGKZ3zS4U5+4lFEaRZPE/WY1kZCQaHZkKz1U3Wd6div93YSSMIf7FMNyShCahMucwI7nks
l7VpVYGCY1BpP4xIm5+9BHTpVuUgpwLprPnZXlPY+yHl6Lxpe+TtF/EASOSQJtAIGC5nqNa1Ti0L
IyyyPDfouudv0kmxkjRlUZEMzShvn4453A/pLiV6whaAchgDvNGhqSUVjhAeHnWEvl2ne3CgVOnE
fDXMpOrJgvyJL7IgxAXZx6YcAQgF0vVInSwgj6iwmfsI3IdE8wP3NR9enWxw4UkKN/nqLjauRQOD
vr5jmB+fBNmJ+0FP0YhrIsueeJCVQ7xpXNyAokTQj4ISxk4MUvNkFdBnwxG5cnNpEE5Lah/0uk0E
RNXDQq+V5J9MVXtEkwOLueYmD1umstGrcOJMbq0ch10Yt0AiwrEhru2ClNf+OfK8rL9x+3i8h8C+
hm5EzC43FhcypjfgRU+VzFOsAfkqUu5HHVRcIVIWmmhUoMjbBgd5WCwegsNUenoJAmY4z9b1GsJ0
57jllq3S/yaxBwI+gbrnbn3plh4cZ5gDQBfqEVpmYVD3LyvuS2BZfI0bATd/pj8OxCw3D6XeeI9W
JnKU3jyROhmVuVbuDaQALRIEhzjgHOmtGxhKdg8Oxog2LFp6Bcg0vMyiY4ZOYFs0atUMyLXWTom9
+5Sq3IaZM9ZwfMo8QwSojGq+Xkpt+YSngWUnHuBbxVm9eBztRu3dTYU943hxMOs79qTdZdFElpCD
0cUOAH+LBSRbN1ypWcOK3si6vnMs8HsbUrLGz7oxjM+22ZpXXCkbZHziZZ+4AcN9jMnnwUwLKAxe
WZH5CNREr7eAbUW29RwkiJvImjofcYiRVDszTt0Hn4MtI/qagULQYU04OZa9PPtoC5iTY3JVG2vA
hbTJbWPRweZLAkbrdGwAjg8eEslZsKcE4xhZ322YTlfkl2V2MPMNJagRYBKmsOTnLl3M10Gvp2+T
W0KbcRK8Bq6KWIIIE3rScAVcxxbIjU1cVpqzReDmwD8UZPGCikAYFOpGFOU70ED6HcgBpMV94XNn
fHciHL6VwI43adwZC0I2V7utPSh8m74vxovUt7LPphiMN7qy0W3BRA1xnT4593UEFyholsVlxEat
fSoy7hyKngVgIOU90GUY5uySmKujOFx0vXlHYwXChFUXcfJoGirbImJxkDEhQ0J5z0MJhU61eX3o
bHv84o+dY28BhrsFGJQ0+4JcLB9C3ivVX8624bTH2Uu0x3lFvGiNspJ9MZaIEwpUTD5Quar4hC+A
oDisfc6NrjWkqKtSxiimSdwwINO5ngpKD78BgIoZEJ+AVR9k2gR8Y5w1Vm0b+Rj6Ai1qCWOdxho4
FpIIJBLsuMG8CFLy3Nb2h0s55RBXMgoJgwXvJh2Zr7zZCK8uDPYaiGW6XqnDhEwlD3Do1k0gjNq7
aUWdItWyYpZ0K5fWV6GVeRNSDDGebyr8WCEJWcNz3jrp5Wh2mJIay8JuNJFTel8VJW7j2TTz78SD
9HMwJRNYXK8QLrGQwoC9VFmluufgvWTEQBF2HUhll986h8S2nYDK112Nsz1bhA/4zkXVFGQuMGQV
FgtaYX8jCSC+7hdHfhvTNm82A1qrO1G62mtt+fFAV6USJXEMEiNbr3waQYYoUKrPSdOw4PjZg+X0
03XJKs9gi3qdTUH1q9EuijFpweXSD3qLRAYsvjtqn8vanvK9TsavuoxGCUC9qvCmoxCKNHFlsP5Q
E0KW6G6BwSLXtDBQI0hHqwfgYeKJGqASASbeoh7XTfjlPJoboBloRxJFC32LpVk9OSAicEc3qaSf
xmRqWzh2+6WDohKFsevGEK1c8gRTvXW+O6hlqqAaKHvo46Tmd6Hc8c5mYuiRzlLgRBd269wNEZY6
Ek1ifIftXOqEPFZcwSDyqKM39jKynXvLLPXN4MYGBZFn2V8SpjboRR3vYVni+WGm+/po4QC3iYGV
PrsoDzxKfz2S6dbr4aJAAx3kEVYHen4XP95nMefzm92OvQwRftuPE3HxjzCZrXRDR5P1bzEjF1of
EPYbgg6MceeXpHHcNwSwEEFq2/1aYQGgJptgwa4Tw3LHaehmvgEIr2XCT60AZyxDrLPp0anduYSI
fC0R+YS9v4grUs+6rTSKPtlTy7OmjCPp5JuV03Ct+QTJ76LGz7Hc8U++gpNvpzCZdG+CilraV7Ya
hsfF1svmMtNFh1plnMs7bAnunkUmrfbZLMWyjSOHVkBkJoIQiFpEb1Gil/cSltNWiqpRG1KW8jHU
ScokroTlcwRso5VOIOA+LegeXenvlrLXkh2ONlJMTR0CDyWu8t+NDvZqMGFuycOyHrh9s1/2xpWf
CzPeSV/EDs7LXiBrUEtF6vES2Q8VER2fZMLf2uVs+QLBZtc/Dwlc+Y2AwlIevSiel6Dt09kI6JDa
37O5zl76dCrBarvck9AxPMSJGUsnFtExrnYIxOj+DGAVOGnPXq0gzaHLWzn5AjbJUj7qTYlIDeFm
gSVjoCe9JXAv/izTkYRa21u+Tt6UP4m+sg5eoQi0kOY4Y9lpPWxXQ0c8xpS7eC3kAsvRnweooPRO
owtrILqmzvy9BR/WCNKcYmtvtaa2rSi9rKuJi3On3CzNLmRqeyf2WwI50DfiOsU52CtqoWwokdEx
4ajv5dIOj5XAPLGGGAAr98a8fy2JPXiei2q+J3A0KfD49KgutUnVYNqbqidfcmRTQV5p6Dm81aI5
MouJCAml58zdnyVc3GwSE8ldPY9DIrrpaon5MlvZdcOzFQ84dzIjNr9PM9qugHwfSIwNyMLAt/ro
ATlqjUCzI7mVsXTx7pJgMIZEl4gvtWkPyVZLDRRlcAAr4jPQco/wNRCQXbRu7hkcrJqO2K4GxyPO
vIYUBq2AinGBTLx3QktOrQg0ZaPQTBJ9PgldKJ4o5ND5LgLZDnm0iGDokMb7RlPLHQL2XqcPi16b
vjhtpsTeHfXovTDg2NrWjMUSbiRRTLzH14QizOkld2Hcsr6jvk5Mc3ryW15t1OnlDQh0FQegiJLx
ZHla8UDYkutfuI1HFoeF2+RqyclrBF3nYSgZmlkECXG4r0m7enyErHHP+ACfuw04T/TovlGowBtB
x28cs9RuFSmcuFpjzjMhx5vxfclbTe3a2UDyiipkhFNR+e5zxT+5msemu++GwrgtIi4NyQl4gDco
6fwvIHGY2ciudwEtAS/EmuokJQrkWGlApi3coAkBTtZutPTyPXcr7bHJvIxrp1w4FzPufX6SXaRr
Eboan32yXggqtwrczEQwlfWWtAMwtBqu3oPdMqbdtbaiYkYmCEWlpCpdaz5Bmd1ViT1ctWQljVtY
jIRF9yrxv5KlVXVbui6EEevoG4HU49df3b0pTi69ldcLazwsb5VymqwnbX5GQ4ylr8DxU+/GOvMe
gXS17Q7IZ/zp3Kr5/+6U/8pc4m9dq3+o5YL/9T/7t//y/b9dDnXavv2dmnH+i3+p5sw/BKgCSEC0
shhi+hY/8y/VnPcHLjfBbg9TA6UWna7/I5vT8aPozEZozbqmoDP8L9mc+INxLewe/ipsDaRW3r+D
ASKy8kP7i+YaGhUA83hesI/aH1rPWYGwt2hmitAoJug5ijGlBwpzPjLQ3tVBQM/S0dpnR2fM+VVx
yDPvu1iZc3tJeT1UBLtLS4u971Oj5RHoRynt+vuiok50V7oqtU9L1GaYD896z7Sa2ofmrALFwVDd
DubAuY4381VfJaNe4qIeHc5KUpVS2W94FVCYRhzHkUKvwlP/rEHlV0aP2p21qeKsU80FvEowCchX
B+jEhI/Dy7XDZSxp5PsI7u9IqWsv5aqFJY9qmLcJUw4r5KIY+c18ls7WZxmteZbUxrVvXKAnKr/a
f2pu0XcjwAW3Or8nlUGHq1gQ6C5YFL6KRlvdFKuCF7YwYl6H1DhgoDlUnBU55NjDaYQq0YSGg4Yh
nOAvLLAkzjrhLgbA4/ZEQT2ZKqX+S6W1Fod4WaxkS/pe6e2cswRZFPH4WaUceI9znhAooiPZfSrO
0mXSNHIMrX9KmmNbkj99ljqjVkL2zAKMBLo8y6GtszRaNrjvAnzjSKbtml4hq+EqpUb9iayach6J
tXOWWxvSyjmLn2XYaxUJt5isEnT8sUp3Ck/zqTzLt/HPIMc4i7qtgr5EACILA9FZ9m0tTpMH1L/1
ck1PY350xcTOE02TLr6hr44F0M6BzplP9RoT3pUgsbfpbOehgmTUbFyzSbp9hniJRGeBymPj9irj
mtsGP1jvE3XDTR/LbZ3rZRTk8BHaTaOrnn6LILxjC8G5em69AguuC7PK2bidyXmw03P/qSIbJd0Y
HEgvCdzFVBtrLvWNGpVHOJ7JPQPC0Yt8bxo8FBilO+Cujqt532ni8dAVfoGNNqWZMIcttTihK0kf
uUchiATkRLP4JA2Oy4ucSMkJZj3yabJiRUSynqbrYV2K6aunmdO9gRvqpZOTxigSOnO6GXIS5Xej
0qnYZ8vKbcyJQ/SSGT62GYfN4SlteqshlxTLeiBifkYjh+5LRogf8X5FDJWq7vK3rDFBzNeMWF6h
5YqHefTw045DO2HG7DSxaTtslBv4Lda+SxGGXHB15PuYtRXfDOjPJyICyyf+S/dW4j5Jtu6g+gcE
MdapxHrAPmRgOKDVSkT5hhY2wJZJiJhsF/qmzxkBceAkjVZOXNZCUZMn0nw3wDXDjeDlDpB2QJDS
6VI55FaN/ed4drKFiODeznaFkRfcj7kprjU0dUCRs777li+uflN0GLpDyOacYYdica7HCUfNrm1y
Xac6weUUKI2pVsSI+YVxUqYBi4ansWlEnx0Jj+R8qE1dVNDBS0fuBWrlKDCJazs4bjU/62PXv1qT
y0HEQm1wvYh+aBkBLqgU9ZwePOdPvfy0GJmEwABq3LuM47Y/5ZqmvxY+xmO2Zdieoa7X5R0fSu5Y
0VYcvezacG9MjhSfzcizeejAfB3xoTqv9dysvtyGvwe8IpmfOsgE110TyQcOLqs8YHarT0QU9vc4
kqzjVDcFtjYTW1jtpoiuXLwDX9Jy9KBhxDPsfwlnoNuVZDQ9F2DDsksMZwRHxFpU3qm8hHVhxiR8
b6zGa5CuNHpz5fqOrMNKL7TrxnJz4hs4pj2U9IPHEKZq+6AquZ43QdQe+d41SehaQkOMj6LJyQxb
ywIva9ryynZLxumtVz01GrZ/kiWHUQ/90dHHLThJ4g1tI0tPGF1oIDr4o3tM+jWcMqvW8ZADh4lf
NYteHeeYxHVDN9JaAivKbAYk6YL1hAdcvE1lYk/ELaJFoS/IWrqk88DIVI23VkyrF+gQv/XGdGpS
HKYkSb6Z7kSTZczhoDComDEJO6qBUk7l55ihSevH3ZJ34u3NjriwzTxmkPDL1szfTeyTz1amQWyI
SMfMgzjWfdqrcK4ehUVezAYXn3I3+JvNK1r3zUDMdj0DzaYU+NTnkXXPk0LXm66C9d2P6rHl/Fcl
X2LCLx/LSSe4KxJ191SsDfTc7ejamaQtky6xttjLsaE1A3O/fB4Le3b3hqhXJv+fDfrUUU/tuW2f
LS6lf88AW3Cr6ez3a49fndv93rn1X3K8rwOsMqBqs/N4gP9v43T3XAmJ9TxCIOWF1JZZ85M9aafm
LQJbxg2RgC0EV5opRHUeSHTn4UR7HlTkmr6mba3jC99iMSfXSudsr1kVIw5bsg9OdquWoD8PQUaP
HJaQXiGmPYcDPU0JD69KdR6fgJBhlNJPhe5u6MCjgl7WaYvbte2BvHb7nZYbjZPKKCJOgudRjSVg
ZwBeX0c4YD9JZsqdfpn23nnU03suhYk6D4IqX1qfIOFrbx0KuMfRITB7s/gF36w/z5RYlBhm8APh
4Bg93Y0jQyyXE/95HlUB9SEjYuA1mOY1HYXuHhOsUSZMs9Q62NLMkhlXReD0S3SefHGMZwpWz7n5
ykCI2RhKNuZkXHPzLhKN8U6fI7s3+tR9a8+ztZIwi/fkPHHLztM3uQ7ipKHad3cdznnnOd0onex2
OE/vKGcW8NlLxlRPlf3QcRrullPcmfk37zwBHKzO3hrnuSDJQq2/w4gwk/ywjg57DH+4PAkdoPm5
DheFq1njVp1njuZ5/uito8gOwEoSjuuAEgtRfgLHZT2x68Ed5cknCCEul/4qiWUv90Vt++XRV55Q
+zavprvR85fvvtFywgf1l4ZMOpwby5TUSuAGuipgIMFkx7U78SYx/Dqb1kqmGyLUuim0WfeYsMHl
LwnFXXHZiTEzLFBOpj/0ioC6g0rwxO1rOOvHlDxHO7Tnor1hGE/sVsozZLHKxMZ1RgftCr6Dw1pb
uoyCSsdYTGImPRJp52RsmiDBY/xsYs87tnU2fEqlixNOcysSbcqFaLyKJ4YydHDlLZkh/hKy4GG6
5c/jsYPc/0wX0mtYL+PxaFJTuFRZFZ1th4RHUnpStst9jETjczmCH0KXrbRTNpmQWgU28JfW50sd
2sqQlxMhyy9u37b3cQXIPBx6AVK20zvvobFnDIBJbXZENgktIdZjbLGTkk4pdvAsbPvIDHj8ZLTC
f/fnihRBP0VPt7UmJIR7IdQQBxX9n692pmjEL72WsglEvXlwgas/x0Q0YgLWZfXYsM482H1Pj8Wr
BEGVFlmIWyL8sotC07ekgeJXnR3NudR7s3izZJw9qjwitCW3eu3zxAz2M4mA/tHpBvrZwKCJ62Av
xy2rx85IakuxjIcYXBZfRcXl0Zgyl0oy9rS3TDrUBhLDtx/mXmtHSFWLJNnFIm1JLsyJoJqQi4Kq
HA2mhTTs1H0ZJxCcGEAsJ0IL4ykclqjTwyQbAIH4atGBUjlRVO66sml3VoK9dWd3tbQ3kpzj25bp
ebwxxmqAO2ymlPt+k079Jh9ih/y5xmPP+PdP0zfyrXro27e3/upF/sd6EP9X8Pl///GP3Z9/xhG0
nk5/+MP27Ou6U2/tfP/WqaL/zwyy9b/8f/2Xf7nDHmeJO+xbrap+/WkxbLK/H3c5Mf5LiPiPU/L/
eI/BOKRd//Lx7/x5QHbJNPd86kpSxg1uv0Dg8uf52NH/sAlDA0/re0AbrFVB9BdX0vI4VSPZ0G0P
r9/qbfrLU2b6f1guFhoAEDSrz//qP7/3XxJJLtn/1UNF7Cjn7L8JpDDkmGfnD+QCfGXIsT/4mpSM
iUrWtAjZMWQ7Rp9vcxJbob6MJ4GpG/nReGhA+h+ieogP2pA854IQUo++uI5memu0LQnSzkRbCamI
vdM4n/Kexyp3gzrSaR4DrfJvla2ieNsNKWeHkbFrcZvjoB22DY33RuenNKaL5iIjNNn8ZndStN9t
u0UFMalO+yzpjdJyzfryC0pG0geE++oqY409KHUM+H5X4CVPyrEMHAKDKW/8y8bxw0H0UR7qvF13
CfHkKDDrSa/k1VjH/jrgqInrKXpv7E++BxP3IhVo/mtZhJYn1UF6GNu7tjAAEvYKQQJFCyvHrbtM
OvmRHRSytLkuNb661ljHJFJf59apQwVsAX/6lLZrftuJ2pFpE01TNyymOgsrs3X2TkUcq2EgQ+vY
chNFckGuU8EOTc8k3sfAVxOxUhnllmYmiaRLt6lQqHcdCc9GnNF0HQSLvb5Y5clwkJU1dUmyWomc
oonZbMreI+etNN6VNl9lZTc+xE153ZIeEF9L1mLoZDqqhRaii8054arjR9J3JIXPuIw8oAEodpPk
xsxNag9RJOVbR7SWHQAskhw+gB6RTZr0BGmWwM8wD3f2k4YYrAvGOKafYTEXYILBKMw0R29XK3se
n2ZseQ+KvvARsPdTk0L15Ygnyp0hdTA/upBHm8t2q2fyUjVLSNLkLTi5fjtzjgoLGklM8p0d1LGX
HJ7QBrujvrcXkAqmn3e7pFDtfiDiJ8NVzCjSs40blmtlb3OzHllZeWSGw9jbyW3sxYm+0XJrHC9l
Usyf3A4+Tzin8rqzQfL32YEdbUl2bhwLFdRLQT5b0i4FEQbrMJ0ehQUByhuvoqi4bHu8lfTG65FU
2zJZkoNEIlJCdmRN3iGlZyxvZ/AYSJFBE1G00MqygoByh+TXgAy4dM+B+1JNY/TVN9mr0qQD0kO0
l0PGyLTltc44bOrLw1TYZF5rxCKFyJMeEQK4N/SoSPBh0ai/TxwDANZ5JvP/StxYHlVaxNzSkAgM
qfrDHq3CrhJTs2aqfk2H8p3adi+N+kAhc6KmCsvcf3Vya9rlEilW1Pon10ijJ5DW0WZWmdyBAeJg
bVd9zhSzTtFQZoz2+n0Nb7J8M3mZdjzTZEOpnCS5YFnyAznZ1S7Jq+pBLAvQJRe8/dUySbKnEpae
/FAPzYQgC2jURssGPBbM5Gn0Yj9H8BQL+klL1h00kwFUhQPggQrp5JiSUVsktfmgWqgv8Zgdawu5
MeMCH3Rdopxy2qTgKOhs14J8t85qih3Eh27vpf2A2tTVkwIh/9K+6I3Wi70l/A7DfzdZ5lYQ2Hug
wKGrpjiCb7qulVdrBI9JTTJXtyan13ojJ4B3TN5t43WIaVDt3Jac2U0BRZIkL3+mYSE8ojbK+B1f
vMM6N6/iZmsC7JA7dxoODwKpmYv4IxG5BUDMCJEPYx6VMNgHFplxYveQ6m418qXvo2l4AZDjHxqB
AqArgFY1eULUemxZj/TdxwPRArg3OtPal2nchhnljRaAVqnyLVCb9nIpal+/aHygpovWHUhMM4+u
BJ+D9jmmMBbMbfc9KbpY3xG5jDsa/4TS0dCcNmaZkAYuW0gu4/jS074LUCnFOy4sj1labOuazsG8
TPVwpCxU7U7LSQ3cjLTZlg1D/uVQI+S7zhAqfMkQpq9ZSATGMTQLxzhtL5watYvXqYTT06PmUJ0z
G4WN4EdT+ykW5k3B4IDsRO/CyShNkLl5exrSX1hf2wNNneHk22MgdLAhF/Esr9zSsXUwq3gPbA7A
OnODDXzAiMlEk/W7doJkzsnEDHvHVidK4faogZW06eRyRssAnwboFsmsK01fOIzhUucO/Y08WGR7
PA95lnxaFPGtm8Y0ny2/uaMRQzsukSOnaPmJpxw9xuDeISihSWqIOwd4G2mZSXMV+fZbNuffTXdE
iuNqwCCzJNKviyzDteFTArNQlIizQLe0yiZ71KoukMffs0V5B84TbtjGYrqiaC0fq9KknBReubU0
nTQKA/sl3ArkVXSmYaVmylxeatlSU0MI6wwV2nLJNj2KPjQoZXcYa4IxzBQ2H3Y8aCc52VyoC2i7
aWJFskptccIiIruDVhg5et14qk3rSp/kfdQbS7+DlFexwqaUmp+bigTaEAAmFWjl+LtIq/bFYkNx
NLX4okhTxr1M/dTXxRiqxz71tMu0N6ubhV4ZViPNUqhdoKFAmUTcsASYjR4jN6XhXSQLq6ZfEUR9
p9EqZzRk0RMG09llh4Rt7GXuJQyOsqcRvhepOz+YUOJLMi0d+iymSaKmy4u7E41vI3x1Gv1pIW36
YFUO8Tw4vz7LwbCaQ0+sCcomNpal46jndgzcMPqDW4qzrTUmp8lzNR9JH13lDFijRrOUWXTu2oSP
MPEwvF3nR+WtMytir6JCL676vHT6o250EzCbSZ78xhye3ThvzdPUmddGm2e3XVHTAa7yMCuqbxVY
jZSkD+QMSU4L2Kya/nFJGX3TwvZPTlQjUtYpEWFOTxyGnDKL96sO8EDfxH+0kCPagReXMDVh5O8y
tspKDvAumsS6TznxAZCZy+R/s3cmS44r23L9FZnmkKFvpiTBLtlk301gmZWZgUDfAxFfr8X3ZDJJ
ZhporsGdnFvnVFUSDOzw7b6cXrG+jO5Tkw8HuBzj6gpQcPGNWJePaLRsZ8GrkCFeS8orG7awVNxv
ZFTy98htt8s3YLHpNxwWHz7sEJoYUSwTWNWzQJf5xVf5ACCEGhzbGQJ1cBFdxw2f4AC7BWhA/eo2
NyUmW6iMwScRBl8IBua5GbFdrVyG0uSS4g7v6G7L5LhqiiFCxR1v2sxMzby/x5Zh6JU5SmOm5gjS
626CDfuXQUkFW90Zr5hJw43iUdobvWlvfQaUhYoyhMtt79X+dbL50oZOjkciEydV1+Gxz5phK+vp
rSPoTwsl2qPiME1JVkUAy+FygCviSdvki09JX9bQh+cCLuKjqps3brIJPiXMFNbGdc373kpOVW2r
bVN7CWkum1UpFpUUZ/KYLzvdoKTQbVPSxoDGN9DcJlWzmRb4j6u20/rgh7U8EkCkhjVM2v0wApT1
TL7ylix+C4l8kOWOfcE6E5wTNZFEI9kCtRhDi03zZTV9k//rYkcXLKy41K19es2p6s0ewOWyeQ59
JY7Iendebtk7PmWGdqd0z8rx0h039qcOZU5AOZD9URrU+WVZ92ILv1szxab/dKr2Zl7C2Fn6/jWY
KzwJUxY63yBR5/0Y1tYfH2yzp7XO30Wz8cCVA5qOrGQVMoMnb9BtlhicY/TZtpY5bVPWR0cxoeC/
cHKH43FIE/uosNzgDJypf+c9Db/UbHpwkbmYv/FYyxcnKcrPWc/TGm112CVTAWtOsLo7RGitX6lD
5fxgsg9CWIQIrWtW/bFreX+ewxQTU7V0zI0RrLMSnWx2ekFUOY1AUkF5t8LXCLpZ8a6XqfwpnGBS
xwmLdrGr5lFDhTEaA8yzYUG71aMEN1aP+bPl6ylaqaDk14VUXFbYDpEiV0EBWhsbj/a8cwpTTLDV
qaSzZ41YxVMEu3mNqO1WF1hd7XIzWLIdgbCF75W2vWHDr5ucJz9rODQCq6x+Kw5Gi9E7gga/UgUx
oJUTDbbasXqlkqMkGIIiTybeSOZsY4eL/413ZLovUiXcbToz8M2x4CtWqZXIZaefIvjGzWdXBIzX
btsdOAhmYNcRXUBfGqu7tR8lybZTryXbijKjIXhkqYMvL28fClMuP3mQEh0u2ogpVCW4rAbXk8yV
Y+A1MSoH710M0IRZXBfO7WCVI29q0SWxURdPKEdFfRxEqulgsxcLEN6opFpihOr+p01hh2/nublG
M0W9Tlq+mJ3q330PsC3UzjR889i7ymPWob7zmui7Kz7H/A54pvddVqD3cD4O7sfk4uCL03mCBZuX
GGJYITBPlV1339VUfSjE3S9ZcDuCfR8AJW+xw8Dgoi9ZcKJsptETEa6zHBhY5iU2Y2dkgPEqi4wC
kYaEkbE1eXelAKr56HfEJ8QaV51I0enwGtOSmThUJenBD7btnGVIk2PkI2bPtFuBlbX8z2XqWzfO
i7ZoNmYzuK8JLisciTTU5LGyqxJslO97D2Ve82pL2X6NJ5kKNg3TIPwVFZ63L2oJN79LPL/Y1lFm
vTDAdHTNudNtShL5vqLU80L/Wv29qCBsVxYtlG++MYPmBwFcRSfTzev7PGq8YicpzmGIo5+3gkE5
bZMMeNXZ46IWHbIhs3jv941vvkfwH1t22o1xLqTw91M9JZfOxFqFsCXrF7AcSm6VGKaHIrGG7w6H
AYW5TkLAop22uaVYYuL2rXhaFobZomuca2HOU7NdrLam1Q5wE+mAVGQXc3FavNyzi9nI8jT10zjc
pk1Sm0MYDxIk/XmMlGwZSQNmSHatNIEmI6UDa0K2ilKyMAkBLCaDm2zHVo1vS9N0sA8TnOmTniV+
Lc6AGwbdpACMi13PWB8W9Sa1e7dbZ559DgztPrr5dCyEme+shqFm5beLfY/JdsIxmqix36UeQwEW
7yJfztWthNXSzkDvQF/Jt0wTvD9GkzTyQ2+ZJjNvqvQmL7QQ4Pgj7kAUQsDDZKS2QrWB+J0+0TNd
q83S2j4XPley42qt2Z8PxmQGyx7hpEGmJv1e3/cii7KNEWV2dxy5bP0TVQfVLk/NZMuYy5usn/HG
g6jLDYylRMOXLLRjPM1MNV2RGQ8qLYBrLKEBgjpSj37H3WoMqSlkSUeHMAz8C8hd/4AQ098T8KHH
wgC9WRh+9R44ozgxgYSHiOvKE+m49LMQi8vMUIT4X7mj8yp1EOx54G59PmE9kFpk7ztvcrYMp6mx
TKYc7Ea+XfVHM1L6iuuQez/9zkN6s5UZ4A3B73F/qBKVXgDxuRj+8TyopwI2yB85x8y5y1s6DfYR
qJs9LQxBik410V488ph3m8oXfnUfDlJH+bpg4UXfAjVEFaxxZy7NnHO1zT+nuWxOXcv37ho0hlfu
Z2lEpHOwG++xl8emMycbRKynrKmfzJCPNvJ+jDEx3+Yi4Dtptc9LTdTHNLp7iPGnziweZlPsy1vL
Uphk6joy7j01TNorjNbnpCn3wG2MlmH3dch57WGXa6fym5n1y8jah6hvHjvb+i2t7GRjhac7CKtA
v3zZ+F03pKoOItGPtF/ike+Lr7as1MYMvDdC7vQkePU9hYkPoVV+eJ37JE3jOheuB3sjSVHUiIj6
aX0tl/6KcHM3RzxknaW/IPx91CmViGEgvW3ZND1uXWtYpaX3r/Vz+6eggpuDjv3Y0Imvxc7juspP
RtSg0ETIKBROrb0RbX+I6LF1TPv2wAyAF7lRg0gvknXpZPuykc9m2bF+1AydPO2/s8NTYk32Y5rV
r13PhYglJbI8GwZSXtlKyLzvDkbDNYd2T7OmWzKsi9l7iSpsmAQl1cgfAYyBK15y7VBBqbsT7+dL
om67A+D2q0gvV6+N9qn2H9F0AAFUh7ny4zBD9ig8zq0b1txT9SbR+Z6Fcn+YjYl0l51tA3O5M/rq
4jDCJzjJV9qfaK3U/tov0tPsG+WNWmUyGNRXolWMJf7wUSyO3uadHLc5taEHO1v4kyzNlXmrX99Q
palXzXE5hj6umOElUsF9Z0X1tXHEqeYiZXI+rQhJLu1LO3h/duE7Jw628DhP3HLRbNo7I2/1xfIX
ouYRXbtBsCekiow2mOvMT35F5XormegvFmUflp+n8Vzkh1oatPTWgu1bvZsX+zINyn10Ch8zgwfS
uzHH6FjxNB/62qj2bsW7yW8QqAKw+Gz3y+bO7lt5wBTzDkJ22zT8AXn708HiHwFNUR+hDZaPbbCj
rO3S0S948NPssYY4s+EOmfDwtfJUG17vxM7tM0+4oupy+sboSHTX5R6oKLJY1YVuNiXZ5pVdLMMh
cKsrK/onXRaoSFOjrlE+qW8afQ8wM19JO3/KejyWjh/s8P9cERNaFvLOIwWca1M3ck8MR+7Kihtf
Y3n7DLvaKbVcSOgUoq7NXo88Z5O+EiBq9jSf7UgtTRgMZh4nTu91YZf9E79Ng2Gfr8ftPr0POuur
LRh+LT/ACt40Abub0tz7vQUcnYBMZVM9EyKorWgTe+788pGauo+RxtJNxBucaQNdwEx+C1SYPDLP
fslgmkg58HOVvIbG6KEPqaGtsW0zjRD4iwru0X08B0ps+hQDvFDmskUAuQ5p+Okk7V1teZ9sXueY
ZRiQywitu2BjitXM+egxNKyF1Jcw6Hlgrf4k/Hz4jCgojV1XHtrCPZoDwJwUvn90LcWtbZbrtp3E
kjCTse9HUXh7ZH500srzRfXPqey2+ME/Me90mke4wSz91Nc1tfJNaj90aeg8+zrTJwh3NoYv840i
mjymsppK16w26I40qBieezXvAbL3LN349AkPBXEgu2A72oN67Ik0Hp3mZsHSi7G1HApZJ1ruvkdi
Roh5GYNk1a+hKPGmmZb2KUssqmPdhTh6SWZ7nvODqFrKKm8E+aFBe8vksc7r57DUD0BDngVj/qql
V+huogt0n6lxz5rwarv2jmnuXDkL/hm+VrRdyGnlUfS+9TOij9wdnq18aNfITBUdn7Z11zKk7MOy
iREk7/ji+pBn+c46un3r4HgdcsK1+3IQhDT7TG8mcmSxJfXeKYdz4CBO0LV9HTPzRbX+3uybZuOi
nt3ladP+GpopQIwLFgPuTpuwc0/ESz3Wv8uhIvAxB8uxL8vkSTSjOgmRWd0myImm3GpvEjqC3huv
QjHUGT1EwT4DOXV2inmIO3vKT3Ia/A/ZskUH9bFKItukhm/ALDSnz2yCWES2Tb6dw+64wArb0Vj1
3AU4p9LOPnYInI2cWmTysnqzZbBgJKq/hSG+m77azAkXeoovBtCc81/Ol6TO2bBhAK+h4ONr5ION
c26TDvIGN1L+q7k98VUae7Et4D6Tighc/PLdTzZD51TDfdFZO49z5CDd4ocLDi94w9zZbbkfwvR9
wQvnWepF0IB1M0e/+G7jfwgtnFtdOn/4sBcVFRM5KbbgW4ez9zN7epcuwSdluW8jP9DQIuzBv27v
FtUc3Nxnq52cp0T/2uaUsk+dy3Azyxv11V5GcWAfVq7xPrFJQjN3t5K84ZZCRIljsaopX+q65Dhy
TL06JlW4gzfEYRtC/8o+uJ38OXq85ovU29YeLsyFAJ0dD0FnpCoRbWRTpQg2/DefQp/yionuwXPX
6S+X1lwMZm1w3wa0ydbueXJCLEKW5dpfRRZa/ioxMc1uRTjcGpBawdA3TcBIyzHoSZtxvZWLP3Cw
5HV0k9uC65wOfJohtwW7T71ThKs3XgZjhwATxIKQ6jv+IP8c8Sn/eGbSf1mG905MYSbb1wXUJ29Q
B/qrxxrKYN/oka5ktRddmLgqZ6/p/rJpSe6WMm5mfgTAqZPudWkFEkaWbWsl5uMkKtbaOgz0C8hI
7EJ0sVgDl2LDl+N6KXBi8OKjOOM6ISoIfsaeLpOQcEs9ZI8AZ6mqH61uzKiur+eUxITtFWtvYFuj
vCk8dhwdfzkKPqbfOfvFMCIIwcyWXF7oe5pMToSg2oet0x/zTs/wYq158fIzf7sgvaatK71jgUC7
LZG2SI7ng7NDNFM8hXQC08rjrRMZfqqyPOfugtLqu7xICyDIja3WVFFiOvPqrV3l4XYGc03OtO2b
CyXQ5zKpjH+SZ+3eokIFeGi/6Ww1YRRIUJrJtdbaPFZDn2wtYfxw3FwogI6LYPA2fSjwBKYtzoE6
xSSR4DmF4JnH2TTYP549E81Xgws6o63fW242bIHma5tk8NHrWxRcR+GuccqG+ZsnbGi2ED6Ex8ak
8wzkpb+UNIqRnYAmW7bPZdMBTFxLR2xzOLp4F5pJ90wDVe/8R7rDNtdekOvtiCpKFMidkneAc/l3
hgGZbrDJW0iVVbUPdwBUvZv8J97i/5v9/6vt4iL4v9sYVkQ8ZfX1X7Zfff2/eh/+41/7TycDTn8Y
ElgGYPp4uOlN7Pz/w+nv4WRwbNIs1o3tEpiW/T+tDDd0bgi+IPIhekFP9Pm//oeZIfpvrkUCnBAA
TC9sp0Hw/+L0p+nif0d3BXBeAsRm/hc5aMKO93/ASYo8La2xxWw+IwNZxOT1xSkj53cw2IJMBRt7
V3PtwKHk70qcxx8wPrbtlO4NMlNsWvCXrVplxWkyxFFAMHE2bpz1kNU4hqvgTieYfEWR8/JT7pb0
s9zjViuxq+KmHpLO3Ax9Vq8r96XrhiOZHNjgVMPGRRi0+7GPfDrls6fU0AzS+INoMEiusmZQGCJ/
a3LQdAqWZWPYN3dfM1/D6bZ8jm49fobE4jB2w+NNl9o0KnlQSr0loBxI2q0HisrKNJm3PtPrW4Te
sUb/PrFv99noanMza99+5wKX7hpdslTiNNro3sGF6bcTx33/Uk6Zd50H2zkU5IC4HN16FglvJjA0
7k2syn+eQblSqIqNramrhWGTHWzp9DGusuQK39W9qwidPZD1sG71HohOUY+lLCjrmf3gYh3JJJua
bbbnPVIfYaxBkTyQo9uQv/iMyC79gClh6dxT5TZv8ISZD4qqX7Fpezc5IQQ0Fr+rq8/tjRgfBWZV
x7MAayE4xv/a1PKolnfGPPaGIKQ2synFRx1yjKycxe7vSSEEb0WbAKUfpVb3eIrLi8O3gmBs2dzY
64FzwKc4t/e9XqozsyRZDOT1FS9OPcU2wQgS0BH3FAU4BQQEF1u588V/wPFv7JP1yAs9WzuswtbO
mFkTa80yeqffNFy++14kG6NvzWtTwuunJ7mwrefWFOZl6oKHyjfYrtFa13JJLPKBRTiYg+HG7h+T
Nj/VUncxXQ8VVakFKtHCnHidIj6NNJdNLBAsrrQMXlyW5LQjOtVyKQAO4kwp1VGL4KbL2/lR2m61
qy0XMY4iFWD5ioYO+7Ms0k2NHWk9LFq+sR0iPF5X1JOwuGxMb0d78+1qGxzCKNFXXC7pUdEMK/gl
jnhoTNpfULcvyeye3Nw8ZTnjBlNvNqj3oM3ONBPFIpR31WiHG6gRTAQiHksgSJJdjFMZ+1RZmNYa
Rgh66tPO6xAlsGgT6namYFfQxBnmyWYp++cALRZ0Kot704YdNi2XRUhu0IfBeZxqvILdrgEkIOx/
uaPjRSl+nua76WX945iPV+rqVovb7jiOyNKxRTIT+67ABmOq5CzocVvqYlkRG7kZ5CjWKKc40uGe
OqRkj6y9phqAT9WI7kLZgMcpiu1ULHcFTgfgsfZuytHh4XggxvvOAQBcf8Q2o++9lN83zSjXwAsQ
xG1QNE98bU5Wdq+ETQ/Gp8xZbJjIkdrbqVCu2zE6OKVGiKgOUFmuNn7KBlOV6vSd61IeKf9cTpVg
sdLDDWLyMneOv7JKykuydufWgbsO6O1NUlo9cGKv8770OOf6z8S0uciCEV0vufyri+KeBVZP5XcQ
rkezfW/a+cegfCWGYh8cbJAgFD5sxqW4VG3/xf52ZxmL3g+O9a0QvsUZugWeYEnUVWVVUjyQUEmg
tdQu9m8C9XPU7gJT0YgCQuUyLAOzTC0ZfivdOdusocklm/L0jqY7ZaxQzjvxQk+HQ21AtBVsPoc0
3ximilVfPIk8/aU98LtS/KisNMwfsKnSnJvHTTLpuPJd4qjBaDy6Kul/HN09mtiUHzvQ4PZK2MYl
S6eaGl2YzwTrKXs705Gbb+zG6PZzU6PNBWNBwKGxXiPL7ld12dfvRk3hOLtOVhOVjh5BqhOWyBHA
ckIlZ9eRW5HYAxEnW8ddQ5ifUTdbAYQ+w2V6oj0ZdoEM3wuDnSv+iuUwRxPLDkwsneRWmTpNdAwF
VATXzppTYiuu00WEXz1c96z3rWK+p0Bgkw4NoCM9FKcWPfua3JJpRvoSKL4Z6NxvbVlv3fxL1req
Q/EUSGWvgtr8DaW/Fz6qdV/vJ4kyPTAP146/3EEea6hqb/9ZFmyOfPxXLrJfE2yr1zl5ss6y/rVY
GtZKjLx8LLkvF8tYzwGd0NzIIzL3q2TJLczYZLVa9AgWHzJFrWI/ig835LLrlxyFNjBRgLmrUjf/
EpLG24JaMzoCs59pLsIdl52fqKuPUJdMHFfsXzwa/0psZbTxxFlSXlQpr21rYmXoFAUw9NPl4IiT
ttnQuU4A6tVaXrX+6BFmWhzuKT/tjsjO7aHrg/otmuZT0fFWI5wSD+Oy94wPiS3ByQNyTramHDDH
+//h07Q0tvOZ8NYzKxhiMF3LWpP7mR7BN3nBbjSrB/qKt269HLTw+TpQx+gG072A1+uI8U4yz+I3
qL4DzLsrGfZnW5uHETlyrtyNqgpaod2XpE3fCRgcp2k85jzENdO0IK6DX4KWEGtaO8L8pBv54pfc
Iwm1l8FZB+ObVMbRNpxnI3Itdm3GhY7lXz09tX2Q4otLKP+jYWc1KffPT+hmzLxdYn/dQtFhRnug
Kdg+Ld6Tiwyk+r8yKPZTKc6EB4iYVJzEZnapC2vfJJ2Pf07eZyMK25jeR7brrsOU2jtPmXzN7dWE
4QH4dXpOnbsZ1Z5P/h8Q0oNovNjuGzKT8KmVhezgwj9YPqkqWDt87Jh2PIe1FWH/ZNpB5DEOIdpp
AYsLshUhK0X7Lj11/Vu6iDtHvak53YUly55FrQ0b4zoB8uZo3gCeUkyPExrtBESPnQEN2lEVj0n0
w5eWUIADbIB7iBkk6uC1jrmWs/HjN80hjaItP7A1j8ZaFemhZoVGJGNHkpprj7Ex/WfP6L661NyR
gdlojg2B1ZMvYHdJzJvKPzzat9ZQzBmVQS8rzcxBGZFoIf/YOnJdmxZBMYSCniiFLsqPvP8FunLB
vv1uW+q2YNq7Oby/RkPPA6tUVPXGLHZYFw8imGANabOkCqWLdh0NsE+tSVQ8x7bjpRxV7ilw7ZMy
8eyYlngYg/Glnh2DXsIPXcKV8ouabVUZ3C29kfEXjdRxKH/4KA85vjB8I5tlRIHm27T02WbK3SOU
N3w1U37pWkpoqzl48Cd0v4B7buyM3rkJWlKJMoj71H4UDcEqw+4fWwaNaZjujZTXIl4HL50PMB5N
7Ksk1ud+Zy3exp9p03T6Jzx13qYe5orvBAVpbPjGDULEtNe9y6YQAXsixxg7Xh/dscfBtTLh7CXq
7T0rR75b9TOK/GVonKe6JiMx0ZZoDA9p2N5Bhj8FWNfm3mbidCMEiv5IAwRtT+2D29mPAO72iy0/
ZzO8H8Zya0QnezY2KRVRNjmAkZ994fYnnAW3bNO01ebwczvQt6WLeyaop11BvgOuxEtb2QdazomP
NObNIBmR5wtfojSJO8ils19ugmnYBurNZeMbmG6xraQ37lhQFDUG5VbupzFNYzbClC16YCVuXCmP
TY0R2f9E912xEN0xqpMHvtFgSnt8BSXzYanwE007OXoBTN3I5giwOC/s7A0oTSwj/wAUl88t553B
uTDpKlpjRefNIXNv5ZALHLwJIgYVTFSTMp2sgwoeaNnHCQ6/PmdvUJ5LJ7m44pLIT7wqq9C9Fnm/
myrj4PXtRz/ZvJlhq9mECRvz0xEFEA4sZAk2HKHjHGiThxjQaLxQrdlta4SuIWETzBnz1frOLiNG
EUo+EM+Aq60PlSSc60sMCt5+ccYNbcE8PHOzLht7V1VGgpzOWyNzY3YFfgyYL9kN1PcAq3sM2s+M
knQQIVWwZefqhKUTe62BmwRthAUg1AS0MOlZEE7AcAQBOyd/m+AHkTRgrcMif20n6gFVsJdLdPEU
ipJRfEfQZFzrqw/ce+UG35b4V5j+svNTtv5tdhytN6e2vzwquMfKeYbNk25LHfDWDhJ4J4rNKHWZ
JHxa5zNNrOQjFC0v0oqQoIFZSe00/IaVBMiCrafDVBMkr2mdZLd/JtQZV5gHLgq0RkdI7DCMghfm
LQ5MuamzobIQjl7l3zlu/m14zvvM+bwSIqFXljoknHZT3At5byvnG4FJbhbZPllLsK3rWR+hOr0R
MH6cPbd7y8z8J7u9SxN2cUa5slHiIUg9eGowY7uRl2Q0f/rWOHayJElU+fTCAt5Pup8WyIviEYqW
8Gz79qVw3bgvcvjPPS1cBEB3vPljkCBsCbr+Pou47rF+zc8VxckXkk7RXuG3ZDqFASzjiXw9PnK0
2+7CTdfYTlXkHMY5956Kwe63UUhiEGdE/pnA5VoVuFxwodn9yS8Y6wdciZ+GQEmfp8mIfRIT50kb
0Z4wRo1L3iYmTCZh9rdkbowT8YsCfKExmmjIAaawjVVq929q0mZaBQR8L7eSx6vwKHpYexo49Kqq
cWhjQR0FCzSrS+XGIvlVx720wdfXzLlzu6swDdXRPquXMYTslwvvtTRLLBekBwRlho0yzsAI5Y4n
rQRyp6cV5RHMHRiCp3tYtFC4FEfuOsVDe4kkW2Ym3+EwdOwXph5U7Qpnr3UM7Y4yr6EQeCo6naPB
NrVrbfhhWVBRpkDU8YT8cSPJucbbyDkKczC3uYq67N/32gmhxSmREGIodJ/lqPU3o5YlCGJt0sL1
tzO7OoDQHN4MqQMeW9m4l6BtiN4uGSQs3RspgXKhxF51eGWjsYie65I3Qe/4RsVIBu9zbSLKUulX
uuxNWAsGl2ToDdx71Bfi72nFfmT6XVHmXZ1HofnLj2HePCAhgd+J596Ys2uIOOxvaULT+tlzMYxi
FPIMbpARm2QVWfJQtlzX2HIk6rWtatjdFA69ph0xfsZOzMykypr+TmiTF1gA+QdEJFVNhvUv5LVs
HgZaExv4lQG0Eig6cFpahzQB2dgzO9xKWBsZ8oM6JFVUFadsXsyFadfSExsdXKvcr4Ml6C6FGtr5
UBBCXZ6yEYPzLxe4NPiVFc7vaSaafUy9xF/eS0mcZhhcttGWX2ITXHB4LV0o9zYcCuuxdUeoYZwE
1l1C4xEnk1xaINED28ydN4SA9HC2IFS0nCacZ00VnjM/DOEwDDYMiGmhn3JV848YCSKaOQHRwS5a
s0brzz7wCULyuaFvBYq59w1F0SUPN7DoOyak6qutqVVywMyRJmunXahhLUXCrKeIphOZGc3g2iwh
/HnKM4xHvy+cX1BZ47cN7/pBWUv/Ww9MKKjG3mbomnS3VKo/NuZUfzRkXORqoS5GH2ZTmfZ6jDDz
8jIhO4TzoRp2la3bxxQC73HKEgFZMEnSTdhqEs0+tp+tLxf7UKmix4aeynfJnuBuWgr1MPZmF7sm
m81VyjHA2lkn3B9IPv4OgG8O3pRHT81Az08rw/psg0x6MDH8cXerZuvY9c3YxX7pRW/DnHkPbTXb
t2t3ls+knnoC0bB5FMKGukXlyxJGl5nNcHHAMUX33J+89WJkGU4dgpptGkBv9xJY6tslMEOWkunw
Z3aUwq7mxFRr6aTVUxU4zrWSnbFtc2Xfla7gvmDR84KPuAd4BJDbasqDrxUn3dLh0cE2L+ynnOPy
nShXc8ysWjwlQ8c8gvUlQsqCdXjwGMYvpbRvsB/F27uUSRZtVLKILxK76Q6rH3WGhIf+5UFBQesw
WeUrTSoeMqOARpk1aX3RjtX9WqK68hwRTR+a7M9gGcSDOuup3tkD/Dp0ppY9ZigvZmEikrKu5qab
sTt8zNrSmldOL9wPpyZPvirAtoanARTFm7U0TDMiYJPSYLdC+rG4vmnXHhoeL0pZVq23aDS/IZ1f
0FxntbJnc9pbUYdxvnYZkjE34UhYWYVDPa7pJMHKGcfitibo98hwzsFbhIcjIky4rDn1gfV+2j0S
iczAwTnmCeVTBcHyRKeMPLZ8C4+Or52tpGLXI67GWhn2s/y1wBuDXrMSdbShNtwLEbpPs4Mtkmgx
FnKCgM+LmXLxRYLut2L0ljMYKJdra/MIX1ldLK8l9TQ44Z0HnmLPz3t4cDhhGDu6Kp6XZ3aqNJMj
MewLTOArd8D1LlKP6uAOSZLPAvcIm070F9pat4VDiKp1cBb4c0VVspegqA6XcU7PZsHr1Mt2fK2K
jdnl7y342M5kEq53xhLdLaX4qXCe9qAlDEYbbOyHMlJ7qm4YKkjcS53EZqLH0xz2CaiOzFo3bm3z
cFbNirazamVBnzuTa0qObqc8Lj85ONuSoGsmMF1uTWJVrzko4tmx4sm+T9pBvvt9BiKy7b4XClnP
JUTcv5nBIVspkhl3bWPn70Wt1G/hOsWH5Q7uMVHGBmgWSNMqyckWJSro9lMaNtFhKIweSGlDqnrH
81mmh4k08XtBQvnHIcl1hSnn/HOhr2DqCwwZB7lbvJi+Y334lORcnN50qMDMeuOLTsxghEK8HFI4
XM+WprcXu1E0XZUt9MMcDPQNh+aANZa616PN5njLL9qN3mzuzcX1f0DuBaeUCcmKZzufvrrBRZ6Y
h/bqAIVk9eeZO6mNgDtXoHcVWS+AAA8ADHlOkjvaMTRpQxgiU7qk76orrd2clvY6MjEGl0CveAVu
wA5iE4rAmlApGx3MBJc6hylNrkAPC6Y1KIF8JRccH6luzxNOO+pZMGBAYrtD1oJJ4Qg/dgsK9yaB
xqvxk77O7MoXFqmNbaQ/mKuABdb93bDIPE7GcdjXwP42ufbY8xnBidYj8u1e9FQaPZfZoZ/2PfAQ
ZoWUFztIac+1V0WdvFA5ke18nO8niP4mlvgBUCplcvdBX3+Qf/zNpmVD+pC7Sptxyaqq44gUv7bx
Em1ySxwJpLwahRFjQyH8rUaEpZQ6P39kLGhHVu5VcmhCIidI6i94ZoZLB/QRc1yG0oI1ZYumFatx
YKS7meMQeLv/zt559NiNZFn4rwx6PRQYZJAMLmbz/HvpjdJoQ2QqJXoX9Pz18zFVUy2paiTUvtFA
o6pkmLRx495zvnPlVs5dP4QLSmyuSr6rwaulijOGEZvBaee9WRrPZIXOhxI1mcx5jJFnalTDPaJH
29uq/i3BRlSw0TpUsCHWEwLVIHTrlSy4LmgHvW2n+scR8wbvsXNJ0yZ5oPxM96XTQx/Wxj6IiZ8d
QxQGhZpulZ1smAvtwiwqdz1sVGTn5XQgA8U5mlgsjj7N3gO+9f55srKc0lrTrLBD4zpznhxV7ptO
n0Jau9tp2dzY7nQjUgKx+jA56yY7PAB/sOeVAsCwMjUJyWOehshG1YKWs65s7dImjsVKpLxLRCCw
vBUbF863Gj6reXBoeIAmxJB3FGBnEadaq8FLxS24g21rIjYhaxwHGnEFTGM+TYA+6LJVVExd+yhT
Wue1X++Iv2WWJp3h2lDw3jLqMNyyLuwiQErrQYzHZmwPQJS7dULm4M2AmpLKdrxkpNDyrXOh4ORd
dk7yVnWHyvbC9xtx7Iz8vhHTggx9G0fvVFf1mSKSJ6mSB4SYtPqG9o4KnrhUyHY3lUBfENK4s5JI
XzZkq39K4tS7whWc0aPQ3YHvbrclRz07AzgM5cDiZAZA9TcugRxt5wEc5k2LmC5u4N7BD25QbHe4
ZnMdfWQaTXeqzOnfW1T23RHPIn7B9IYRIdpN7xBFCXQvRZgEZfzatfMDQsRtY3RXBdqNakye2n72
bqYaGoWeipukqZ2XcuzVreNbGZxWvnRUS2Z2Bl+LsmK05P3ITmC9RHJvhxmMkVsWO9umj5kzZdn3
bdaeD559Qo4wr3tzuGzIlX3woehcBUazc6w2viU4gpZbq8Z1V8EKEz12ochXL3XNWBHn8GRdIE6n
q9P0wdEsJQ0xsWkz89PE0P5QLJLU2Afs2g37wQ5h8HT2PSFlxmYMR6TERd6+jgmxySRnVzwUxS2i
0rVZgCQQ7q3RiFfLDvc4CfbY2tfc0ZPd9ivLvyPJ6NiGIP7awTpOgXEWpqSyFNTnfvmpmgaIU/3Z
YOQthTihMCAT020z006sqozWOh92PyO5vKnMz2QVbKqMs0mS+k3Y9m2lU+yg8RUKuM2UxLgXK8Pd
s1uaDm5kRrveyh4mmo99ZNkfu9w/dTTyiGVAtkGmOm1BXoQxspqHkYzKxzE3tilGhY2Kmmqth8mC
NDg7Z56un5MwOpNlwrCACfe8rtux23lIU7asy/HaNAdYLt5jk5d3bGezj5wO1HkHk06ljiQRrFJJ
x3gMq02H/ch2ToCjzhIaSNdAseJdNzlXSfxmEUAGHKehL1Mj7PDQrY9sCJ/j3hpftR6dqz4e2rc4
HGBVNwl5LiMCIzrpcQ3tyeAVRMiDex8lGkGzN/k7EAysnP9AUEJpnDEhN67sSRXPZeg4L+bSc8v4
KZGiqeV9UpWJ4pC6TTdbBB64XHIjyzdWMWHkkkXWILE0UVdZA11nrPFXFtuTjaoi80K4bjpvtMdA
Smbm/NkD5EEPzs2/UIyGzBETslC8hVKs3tloeFlpRRvBF3PCdksdBNFk2BMfsURvu8mz3Q0Tvmtp
TzQ3IfgYDBBHgVYbFPO7AuI/YpB/If/6lRjk7EuxpG99eUdsHN/+59vv/6YCkeIDIg4ekgWlCH5w
4S1+U4HYNr9C1BNKDwQgBC3BzfiDZ4EGRLzH2/0Ju/hTBGLIhQTp8veZbH4luUX+P1KBICf5Dmjh
2dIhLdJRjm0BI4W88VOUS4DefSKB4dXBAyCsp1EkIztJ3JyF8ThPg65vWW8G44gDhCaNTCGW34DA
tdRaMJqt3lAt59o89QiSxufvLuIf+I3/Krr8uowRU/3PvxDc/OVHU67jMwkm2JKtJr/++eU2LkJ+
s/hvK/TKKki7tzFyBVk5RgBuwiGdoV+Lsau8/a+P9mNwjiJlyiVZBiGMLVxf2mqJZPruaAxFoDtg
wmdMIsKNbObsAV56dfPPjwLZ03RMZfmoaH+63BG6XzuyqKTDJYeDeHhmOYXXX/76KD/GR307F1sQ
hWoRKocAabnp352LMks/9KghV5XIk12PvPzSH6PuULhOiM7V8LdmVH2R9KZ+c3o/3rI/Dmw7jk1K
j4lO6SdFUV0jEx34ugNHC7P9BIjpqBsj3YkJP8Kvz/HHDKI/DiUdJUknoztv/nQl54L+bz3rBWuR
FOuunTFSzPXLYMxfTTsXq18f7S8nptCrW5BZ8af7wFl/ejqgUmUiMQUF/RQ+thIGi5LNlwlA1G9O
a/mx/x2DxWnRd+UQEsqNx8JrLz/Id7eOZnOqJY2bVSCEscGPnW8LOdDWd0GOOUQCn/k6mH4T9vaX
Zx8hGvAcRwlyE/kS8CX6/qCBRIczIlVYpQN64y1zhe4roPoo/c1V/NvjuBzIE0QOCvOnyMHetwQE
K44DBbp8cgJyUsK4Sl5/fa/EXx4NTke4JG7xP5NL+tNhnCSZrNZSkFgS4IdRZdEm8Hu5j8P0vtLy
IgsZYSVy39BFrGt94HE5pG5/nM3yYvLZTAldXtLvuP71z/V3Zy+UtBzLIppLej89QwxY6L0ufd2E
nMejcBKcO4idf/MA/c2TSoSbg+iQM7d5VH+8lwjgc3RwXON80ANQG1FSwzpNU5XrjKiG3yXw/t21
RqTvumCXWEjsnw4nfdxvKmGuZaBF3g1SfRK9OmuUcyJQKPzNN/rvD4YiDkG0pTjDH88NhBcqx3oZ
osm8OORMHm9EXEqqLgMGSWDV9e8epb++jhZvIbQnlkiW5J9jEAF7JHoQvI6AcmrUMOqpEerEhn9Y
p/ThCOYx2qfYn5gNW5s5YECNOWbt9WjioaYDrsESxrwieYgMQIb/9HmiYWw7lutwu4E///SxpV9I
YLBCkwU+Cn/SMKDJRNV+/PVR/vo8cRQYDJg0WLUAm/94zQUxFIoj0UwnsmU6g+CyYNPotBPNHsSJ
/5uT+iksffkAcjwgCNxevgZc+B+PhxPQrIkvihHSAY9E8uGiXMYFqs+xd1ZnbtW2rwlIdRgCugnV
toZl/Ggy+VQbzbTp4tdn/9d31rJtC5gRulubUJHlifzuc9wCslf5AgUB9NM1B8IikMOMNBGs35z3
7w7003JWJkTCDhEHKtCRLd4NUM9C/+7j8FPK6rery+IMMHvJG32nq31/Ptk41CV4f0ahi86rJe2k
WRkkk3wN5jYghbZ0iL0Zky4+tIAlAFC0CSgbv0vN8Dcn/HfPFYE8yKAFmDXx830uaQ5OMXEXqxQj
8Gbiy7ij5Y19peqNw69vom1a3KYfVtVlPeD20ZDhmPzLj7cR9b9RJHZEXkE4NPWBAAP6uRKcTs5n
sgjBQ8XKv7fkiIIhKBuSDyxEiQwdpSP8NxEI9TFeXANEpgD/o38WAdYG6skeUZWv1Ph18VkviNdL
X1cMJhfWCdQiKq+wwls618Fzi4tSnHDzMCMa8TEZ62awxvTGGEQGRk1nk3mLNZclqBjqRjP7bOeg
2Ju6WtqHIVJhYyMmZ24Xl/Z8GVULJLtL+JnWxtzrdudbXd1ue5wmCGnxPe9zhRSaLB32w7iEGJOB
Jw2ZiJf+HG4U/TEkPUObpvvGr0gcazH6I2OyJ5vJTVwGetOaY5vvta90zbApcz5RGgFQS3WmrX1O
R4zsKOI+GChJG2UaugjiToCb9TnbCrpCYWzhqGBw5IXZTWT0k/bPzBKvUfKcVPRJPDwnUQrygUls
78sDs8rRiHA7kRvObtgINS0jYFkvsrbb6wqx3I2n4GytG9oDKLk1qtR1HctqonuHKy710zrcg0PD
0NtVBb7jNs/ftDYYWYOzEOhoJo8ktn4I/Gto0cFznONTpF9Y4izvePHikxVVrjqKTKt0q0Ydu5t4
tBllS8aw0ckN7Pi5N1xTn80F5VREt3NCut1TEeonc5A1YIMwM54bO6PvtsHhky3kVN8B9tBGsj4F
xKiA14ZZLK9DyCj06HIdkgcFCDDZ0HBKcCurINuTzFPCwiQxidQlYYcvdUpK5Cog0i8j2MwQ0dYP
s7g6I25nepBOrjpybCR0224M5CEk/SdYhShYACcL4rbFRqc5lvAKeyacM0yT5QpEy3gb6SLOgbNP
6ipRNc0O3xudHSOYGVn1IMMRd8xgVTDCPNRy40XiYS71ETEaGs9tQpJPw4HBJ/HEeYN+DDvBuK1o
2+oGNEVvQIVw9XnTEGC7oTIS3n1hgwS8HfJEE3dhAy3fV1LMeK3p4vXFwzg2YMJF2Jp3tFxcvSUk
yBB7f8xcD/CKxDerzorebYz4mLBoxUf2NoV7yOF/kVQWdVkOpkyZ13CiklfCOFv8yGO8uNX7DLZg
amTEleCXBlXEdgHqCfnlyZpVoCZyI5yZ5oDfI9WFOI7oC1iTgHS0CAbLFkEJM0RIQTBDEytBXec4
cvZXJfrbYMX3Af9i2leQ132rNbsd2egeqKGiGBnOhmr5KzGNQdgoF7sycOkW9609ynFTEUuQHlzV
WnJjNWo+J+ALR2Ht+2jYeuk75HLPfnPFrq70twjMEDckpUZMWkM0ASZphtm5mxegftsilHglqqxK
0Y3ZCBjSPBbIPyOQiGt3jBWy4bidX2DGO4/ZJCSJLVGfHePQtgDJ4rVON8I0qudoGAb/GQT73DzK
IEH03lpB+rkGQMBbMGvXQs4vC/+s1AzJT0p7lbcVnsegQbsNW2md5fanPgDruqurmVXHxm9tbAKy
Iz5Hys/6fT5F5oEuegy1AiXzMpVKXczs0sJ01+ikplNu1p67jmiuoC7jhaYBjfcygjgGW3oRRdWX
YB7lEzi45GvJKBsMLdGO3Tqsa9r/iDzyJ7S2+E6G3KqwFdoFXwmbyMho26GFSVbEVNAXNXB8wuWL
UucW/W4GyxOYL1i6uUrkuBoSdMI9ALrsDGx0Pd21rkgtgf21reXesqICBadBqIpAIaaZtKMfS1hL
hzG+wlQqQiDGRTynDwPTKpUeKP8pZ7d13OmKu6jhPbTtF0w0jn4GHOe0QEV6LTDQ4BrnDeuo6rvr
sQ+to9HM5SecHMwox8Apko3n1Gl6ikpHFnxxFgJvEZcmijHtouIY19rOB9fZsCUZQrn3rclM629V
4n96f/+yTEq1/98Idju8FG8/NP/e/8C35p9tfmBJNGnWOZSzbMconr81/yz1gRYJXSZXLHYvtWBu
/2j+GeKDKfkPSw4Mf8Lhn/7d/bM+8LvZaSlKZJfKCXvYTwDbXwFtaRf+UBg5BM679FAEfjLBpxdd
8o+FUdlHwdT63h2xAozUIfWzYyQ491hXg36wrBbBmu9ml5EL74KwOHUxABx4RdFL8ESCzs7D4LwJ
O7u51G0/PltjMNxNlmndOyXJVh2u8yPTo+RhnsS9IcL5oxjCiAjAJrwh2gxrRmtiQ5qMkRW6D6cd
jDkHtlTaHu0OCKXHwObcZgdyytuAqRX+IqyQiaE7c1NZDkP/qO2fUkVaFItZVHmwwz3nk5PTIdyE
ckZtzlvcXFm6VGdJTQreKiBG7eSiqsIfWi9GX8g1s9rlbHCzNRoBppRIRYzNFBrxwZQmEyZatyXv
IXrKGz4ebnTk2949NC7QUgSWk7zJB2ZL/CgN1tKF+loG4pqqBKOZFAN0d6c68t01HJQ0LeSC2mQ9
KJJw01biRPFR7CkrLiWDFiYZYpOb1Xg9eE++3V23Mb001gLENfVXhJJOZAw34YB9t1GvCLjOQXhu
g/xsXpBnffvRyzGEMtZFObEoDPWdGQWLPaU/1Xp4qsogP3ZVb5HpqNDhoxDRNtwIK3FfLXNU501b
n7hUVyqSdyPwqq3sl1VswE0SROEr8D4MVBWRwFZC9I3jjS9m3r7BRyPMJffFMysj/nafFEjjRFmT
UgMG2e0gpmTv1GP5VpjunVvor3IWH+m43QWOeZhQuKRkUTWAdNGH8081jCAqcsTFK8lkmEgwYHfY
O6rDlAfWVhvy1sXogSKgPk+s4cWxJ2YfcXCo+4lrSr7uoMnO63N6XWc4y5gRlvF9kzAIWaGrBvwh
BpN+waDNr+XA/bKMlXS9hDUAqQHhW5lNKmta4n7PgQp2R8rP5GGQqFxGlqI0Qq3TP/UZuaBvRtzd
6dDbhMVz7SCZwqjWEPzBuobNETfdFkoD2X2G1NEmiDTlAKBmbNSOYWPoj4EcnQrfsHC6UEr356JO
mhfD9IrrBkDJVtnY3p3IEulKV2JKCT5AH4ZfYoNVCi0AS9zK6qlXIoxMddhdTrHDv3n+tZfU/mqY
2LJKtKyW3LII3NrDtMlD6y6ZhwWIJVnPqxuIE/HOGRsT6kLanHX2SFCYjJ/xhMMSc6AalhGpwa5/
IsfN2nZVdw5WPTpUXXyOfTBfqXYmiVaS1etaCB4B6u1kYYK1dZrLnLXwNNupgjZA143toEM4IFKP
0Zv5Pzl7K4kyfI8s8qpm4I52sgb/h35k3eTZubG0dfMC8wBkDZQUBqz3KO+IH0LXlUexQuk2WvdE
qYU3psPorkq5lLarpp3vsbmgouzeoGk95rE+wo1tp1TcU5nX27x2jQf8T81RLNiaqn6sCmkxU0dN
Ptr0A3Nv07mq2w8j1wMlm8OcENta7+phE1ChrZB3gg1tTTTMjerc9WzLAylGageFUezxLCKJDkIA
G/DS1rqaredp9G/DtDjAvydvE0Z+VIyvIbmFZTRgXkcTGCVgE8v2ruknfz3h+FtNpgpXTh4k+w4V
omqSzwGXbtMQULCBO/sZsshxImIZ8v1DWDWfSWtKX9OiOaDKQfk6WOuR6XmQY2CVFDlcfyhQ3WUh
nFvDYDhrouDErNUdRoXtT/M6mn55QPe9Ki3uQTyMVLQB4l6dHchFciCZZYQbkJ+4Hss5vgTu0hGm
hN3PkB3AQWWfIFmGWzJJD6SIegcZxQ8m1JWytaxnnx0hd9yLgvu2mMNTkwtE4SjxVkydSuwRQfgx
C7LHhJqqNSN03O6zpxSlG43VAj1ObAdbPrbyEaihf23blf2xYoa7gkb2CgSPd1eyJ8tBoWU1CNRy
9nrIpqGzzrNefh7AZ/DpoTNstY5xrHyUnvYYGWe22ZvdCz7S/EyKrn0tR3eAr2E5zufCwkpPxowc
7I0g+chBOGLWxJFD4IlF3F+SIpOi7y5L8bFLvXo9ysQw9rnpXCIv6i7zvoCh6OrAvh41gAUiG5at
2IRZD0rmcdBOcuYJ2Gq4UBEMlbAaLzFjRTvwSWzLGLHzYi77DYP6eWQniVMujg8zo/n9SEn3WIXh
Vub5pQzag+7CPewrJBLZQRAmcQBiiXeu5xPoNmFPdN1wgEX01fDL+sweTUCa7KogvIzsHiHQGAeF
uHNXmmmw8ziXxu/nM01y2nVDHUkiA5eAc6DJ8NCOw8APFKPjaxwTyO0LgMd4F/SV99HopgBdZ97Q
QmjbTRk2wyGBh7oNVO0+gHsrX0BLzPchJKztGPT5hV2nyYMRD9FxSgtjj0kwBOFZRqfU8o1LI9PT
jRGr6jmeXGDuEaUIq+ekgiMxb0zUh9a9bbVRnOexWTy0xGO+RtAk79i7B8h12MIWErGrylVw7Sv0
f25hBkhRp/nze/H3nzr4X2y5flUHn8evX3T8QyH8/ie+FcKGR0qhR92Ki4dSWDFf/b9K2BCC8AZK
YZPfzx7bF/8uhdUHh9eYobRpLj14tbTf/4AhEHvoOEyFGSI5bLKF/4/G4Lb8sdHveK7p+fx9PuW2
4Ed9//XvGr349GUn0ATpxvbKnWe4PlHJmXINbJNLxEdrmQDMLbp/xDh5OL6xuFjpte/AeFzJ96AQ
ZYOvz9/jQ4L3KBF24nD+hveIkXQmi3fj0VY5B+QIyMNd8kgiK4cjOH2LKUHfb6whzOk9H9w42jVo
GwNogFBjNr3ql9p1yT0ZiaH2aeuRhlJGmqlCt2SkmEMHA9uuvTblPwhiVDyQCRoWN+brgaCNx8xG
iMpuNRIHueSw0GTKv7hFiUv9PaYlJ7AlX5JbRnvZQvpLngvoTqJdpipIUMqS9zLEFZHY7CeG5zbN
rFOfVljCQPkizCmXxJiQxYW01pFBE6o+l1CZ4D1gpmpK/2vQ2P3H8T2ApqwHyfZgiaUpka6767i0
iKvR79E1rKnqDk0k1kxWSMJtjNzWt1NK4k1Br/LIloQYHGdJxEnHJRwnTzPjvHiPzImW9Jwx6whm
jhsgOiTVC+gGNooeD4qP3Z+F9RLBAxW4e04scnjS94ge+mlq3rQk9Vwz/kTLW74H+uAiTfbJe8wP
TuUNDtHhlla5wizhtc+1sKt6nbwHBDUqji3WoRYuWv0eImRXUC6dJVmoBuSDy3jy6eXJJXvItYky
2AyJ3Z7ZqUifPIjk2cbJcFqcek7urpX5SCZda2Ma7N6zjUSUCYW5qSLzCLPEeJXxV7gk9BGK5I7+
SzHZdJbDNGlJNHQdspMIGXevhvdEpWAJVxoVMUu9OY03rDZkLxFkTg5T/J7JZA0kfrk4sNZ2pdE+
Sgbe9m3gxMBym6l8i4x2CBATm+4e53iUw4CfkivDLcNuq5cU7nVDl8Q6ZGlmH4IiWwx9BJxcwHPr
MOTjF6dyzELXRhngTCA3eupUVcVTsTYh8j5OKrRKOBsGPkJrCaVtaKXoXUgIy33eLqm1lTNq2j1L
mK2AFjyvzfeM25QG+aVNAB2GDsjVJUI6UV5RMLFvg0iGac8hhe7TZDb0innOiScmUtztLyaxwMKL
97TdDnhqs+rBk6mN+57I681DcSqGJadXvWf2erWPyYDmMFm+i5QmXcdWH0ErTuYASSchj9mmTlE/
rszcC+7HJRxYmIll7xisQSczQ+KDl8hQDOHjkipcNy0Jw+wYSBuejMF/Kq0lgzgid465ohgEz2Hd
3JZLXLFegouxWPbjqvB9ElHN92zjIKjGryCPsSDlc0aljInRuG7wFXfIB4hHbt+TkqsCEgGjipLI
jnYWdA5FaxgvCS21dVHD6eCvQ6i0np3MvYAWRZBXENiOf6jS1CjWUEzBS+K5OeC9nfONlm5Z7Yxh
xmM6ubaznWRTNScbNuJXl5E6XWQGUNC7gmDCRjRm5i2Io+hFASKkq+XMDo1NFKO0x11UOeQr92nc
3PYA1ONdW6qKXW9kycuavrF3o1z4ymu88xgY8ZljeuopJHbtvKhMUgSF5qqJMhQgtWr0U56HGnvu
gA+lLovhaupq8zLWwHu3EMShQoNfil+Drmqf+9FntxF0iG+5ayXUVBcTCrFhg/lZ9RMcrmGc/PqW
ojJdYObm/ICq1HwCmcjHlfmRDz1DAJ+EaV+kVXI1DK09XeVGm027bKizGJOmh8G4TTwx7xrAN+wD
28y/0oHhJc7aLqnXt8wXi/jGNoBDYcZq4gjOjEcbG/oOeYbzgltgtqyrCyBvrlqHvGSfmpJrtTFa
OogkWJjVQzVFRU2/06n6nW3YDVemrAmiXdvMqkDpzproC4vdLLYNBN7TCq6+Zx4hsXRyV+qs2TRQ
q1IK4rR81jCEac5MsXlWxGMBaKSJNS9roKz7Kend/JDw3bqYyMaZrwvAbnrvE0q/D8cQhAGDHdY8
k31fuNNlOt66I/38VWGivFw+50Ogzhi3WuOV17aBeTSRWvu4bZuiunLmWQ/k0hREmGBza64NbmS2
gJl5CqsEwFAENqPbY+ftv40I/1O3Ubchf/n/+5fnL2CBfyrb+AN/IKzUBwt9Il1iqjAT6dOfVZtl
fkCf5CA68OCfLO3KP/uXjoJgJYBKWejpaI0tcKs/ijbH+UBp5TJ8VnIZ7xNj/U+6l+8ar3+Pdakl
5Xt7dGmWIj+x37UE3xVt6ehNhacSb0OtWHzN/dZ/LtjpstkMuz3wuPBLipWWSUs4qudgztJuq6Zu
vDBrGOE74WfywcUcSsCGMLS3ChKXwIrJruZ9MvNOrTXZkCB3kcSTuVVagq+ozLJiE/h1+RwIYlC2
iYJqfPLHzgP63PWgqHIvxSuQ8uYS7DWZ5Q4VINAcGw4xopEhSu+5alRpmuDGz6Ms8T8A8Ghh4FeK
JkxYwj5fGwNh13hTRjCCkRPXyZZUGgF8GgPfyhkDpNLMAZMnxowSp4vbY5xrplpXW5vJBi723rCh
bYw1K8boQumfS8nm3mKKfMIzSTezGebr3g+Kr80cGac0hnMQ9PV462WzvgmwMIekmlkN7FOIkS8w
/lT3OBGaDNK5M/2L1sqnS8ea+DwNiZwIq+LruUWXGR1R08cwJ7USz1Ph4BVxK9n7u7oI5ieG5FW0
SQELv4xpQ0nbpga1dIpmst0g5wJHG/WGFoCDW+9ND9DP6bFE4CkLfIQXXucyr4OHK0M6vbr7GqEU
eWAG5fTbDN0DDcTGA/CV0GXO8M8OxoWIkJmfEoYoH6dKanvl58P82MfLdLVAdLHMQhuWNWSfXYto
pwkfWjMBbKrzEhSP7hWZOFC6NYgjtxzaU9zYQbuWuH/MLW7BxY+cCrOCy1t4x2Eq4MGGfSLeOqK7
YKoaOT57QS903fdpd9lkUFv3tcXpcHtt5BZygDGyq2bYJhMIA6Y2AeFvDKXiQWLLzvsATJrnhBtE
/RVGr7ITT4Se097DVGsTAWUx8i0NeK6i6jCJTJIR4ca0mu6864mj3BDfx8/Q4+olXsL1plfbcIon
pvAlz4wqx1dZmVnPzK01GFtJGjZUx3Sy1m1HGQBkLZ5pEXVFAXfbwGzKR7i+kYaXPiZihitUZk76
NjD9JIsj9tyPeZ64EGcUpmJuVZik236AwzWg2sPPkcYpqiiaDuvJW259OWY5E26/0/V2LDvjUdLO
cg89NsGvpkoHfL1Dl7tkizZxejVSqsQ0SYh32aAAnfY0p0GJiMCimHOpQx/wo7B1wxEQwCDVFfPa
pLXnh0rDW2eia9XQryYSLZAP6QGxQW7BgjFS2cGFZWvYskkY2vMmwUGwJiwDvbxb++2nsauJqlQQ
Rje2QL64hncfNBe2ShkgCjv18n06QxE/lblXSJBIZaeP7GjR3zZoDRUbsdFp9zjF4+RqGvDVA0HG
L4eWYeaeCwPzxBpmEmgFnTGYZd/C8rzRNVGIe8j5gbeuKKaoc6xmHk9grIJ7byp5k4FGQZ0kk6O/
UZr0EDJHJAzhUY9yuBsrMxWf4sKWOd3TrBwhe2Iv3dR6bp40DwIVZzlQV+ba7qkRpgShLuasKSG5
2U1S9LVVww26ihkQBUweLA8TEVaZfmO12h/Ouym2BXTAQkaXqe3HX1uXYTK4Th9dRzFmIfc2Tm3Y
GO5sPqDX9NXWp1z6nFKCkITkEr+28ezSDl+l0ctPupzDN6LE7TdNxEu2jYpODudx188+vVfTfCiW
EXmJCq3aahfnO0khMn0UGIypf6MeQZomKv3Ro6Ncn3fCBMMC6LR9LHJqmk0nNfC1tu/mbMuAfRn1
OwnFPD7OlmSgwHLDG2vKt+RPVsU2b+r51e8BeNFJZcu2pi3IdKFSzmxho4jt+9mVYQMHTHRISk3P
oOWY9JpkePy+pxYKuk0+0NQ81jJrXu0hbWGflOCHQIGUlJEBSc3FumkN5kva6fCABGPQia1Heglm
ltmMNprdfHI0TMP7WjX1yE6ZuRsUiJ6v+DFwIx+WB3YxUvBI0/F4nFLmZErWOPNQJfCRqQgwXIXR
uAAOInegScjO/ilmARB7ZJPilZ095DNRJa650RaJaKdoDtr5EMWp9mkZVu3nRtcdsqW2npniBcF9
Q1O2wcKlng0EOuwWZTLvsyh0T0RoDa9OV4ZnpEpaeKWbDouxY1HilWN5z9ypvSD1Pv/a1RMoVKKP
pgMqsJbvJ4f4XCVO9XU0RrNZZcL0WEzI1LDW9PJYyYYsyUcGFyF8pOwdPsYj+sRcTgz3RiLU7azc
9lHVoinBmYzdtSclITjpHAyPKUk8eJtlh7OYG+TsPTz1pBDGU3bEzl8jU8GnXBIU7wKxQA8ysofC
dW5tBJterL0tjWSdOXdll43hBhxmScShkwEAqtF9ZCsLMdJzX+WRt0UUG72kaBDUqgRcT65Y6pfN
jgpayHVfjbZc8Tmav3I+vT4LDGbIQKJ6Jc+DwkxqsFfY9AjU1eNVpImcwXVfjDz+s2d9otzDu8Xu
B29dDO5ErOHGQhSKhmBy1/9pZrbTu0HH/mVRfEY1MM0/Z9SK5Q99K4yV+cGyfLqGiMv/b3z/bbDv
+h8s3DmSEf0y3UfG/2dhLG1+6d0+AMD1j1/6ozC2/Q/Cszzboygm2ptu5z8pjH+USS+GD1u9y1Up
2IWl3tWQ35XFYSyIUKOXc+hrodepptUEj8HfzsuiHnlJt/1ux/A3Rh1bLCzb7wSWyyFd1AoSVT9A
WwTTP6mEJ4MtcMXs5UAOO3Y0L57nbRxkWHs7yzrYFamujFWlcTm2c0f4sx6OHikY26SsjQNFU3U2
6D57IyTRuMrCJr4WQXrnRoIxUyWNetsmtcDdbg1gnN2uvUhYmr7WI2TVVapFsHGKTH7pYdaS1Nrn
xq4jVfY+LSYPOkETkRGaj7Xe56P9UKupgpRVBfE1OSWE/jVOnBBgERTyKeTN/cw80DjxNrLnjRuZ
0rHoDULtcyFWjesA1ulNjX02BE7SqF1HCINXRkyWy9axHqs4kV9EHIf7ZogghVh5eUTKNB5rijUq
lMhMtmzw3Ru+E5Si8YJAZJT3GMV9c3RiUz0pd/ja+5WGN9Bn1cF0LNluUgB3xabrzOje8YrsZJY2
H552qD8Do3dxC1I3M8i6miIAS76cLJoPM+kSaKVjbeE2yhZ0Gj21jSY1dOeV9ko2WIg7Lzk3mZ7j
Jey3UQw2IQndx9b43NT5lVLQVAm07D4ZmQ91smNwrqq8XXdD+AlXj3MZzxewUUPtfhlaUjHqRNxO
QfWp8pKnqqViIe6e0ReGdjeyIAN1NBatRWo3wjSdUWGtCgdTOUGSr4NfQfQBbOFjKa6SMnuOY1bJ
WStjr6L4wqlsvXXAY6ZFfoapt73z0hrZY9sdUx/FiIUyMpwPbg7ZIh7AnEyHzOXjSJjMKUKkdiqK
8I0ODcp1n81ZFzARrD+JJEF8ggA2U8Y5GZfh2piGiopoLtaZ+lLCrYhtfdNZoCBb5bx0FaUmFRnD
NOZwZp7L/yXpvJYbV7Is+kUZAZsAXgnQO5HyekFUSSV4j4T7+l68PRHzcnvudJVEApnn7L2Wb5oh
dHiMBtzsPlhkvDGUJWPYCD6GZM/cHWz4tYRvRdW2GPcWUQnIALqhdjDsxXqUFIEnYgGzny2p8Y1w
lu0kgQ1AKlLjI3ATPTuIbAQJxomeu1USYEykWKD6JIALBcBuRlaXcuDgKkHsYBvahfvSaXmyXgaD
lrGV3ReD2r7OUvnNwpr1nccakCrkRb7WpIJCkaE2wqb0isA2gU9oq3siQdlSa3XXJscIEjd9bQAz
iId1adrnsbWeJYiuD+7d03YC/ZNA18PuQhLUls0eHn1/cQ2+YktXIA+JzOK9t+92PIdbp+3TLed/
73nIcYJIl/xwULhJ+1Tzn6zrbGz2QLt4R3JzokwuhvZ1kRMHHlUElvbQ8xZ6vumx1xzaVNd/nXCI
AJeFnMIctYNgHF21WJtYOMecq/uk67hkplB3m/pgWNVCjd8z/zCCKwNRT8cJvKuh7JLqeXEfIz33
GxCA+7Br5BmxdLSxQ9AjNPl9Z2rPdoXrgxuF9srtE3ZqAeOVMsKKdDRc+kdozyNOYyofjgTyrrnf
gTXZiTAMGi+64KSP+JYAYgbixP0tv2Lk/iVIUMEFRkKHZ5OnjduvIm18TecJv1cT8MiZkfNM03n0
qvekz2GVuek1T5tP4r0sP9rh0I3Js674QUaDAUtyAH02YYshHqHKdZ6fyDrfpjEFwYS+QjlrNs1v
5IsZ6xYYI2d94lQZfyVT5JGfBeVV5PVbkg6s3/NDL8t/Im6AYMRIr87etCy7fG62CYOCh9+BP7X2
KWUTHakNpJTZfWsYIVkS5he+3qbsgEF6EbQ+DV5pHEVbsRa23HVOwAaaikneaemIaQG/IypNwrE4
91hgKkRMsyFqlhlxsRUPdpcLV01biO0CqNgVUBn8niumtkzxTtNeRN8lO13BUCsNHKXt8lFrglsi
s9ItGety1c04FBL1LssMuA16OAZVdL0Igrk5B21hZclRlJz+CtV9Zk33OQtoaR3PlgA34gW5F/Gh
eZh8M7HI1YzRnbYNfBirba6LEx2rDO0KaWo/8lz3pU66d5gD9Qlq1m3SoOI+HogheMOeOLrmkiXS
HPCSw1p33bMglm62gteMJ6/pUNt+RtV2ZXHtJ82AC1Oq9EIYqz8U4IFbL4NwODIbwl/Rwm8OsrDu
v2aDvYLl6r+QUcyvSRCYpdCxlw3OXK0bPjwd0HmakeMvYubhIXk6VWof2K5bqxPXSRYsKvS4vtug
VrzyIPvfzpu6N74dPAgTOV8mtNnoFMcSdWq3dzo72nKP2EYa0Ru4fxeAkE/LjLS9qMPXyjNfHQ/s
ecfuJjDsDIvmYDrvoTYeoUAwhSaYE4/iKKdyTUEdWMgMt5d7wHDIFN70rgZOzxrQfi24zD6ZLMWe
GGVvXSvFniLCbm318wa6AJzfrP9otDB7AIJQU8ehw7JKrmMr7x+/vHMUOplfeePsG8DFLD9aALRU
iI8xmunEXWKu5h0hJVhkzDcAw9oaflJQVVjeKmfLJeo994zxVKY5KSpCee1sHqXR9Vu2Y3+zuvlS
3hiQP4MmG7N6mmKkDHHUXkoWHLS4rrOAahJl7AaAQG7ROVt+Zeu/febuCRfGFErmeO1IWooukMtU
KrBTIVyJMNNvDbZ6v9QFFsO0ea31dEc4XuGAaJxzVTvGs2wNY1M9wN5xm6sACpF20nna+hJGkZhK
KKSUqk4w2ij+9D14lVCWu2ViddCYDVKWWK0lTPc+GpGYx87OQJteLca8rgfFrrlLNyYdVPwVyVqq
xApquXjXTEYBkpwNcLPhIBkweBqbHU9ksGL0YmsIIddYxDZLLDHLsj3Px5jjQAP3KhuseQvhfTu1
5eaxfYHiseBK6bX32qYHoRvN1qjcVTab+mYi9s9XHli7lbywWbdWHOHOkIj4EUaKjSWRA18bBAPL
qq/XA1Dghme133GL3ZXs1HuXzYmkLJiwQ131dQnusMkDK2tdrE355mFbWlf6lRBRtqYug9rJC/d5
lsB363gaI+VER7gwJei051ZMJ8l4lJmxfiHThpKwbLxTHT1Eapn2XukTUuvJYWSga/luNOdyHXEe
OUeSUxMNoQQwHYCQnQtvbO+MHBZGBcK6doaXEBm2jw3wa+B2se9QY66KIQYsY6ydBWFAZCdxQ/wA
JIYRR9q+BpaNwNv1ApAS+nvEaptUVvvGd2ZHGjkYipz7a4t+JdVsFL2M53Y2k7EAqSIfucT4q5yq
uuMzuXW04qn3j0BrOWHpnos5HPOB4zhAn545kI6PuSTccyaOmHq2hBh+K6H0m8D2zVO7PPd5s18e
/nKL/lNYox/j2MOqshfzRity6FCTO5BqmvYE5/7JRfVrqh8g/dRXQVv3GNpMIZh+GBtaAvGfkeTy
Rg1S35R5RZXFqOWwk0ZFEa3Wlq/OSKi1xhPg04gtetJr80ksHNj6kY/V4pb6q9fIbyY63ZZgJhpx
nUmQvUBypTfEbbqBhfmsEcuKGT6W87UZ2k+7KaYRRnauf1mk81d2wiDWJaD4RIhg2qVy2XIA2/d6
8+w48ylJZkFCNm2ei8QinUjM+ofWdOVThyhPIvNAzER6ivYY2mRXg8Vs8m7Z2XCekWQ1xr8+ZU8N
ohECry2rA0nY3841vx/77aCpoyOwUFaxzZdNHeupotEBNbYjLOmZ1S63f82Rt0ZsmU+uO7/3kcYK
tymsHTjPt+JxN4FFSr2uY/bKDxs2mmX8JTW686JpOXNI3DqcqUm9Mq+eHxvjTB6BcOnrjlgAGFnw
AYajDUxSLrDUeNwU5r+4lRza+243WQQqNZcSk1DI4nNWCWZ8FjVWLuAk6Y0Et+UbMZ9/G6ATgzLF
j/tMg5j/rb9c7Y/H3tRyFN26Wn/KFXNwGH9vABj/tm567yLzojdRyWddn54AUiL3Q2Ppp4QTQDGx
hACRVvrhHJURFFtjOs66PR5MTjFPi6uWa1SC8NMR4h5xwMGsdDjbo7RtgtYtNHBwFFLG5jf0Ij/X
y3OxJCw4Y7wQGfPdhvd5pODrWS1tNv47zPUDRXUeoZl+mKio/Zwy2wv3Rhb/VeL5XGTVb+Ko8CWs
Iv1uD+X4gyQ5Z/vtjhej1siktrrEEt6GxikOTVWD3lfheqb+wclrqD9iNtXblCn2d8LG5JibxLdB
ezXBUItbDd51j8v8saolNqjSlTLrX1kLeFUI9jKbX0EGoCdGFrulT0f3e6g/qVRBDwqXwA513nWP
slaBPiAYPGULLNzL3ozc7RyDwtK5mgRIPRKf8s+GkGy+c5UxnLK03quBqi3fOnUZtKjeWKOsAyzL
QZjy9CwZVu6cpPsG1km5UlcBcAF4v1Jh0khflwT4Wk9Ks1mpbtTOy6Bf8ioh4wfums2IPNgApoDr
RWQqGNozNF5HTtMHdht3Z5iZZyhPG5cQq0d0ed1Ey2e5ALEhPS2bK9Vz72DJcV2PpvXujukzabJi
D8SDwK476vuxmP8WMd9DoLTlDwqsZ7uZNg4xeuWlziriX/UipMuC8f8lSW9cDPap2gkDf1S2lyI/
J2WNw0Qaf0bPsEmS6O9x6+7MeLhwRV38JW//tYW3mQjSojN4XCwZBJQLo9KJSLinz+tRd6JT5oS4
bKrICLiCNoEqSbIgdV/HFTt6SmL2EbAaPCmtZFVuaO7GVoWfz/W16stNzk/zuZYMUApD4ge32Lgs
xZ506FGzH6jTxZ4OFC5tv6XT+w4qQ6wGMiYQDJtCX1emnRGs7Ymfzi6msyFyDyYCHcSIi3dOFTfN
rDKbbR/Ot84xx5+upILYOHYVTLWnP3vIW3ioPu4IMmLavxmNql1HjxKhPiLC87wa0CJuqnzNtGw4
TY1RE9lR/ekhD29B84/JhjR1fDfCBjI1IZINt0nkmF5W7t3cGncZWudADcAoKXWN6ruLlzWcBmNL
+eJPLho7DOBk8t3VnXFYhf3wXLcLESxdtntbAxRGkmdjxHGFy83OIQdm76Y9PPV1M/s5VP0znN/2
uXHq02DCW+/5DgPwJ1NfsE5y18IZPeiTdFxVNPq1Zi/7DEHnVswYwCvVpxuqEQ8nqJ68YTzlM15V
YqukNvxYrInidU1rxpnMr4guI494ft4cAri56rHxjvKE4yZ6V9wLOTZKFrpfUxhtPVJDpVtTIc7U
wZGAO+0RUCJbQM2n2VhtFPBkv7FEdCimyaPMksNQI0PyNjczsH8OavQPqt3ISSywTb7cnhJfU82b
BiT4SzX3x97Iyq1qGczMCFvkHAJ1XfhmwhU6kIYULNDSlCu/4Ps0OGKDVyh57Xio0fc1eK0iX1Ds
YiS48YZe5rpSbrlnPo1PiSYoeDzjVVM1y5gIwEbkskllZDrvNd1jws+LgAa0Af7cyPm/ldzn+9Tb
6iGkP3e2ShCI1UcXR8NmjvFR6rHChag35naZ65PB68ZIWWmXj3Qvi4RLJSH843X8S5yo2JQq79da
xEEqdbKD6DxzlSicG4udnOtRfEdheWNH9U/l2UbLohenTuO31rPpNTaCiblkIxIuiXHTpugppzjw
5g6S1z0KvMcUjI0uMrugIhn+UyFFBcRmvzoOKjWWe+a60pxNlLpHs5Abek0e5PZ4DmYrOxY5zVcv
STnrRNEzxt1rUU3nhGz+WnX6nXMqlnPd1o50jN+ajjklnEE+lNEJXSbNDEL6Se0+AfX5aLrpDgR+
z5v/ovqOZZXc2E0V1Ia16yRfZAOrsOMaLKKznSPHlzBvH6E7OTUb3dDuTgO+ncWQz/IiJdvGi4Kv
eMx9lm7LSFbn5DWEskJrYnTYUzveJPQkPqNYzcHYUTtktBJtOhMeHyVwThYSEHC+3PUuEn9C8n3n
ZS4BYafxoRk1J2An+KYzH/1XV7x3elUc7J5/A7wxK0syCZsw+ymmcs81UA+iDuPQQ1X/qFWw4HpT
6bBjIFP+sx5ixDEkh1iJHDFlaW3KXpTQ4yMEPKn7qIvIBIi/4i1imHgc7cmhA/7YQTrTCw4ryb2o
Hd75K1b7yrQ+mPHypyOJGxQOgkIxPupWDnx7o3VjwF7jvWQI4WcTLzBnEJvHTyRoGBisOoOBQr8M
L2PNoEpruQ5kyhmCSk0jkzlGm6BNow2JvavJ75sJ1Xw34Bw/7JQD+FVvm5XtD5MYUA75/Aip9NiR
uNr4dqkzBh6z4avhcbjiafOCSHovu/KeOvUtH+Z6t8xOczMyfsvebL3DhX0SIbOaIVG4GFCIbNsJ
h6CChHJXNCjuyfh4fJbJljzBZ1VHZ/ZtIMRNcVdhbBwdYh43Z+kP4Ew9YC3zflwgaVFz9vFTo8KN
8AJ3iWDmVZTrWB8O7dCvbb7Wr4K88t96pB+Ix4A5n8mw1VLeSWpjex1LTu1L2e5qUf9VCyzfSm31
SmEaCHl/Gt5hzOFs1kXyxfz4Fc/rL4/4bMUNq7kgCkKG/bCwWO2JbYsT2Ho93UqDLngShQ1brYdK
gzNQ4yfMUdZt6mGjyUCwCmbBVLp7bpjz+ITL5zh0aQ9icSy4SYz93ivqak9RDtnrwY5tqmRkJFbK
Yx2nOwunIh72qyhk2JSFJyS6WeDYKcu0DmOs3nyJpiTKY097jrTCt9gOHPgbDuDZ0wBYPCkNg9Ie
4Q3SHQjnualU9/zRVppG+guF14yvIqzV0auWQ4Rp5li5RXThoMjOscpe45ExYsxaNGCp77yQhLFX
IhOnLOtpwj0MWoP3hRUzeoIAsw0bmwyxNfiiWY5zZvyJnf6J7M0v9Yw1RlNvzXb70LAUImHHGEMy
fv6F53brWv3YM9L0NIrPdh9umiKCiNr9WsrxglDwc+W+3gVwf+897NNqGbXN7PXJRpN6vk4zzmKD
0a80cp1HS2vyq2MLZHYI034Kly2GMd8hb/pS0izzUnDYUNCxY9U2EqpEw+gEzmWLsqtZLz2PJwsg
O0mm9kRV3NraGds6LDM8IbqKGl5owBvV8HBVyxWmsmDiiiyqgmvTO59Eo+tT2YwhvXck2NO0ASDC
eJtz6LN0Rf0UxcJcNyEXmKKI1TVvk6Nm1Y9BFzcZBPBMvQyICIV6zg0w+xw1cZclHMQLIsxFvlNZ
VRFu7g6lM+EUmJjcZTyZNHVz5JU2SbTWOy3alA6dO48CPykW80k0bQHZ31vgrjMBaUoHoC0xbdFN
a2M0lgPo2s5nqyHJmFQVvPduY5nq3HmIfEq6oJU9/yvN9J/ZSvxPRnbjfQl3uqbHU7VBkjvNzh3Q
sppvbmxov8zVMq4NwCm4/CX/XCUeOTSC841u7VvkoX4X6srvBk4MGXKUXNyEHdWIeZp9T8oZ5ciQ
b+no7Kf0mqI0N1V1cmUnA5sZe98/bA8REY9CJ0APXJiWjZ6c2yUvrzzFI7ZtWrwz7CE82Qz/dnoZ
JdrWm9uOodNHSZ7+oBji8DGcKGZxg1/FZnqUlUTG0Swb+BLsIfq+OXG9+KZm+YwrO37AC54H6QYc
0vSSdFiE2S6K+/4es3X3WaYl63YGaUD6xo/jGDAxBxtiKxypVBr+KfpZruca5m4DahODhtHvdC/h
KTdO7RsmtvyxHreaZ21W6oWV7alO1RXSq/OP6+W9QSN4Vv2YFBe76TuOcnac/kkMew+m358e28y5
imhtyPA+16hUOWlCZg/thYcUlGhMP3O7DR+rgqbIxX2IGoDO2reVz2RM0oIwSTbs2BTQb2usZ7IW
R8aTC49PtbWJLFI1cOw/wtIuxARJw5/cUguswhX7qcm5nbQlC6CBhDb3pOlvHc/LOpyWD2Mp523f
YjwvC54FihluggiLKspdN2Ct10Xx5D3URhmz0tF0fJoJ2hoO8c7LXpO0DpiM3XkmwqEBkQr3Inop
Db47mKdzP9MhMxsuhFQ37LnrmdmbjTNijbppM6DH0nqSW51R3Lj2+WGrT6x4I7YJIn3KUpuEjBie
MSU1ZAUjVHPFZhqqnah1z8cOdp25A3H1NUiOIQ9YYB5gk1y+XY5thyj/1nuywzwHbXSg08jyRKsv
c5dhRybAfMGysBmW5NwQidhZI8sE67/wNMMytUrV4O7JxpuBDJdLog3tFvwZ/zyGtJGEnrfKOUTB
/EErbDeX0O3e0cMT4EIvBNLafVEV+8fZIs/hpMl8SzqZbSH/jKvOa21yMcAUdMt700yAtTEvNChg
w6ZynnAjHIbKuPVsfGFFJca6Y7y30pfB9Weyodz/8RSH3qV2jWummGsTVQoWLkQ1xk6LkAwBN4++
tLbs9NEk/VFTDx6ImPmLwYhqiRcmCcIUK1Yn5nOoGTKYeu8QY+7pBqcgGK4lQWbhCWMY0IaV3Enu
MDxvFAXeaNYpipu/RWcwspg4oeQlOxHpbULQN1bguUu8pxqacwRSTbcZRhVvKw6JCMGd0dgAw7F2
Xjvp+zLkoMP6iQz5zKEe53aRZ099WoOkpxD1ygIWLLGxkSBmybE/8crcdS6qxLAtplOlIvzNTuJU
uN68jq//jFGcuwh/XWxWRanVn4atjGc7Kj6GehmfbKrydUC5uMNp1OKy7CPd3pIYp8A8gDonz6tj
E/Is9ybS5BobjsGlwUD1N1kA9sd6/mol9/euDrWjK4o3JrZ1wBFV+DFamyNsgZjdEwG6YYnviKTT
YJLhH0NYF53DyVh+8Jv1PfqTo41GLx0JyTFVWlH7fk15tUHxXmsO9myFLpKT5mlpHisBdRD4LiKv
QArfYf1kRXqtacLPWIvujcLr4ZFkMvppW1FI8XKbwMGySrX0U/JeIo35RDj46s1Zlvmqnxofnua3
Mv8o2bBWTrKB3irser3/tq3LxHFqsJ1NMy83t2Y6QD6f9r237Dwd82LcDGcXpmudHAgyb+CenO20
Pk6qWBczwC066NGd+tWPq+PyExP0l//+yNn8Q+UloG4R5C3306VqeSKp8SkM85hH+eDXC0UIEX/X
Y/UeyV05D1s9Cnn7c3MtdOOTmHQc1N5IwAr7D9e70dvk/BhYP5Tc83QmgITrfLJtvZ9ZYk/7AEGQ
yWOM3hzb2dz7LMR4bx/Wxca65NP0VVgWc2ySO1BTDkmPIWKp7imlgoNFIwNfsXmwa34e4xyax9Zk
yVE1V4zY1fa/UWtBdA+Wt/1kNTbrJoVLrNRsETgG2TdPa3i0ekgQi8RVb1iGvECOsGJXoL/eRi3p
/ZCwFaAg55jY/XlS+Mtl/j3a5o0qL19N3lBn09T2kRhIKkwSzHJeb6TZMLqpeJI7qNxckbzR/OHy
ZgzZuenMg9OQLe6kqH/t0mF7OXjAojwn1ldmRWfIqMuVk8Egaii8rSozjwJ8ZIzwRL78lMAIgq7F
+2ISXXhZMCQQtGkrb981FT4UbxrdfdKSXYWoQ75ilkO0pVUlzsN/O4qczk/qt87Mr1K5afGZwlp9
n9SDihRX8tJaRD/oOSNMbgrxhlXHuUHVL88pOUNvg+foTJ4N1JlBgPICtT0+RUqKJ28wus88dexr
W03eTziAb1gt05idGEFom3BxWWTAdc/KVZ2BHZubuKCHGIZr20GR2CVYSNiihNZLN9jVVh8mh42w
k60dynB+YecLq5NZbmeN7DHyntHHccJsh3Qswt7UdLmsevG4VckwXhSFxq3Gh3Gjm4m85lRUPiLj
sc3Vxvri4EzCu9ba32giTnT/h29GuZkP8WKTszQCx7FrJv1iA8478dOqT31ZmV+aPmtPy9CrTa+b
1bpKBg47OVSmSBR+OBgEMpFtbOeZZL+NauRuukr/KaRNlaCku1TPeBbdstu6kvwzIuvmFObynWrA
GzkCg+VquLESWAqNNVh/EY3sHe2sedN5hgC24hOUfqU2krjMebKn4rkU0/tQUIAnho9yueYq4Fn1
Y+0q72HOIDLlf+BHDLn2CwQvupZpw19ymMKT16IyhDOwdnKQND7LEQfqUq44bmuvXQ3QPOgmAVG0
edia667zR0Ki/pw2qJ1oG1S7RseQURDpBnI+HVN9PmqGiztTdd4T5e/ArnihmSJeI6l7fNk6NsEk
un4sA+IWEwFSMwbxA14PFK3a/CsxuOQO0zByu+v6tYFq7ObOTCGSdin8pE93CpklMzsitKwS5Z4h
vrsmAKFzIXAd/SUGPLaa25o/NE9pdgRG0qXs6NzkX0zx7koAXO8fBltm32WbMs75/2HbDro8tj4H
exrIitRsFGzreygA0RQ2xpLHACZehuggIVEErNy4JWtufhh71mNOy6QXqN54ILAGKT+b3femHRTe
pobltYOLNCMmftNMd6E/UIj50k4e5nSXTQaT5Hm1dJyjo0WiP0IDk6xU32LSkcoov+k6FmslmuHo
jN2yAYSQb3NS3Ue9HpK1283a+7LYP7ysvhwTfE8y2idmErz8G1PIP3MSucc2L0tec3N5ZuQn2Xrm
yUmgAToreh/PFUNqfr2eYP5g6a9iNJowYGQ7nAZVVz8pfa+d7qAO5JYge97VLR1YxdOmFGl1rk0H
zF0Yqp8U//CzLZX6mIwGeJlVK4SsjDyZ4ht0oYcAI6bzMhly3AG/SnYMsUBYRf29zMf2BolTPzZ8
8feTPqP142F9LMHKnbzEIoJk44zamF0xnTOtFD9xR4KrzVT0V0tcbYdobmTTp00mL+WeogEYt+le
xgD4x3QBIJJ3U3iNrdLYFAI+WZm5+UrrsZ4uhEi4fuVXiA4Ho6/PBkfqNVdu523QwUeIzkn2Y8bY
hoJ3fWtrBC1UYDFHO43+POuYduy+6FlccesBZrHUV6ReyU7lNJwlTBQT0Fv0J691Jhl6SYYuG+u9
nVr5O6m8xrcI0/Nntn+A2rW+XTf1WYP/edSFiUcjVyMsQYBEHM/iK3EtdISkgio2oE407MuoH/86
qqxfdMKX56rCBRGBMh5rft+6RoV9MfOnhdLtZ9vP+b++8lAwtq7JDs4kzsPoQYuHj6Rzy8WXwst8
HfDYO9F7+jWzuoT4VdeMdad12hKhswuZ3g3LBNmUF8RGpiG9DbnN5bIHaL5Dy8YEIBqz8Absg3qm
xtdaS0v9xHerCxZXc1bYCTjTeNIC89SbNV7znN8WFAr+9F70KXpnPtN5JSjG1ASJR5vstbhdNkkP
bBHbvNoYNqZtuoeCI2JMJ2UI+TvnCFob4Uw3WunDm2iS4sb/p+zIXU/+tSW8HzZHiZWucthBr+QG
UuaQhWVfY1c+xU6HiLSn5Au/IMhlDKa6cmHDKJLlGvOzdis0I7vGizeci3RevvpCsQTOluLTdsPf
acnlzTalEcRxKa52REBSD0W6N7O2uNRVJZmNtRHWEdoxOiKtU8FFgxc6zeskrUKic1n8ZLo5hA+v
jndLaDhMFVRxC0MxbceIKkmql6wUlsq56HmXHHO799ZjgxAm7Ux/4s3gK9B4JxjFfKQw0/mSTRrP
rYzNXmcZH15mRdcmqcevyJ4YFc5NM6zarvf+DhQPnmEDta9jNORBBcr9O0ps+zej9XqbzDm8dvbU
jIhYZb5jzeDVKz7s3o6FwOOE5Lr5reWPnZBbr/OfYhmSN8HWbh2LR8TQa7OLiLs3HJfUsLPc+ZOq
qaKcoBP9aRs3CkJA1SdTbwrm4AtjUzuvr7NZ4SspWv6ZVmNcFDzqceoZL4s9JNoqbROKYYpzFh1e
SfyKi27tnhO6brvKMMcgov/6W1q6taGHx8OkYnDHE5A/gkN/ZFeUSXJVwEwCCJhdEBo5U1OdNF9O
EvfKjTZOdoLRVLsir+ncI52HV1fQUE9BpjFzm1t7lVSMGYeYJgnF/Z7HtdWRjuaT0//07tCYK2nw
QINvOZL8r/T9IqQKvIjM3uJlj/wcBWZTKedQO3a96ac22s8ejjHcOSlxWEWxrSL4tBZjrX2EtTfT
L4zZx3U3s42Y7nOvFXyCgiiZbo37rIMmvtoQZ19maXdo3IAg+b2NOS9FPHODckGYcyh1YGhdse5r
InqWYGBPZFxsKuC4R30Y4yeqLQh9wgfCFpEBQ7ay2WHVq/sVkuLoWNjM69kxC0rIrINKVY3viTHJ
VT162mPjRwwKEMuPmUr3Ns9O8Q1krZY+ApOH/JzpSldoD22UwTrWWsatTZx4w86OU1vOFojDkZuw
/UE6/t3bZYgotPOCmSrnmkmv8Q4kejmPWsGn1vI+GAuQoSFoGNX4hpNvLGv42klLzVOW/qaNUWxV
2/HJbeSjBy+95sYYJNu2PH03JaXpNz0f5CUNnzqEMExrzfrZi0ICieyOtdeUlfNCbjmd/1BMYXTZ
MYOU+MLxMTlh8o9+JOSKXLfBzRDl9LO5mH5qk7SC7qTaX4bC8Z2dEBPjBatx1FfiPVE8c/Nwjkmd
5AMRVCBnLGflJQOBHChPqH+zTV2ejdcEhalucpRqHcJmIOKkejQWPHz4Y4esAgle0lWOthzkMvd/
deEu90i4cqPA+zzSXvxMvZZ7hyEiO4hcaE35PHLsKcJpPRJaA4YW93xMh8niHSJarkEpEjYzEKbW
3OeEEy9JoZS/HOm6YEkaMJiTCQl8jFMuWs24wPWKKmDIFh8D+NWpoZ6NhGkoSPLOvrmClVnXzuoV
toN8tZI+2w60a7FqxT1ThKlG5DSXE+o/Zq9W3ZbfyuJ4Kee+4LbYqYfxMuPx33ivbaEkNDtOuiG+
T1HF+hpSWQ+AcEJfmlYE+/EnRSspaNNzE4jvWvYwoRaP6rkDnsP04AbRhrQ/SC1FJy4c1V2nmc/Q
M30cKqdiQY02eTcQneJWtUmyHh2CeVFe5Xetb75QlLPqWzi6OZHALj00nl+F1Oq8uU9O6aI7z5X1
WGq22mOF39UPaQrpd+5Lqb0xKRV+RJ086GPFTTHBBGfXQn4Odf0wi/fJP6JdE+0gjkP7eXLm57TV
BRniXjfYuTP7fEpL0k5EBMQpB5TFiJy2/y7B+XNhar/8aYCivdp9rV95LJbAVaTU/1LV9r5t/GZ/
ic/M+2Vw5BYqmfnN1679yHquTJkqw2fZL0t8DNv4s6PTuWFpYJydQc4cO/pePRW82d+LzO7vU9ll
ZEEFz6+stK/kfBb6kLG+t0Sq8dzT/06mwkRmjGoMnL7ksTjxk/Nr133ws/LYvnqeQlblWKSlE/6Z
R2nvZbFaeS/CbHrwWspqopPGnEkkOl86m48I9AYvv6Zo6tmdAxd4dZlcv8iMZ1mgGGJyQzEeEbBp
akV/LrO2Qzse9tFRdwhQklkU4RlCRuqPXAlirLxTJy5lzBNsQLa4qdLKOWvIDtXGoq/7ISyMzyEZ
4lvRKOdpSuhBsi7hIrkSKL+ocS/duEJcQwa5DnHJcYFem8qJnrVQueveaK0Hvr57DYnkHGnEgBxv
8v6DaXJGvIsq88okpBmUOGT9jsLKM01JfeW6pHT/x9659UZuZFv6rxj9bBpkBBkkB9MDnGTelKnU
/VovhKRS8X6/89fPx7LdXSX7lI8HmLcGuoF2S1ZmMsmI2Huv9a2xq0f0G3a0q4bs1hHtpbA0/9gN
kdyMjj8ficzJHkv4EKQ8FYurh05hEwt7PQRUmNSlCTo2XNZdXHUFjldnGeKLeF/rVrMxxgjIF/Fa
e3zf4i618LN2ljVD5g1LMg1969JooSvnqIaPU8SfnkIyvLoZOXYIQMKb7ZAycEbFmtFX0sa7gDPz
sTQ00MKNFPemW5o4KLTsKnDg+XUlsIypsrLPRY/9aZXpfXQyLYNZb4OEaGM6uVpmUCB6wjkgLx2N
0mVGzgkaD2faLYki17FhLrlukf4pbob+3ASQc11NnX7pBFbgNbWWXRIFnF9V9Rg/yjhotw3qmnM3
z6LLgXPEgfk9bWdRpyRgUZyxRTBWDxw92tALcDZ5YtmX7mCTwEjA5V3FQeqxLGlhgyHxz/ugnLZx
pRxoglb8bCI6fh8IFyb3sY5gBMucWskkGzHFdLRKg0xdyKmxPym47mAOkwR3zBS5JGgCNduDLAjv
oyCbNVq1NIa1AYnuZDU5UBlLntES9p91N06vA+mMO7yC0dOskmwNrGl+DSpZoGow22OsDfa+gRfD
jTUHE73lXl91Gp1EPeKNa5YWv2XoVe8sJ+3O+9KoDziGy0OUz+z4JKVeaaOGycY2zDVGjhGtfF56
VHrt+xCO8XEwuxhmXhpsxqRGBWRalutxOAF7ykkqTDazjKmtO1aVV/zDFr8hDIwBLi3DMsiGFyN1
o891lNxw2Bv3zWABc2Qm8YYqvTkmgDnPfAzjDdo+nj9208Vq38JZf3Gqot+F7szehUN9S4+uJdF7
Vh6rKiNqHspTg+9loYz3W8At8mzApvKJk3v47iJrvBfIX8OdlrnWAYAihHq3YtSwmJJcFH1ZcBfE
AwP81iAAXdqjuZ5sXlHapsNkcBh31OPFaRS4bcZ6HqhPO4WzRtkF1Y91pk0J2Jgpn9sNdYd9C7WT
IR5es0AOxksjXPOhNFS7HztDQs2LwjtiSqj0x8aiT5nQh6mKEMlZGfRcULz2VzZ21s+jWU1Ayrll
oU5OA0WCf2CRF0zPhX8Jnm/4osHnoQECDIoZ44C9qKoibmhjnIlzAxEdfiZlxtzLone2GMV9pjBu
vjeIHPYsnhtO064aDxVPJaebLkuIsaaOonEyHay66t98V/j3xOvmQM1c5nSj7VSfazCdWytElybG
miugT8bNnJJJGoqlC1yP9eXPgKqMKTCFuzODgMmxpabzwkTuyOBKvOqq0p/7jDTBvhiHy7kTMdzC
YXyCZIODpNbRbZyPoiNQfZrizdBG40a5mcRDYLpru0KWjLtmIhxjKMhVbYuNxT4ZeXVeylfJIeo8
xwBxFtNfClY/M7Z260IPCU/33XqflbL9Es8IcJA2s1RmhYmWrtRQmxhDt4GLjFar8+dNV+Gvp4Wi
7fIwaM4alNrrsoFLhej8HbhHcaHcHMXmkA1MdEDOc+5zDMlk1czSu45RaAr2YFqMgjlD4gxgMLNf
Jj9whjgWnetWl+6nRDPP62EpnJNkOKTBlO8hFETU1gHzFwcezuNsl4wvuQ8ZWnE+uuZIcXLaqHuN
3AQgRxrVG8IYw7uoRZcMDZ5h+yhRNMay6s6zCr29g44MlDuPSENk5G02ak8Keiv0SahttquHB7CV
zf04hyOmjcy8DnALHfLaLNa23o5bIpTC659l21OEm3a0b2YDeGiludvSsp2tVLSnohKZb2zcs0Mx
kG8Xp0PrR+i4amumttCq9i0gImadGgmGCVlm8wSSi9vNtkX9ifUh31CozNuinOS6g31Rrn6OUNSM
hT6oXczBZgfTGYVHQ3H7c9uEygllGu5HdHZXsY+oWFNTsjHMeNhFFCK7DrvQrykl/+EC/cMw8fD+
gAv0DkUqLL5LNVz+jd/AQO4vLPYK77MiaMp1BYyf38DmNtmFhmm50tLJTHIX0OPvYHOg55ZNBAtZ
Yw6tQnvh9bAJt+E//0ExARrI0SXJgrqNa9n6OwZofv17sDkEQkvSAuJNSqmURKj+PdicY7pT6SNt
rrbr+3WF68lDdktBNDi4aTv9oszqG8OsN+bE6pHqguzeojsw2P0EhxmwQr+vGhqDdJcY0yc9cjGa
boUIusVcwswwcinU3OuI9n7iPvrVS+Gz/qMcgXhymOAhott97OngrkqzRTsd3U121F5qTbW1Wxl7
rv3ZqSTNZWq5eki3ftZe1VF61rfxJ3zIM5YubJ5QKUeQF4wQOTkjppX1gz/ACbZhyjLPhu7TD8Rp
h0dQgeY6NIvzPI12SmuuVGIPeLKMHsbbfJbTNCh6yBmlmYQkyNCwD7vm3SL3HUcbzyHKRGC/20rr
sVWrYcvgyqMR8xon6aVK+FhamaYHc9Fm2/EnpdxurWS9tcP8izbHhVcU3VNdZ1c8xzlyo2blW9Qc
0TkOtrMofBhpXX/ChFKhk0ZL21mo7QjHEaiceZt9O4E8Qwqu3WGw4jPB3m0rktkN+8ZB77c4kAiA
JZnDs6qZlawlb3c0mRzThZcyW+N9PsoGPpPsmss8Gq5NtJcS6sosSIsxilPCOoZpO3/GP5au3HI8
uEkAn13PsXRy3jbqGhKtVpQMVIQO3Q7g8kyzPoxLdh4UMw4xSMF8jVPoJGnn0do6NNgDVrZW3tZd
fBMgdva0AOGuahNvAI/zpo0csGwFM9xp0Dvwy04qKW1a2sZaamYo8XGerOas0SAAs6EYDs1rNL2Q
ry9SOIPQJbsrtOK3mhNpt8A48F74AWJZzHk70c0PGn0dM4FDV8/s56SfRSmeUYsZ1hfEZyhnJ5rs
PZmkXkMD7yFySLbMZRhsiyiSZ2IaDl0cz5t0DBnYppBxEPJYXkyfDxGOuVOquQJ486Uy5El15WOO
nnFdFyZuLSu5jKJKnKM32Yretrew66YthcPoAR4/RfW057ibra3WPoQZfbKWPvLE1rLC/UipFRga
eQL9DdX7vK1SmyNMEfO+qvCJOT8SQzQLqyQieANs3zlA+yesD/c6knw7DadtWOnEctNyujDz7Cyd
kZxMXfw8dAaGGc4xG12WD8kCJ69EcTGUA9ZLxmbU8dGrjLuTUWApi20VbyKp7934RF+MKOvIHM5a
Bnhe1lXMBM3BwE84FkctrujFNGrakVsIKoqAGwRijJhCh/HvEgOQRzX+tlazwP11R6OO7on56Nft
kO2ziqQBnG/MOPC3AhZ5c/PknMEhSkCaSNuy0TxRZ9QnHNk1Zv1wrF/zXuyQnyZe1cEbyyKJmdyx
9m401mtMBjj1QOOkl5FIqw2ybYrA69zXtq77KTYgpVRV/BYMTG6kuwYoexVilPfSWKCCNOscLtQE
arKLKVUl+Hg0QpD0laYaD3dOtuHE22yFHoRnnDPPar/vP6UKPyZSC+NpcLFR0Peegsmnx9wtOe+k
upetC7NotPI3pniMrqhK1kMmY1oC4+xNOHZGd+g3Tubm69wuLuXMCAcCeLUYq8ymSg49rWBuhPJq
cLUjci7cT+7nGVdcHA8PaYa9IQuLNSeZ90j17ibKdB8NuH8ZqBIRtDiY/XTE+AZZl5kFDTpcK/TU
eKFC2zdtAhjLGoZdQ7/9JCbp2ZqD9wbLZAYTmxyvq9DpcHUkrAVk6eyptMNVAB62s5wD4iOBkIGM
odnVzylBnipFkLOoev09hgNCzc76VQonBr0usoOeg9YyKKicuR7PEdugw88IeWrsfFjHDbgvyUB9
6vNby06fk/qmmOQ+HzRyvuLFJ2mmm7ZHnjrjF0XYfYb0gvW7M/r2YVKiOWmBAE46b+Yux+U9QI2z
Jen1mjXO6FTMYdtRR7I/MLjEiV2+6bRIvClRySlR4SVecqYQaUsCd4cyHXfRuNXt4HLIXnAM6Exr
u9izkwm3uKlemP6Rk902u9oIJXMqa1+7xj4sCHts9TW9L8S9tEHaUB2GYPZsI7pgVvyAFB/7bZ8d
Ei05o2ReZVZN711D/q+IRHSoMSfbGWlKpEcie/wzofJqNQboyfKezDT8BrnOHlN1p6h17mvFbtD5
R5UMn3VmaEC+QOy1eBKd8FQG+nvdpPfUS/MGzp21JYYHv4KVZlsVItuPGGWtI1S42wkNLPC5aMWZ
kuwk9Cz7MHSjreR4j2p9uDF7/RlFLZquPPTcon5JFnVKzlwCDWaito2W4oF32YH6eXiObL9cSMuG
sauaCLt163CjO35NA3C2wCZ00yZvFOC9XJufGLU9OouzVw4tJ4sSMIbUxLjJW6vcjxZuE3DH8SEt
wvg1iukimrNGfY0iwlrbTFBXTOwLL2Qm9AobP0NWMyT7Rm8R2BhY2yJTTA8LFfl5ooS8pvW5cafe
XtcWw6gtCjdQJu7osf7eSg1JOQ6ku1jvUeDZj3lptWcF+WHbsCV2IxhSdERgTVCt2sjA0xZOyuB/
cgE/rWzaIguhABwDkorGLXCyA5/Iq/ehUfKcsLxhPWsW3rXJeokxffRkspxlhqbfVkH7KCbFhmbf
+Ha3a4dePppBEXlWrZ1IVaRBLqr8MNAaotwweuovtsw0obiDIA4ot8YpHHr47C7bPD6Ern7WjYRf
ZoYHnxHbNoOKyLfWNfEIdjl7ic2YLR5WcQQlMbUe7AiZhY9HQIB7w9brD427nXyj2aZ9JL1myRgh
IiJzQSZ2Ge1sgrZWpU/N2kqxCzFIs0NjgMmYYU4V/AyFsALc41Sc6522GQm3WQgCpeuTodLdBkJ+
mgoDCf/IBlufDZG+jUzzvkmhCBhkVM2xtnaRj6l4EfrDFu/cdJOGxoVBAkPOTNNKIa/QRM5M8S6a
dFcIVBnOeokcnTrAWkmwN62rII/eUlEeZ4S8oAKIuBs5NAU8DXa2trVgl/nd3o/KQ4Gzh0awx9lr
2wGu1NrW2RkoQKjMGMFEE/MH35xvkpwGVtEXMD+GCrTrfA89mBACRVyKDLtujxDsAQqoWJsTuxoK
3MuOdnNp6a+BrY6GzqbWTPOXvh9OUVXEW4uZg08sRWoEZzISl9zZnPuiwiNHbiHsbQeUtSnu1b7x
T+gCXuvmRtOH29JU66Tx16W8LaDC9GXwmBfGrmydbe/WjNPS8yzQzmw4v/QX6V3G9bqIsT0juXNx
CkeY85jCZfX0pUicJytlv2KBSFT1XNj1u6n7R2sA1OkX5w2aikGAl40ACEASsKJyl1jD537INpEi
csfsn+dq7+rBrqgCjvSIrjL3XCYX7jx86idx3gTnunkTqPka0dOxgwmC7WbrkDuJEw7BLwZgn3YH
YnJwQWONZJcDzhR0py6JXhQH3mRMMo/ARQ5OZf4qKrFXRBGVyULE8D09qCy0mvgZy5w/M+nqS55w
Y3OkNs8n3BMtjj5gAZeFrK97zdqyiJwUjl07cRaR0Gaub2SjjZBr6DgjdkijqcWoKU56RHBOLeR6
0NhRKr3wID2FZ+70PHJa81X6GEXpyeS0ajXG0Rb2Q2SG9ySmMCMPomCDlg8jLTtX1F3BL30mcQPl
YCE79oVuP3Xy0p7eMN+tHRxn89jQ9CaFDvnLWZe7D63iBFO13YGpyXYUst51UrvuJa2F8ske6Qwp
9407CYtUm9yg4EQZi7d8RUUSbIZweM2ZyW+cMtmK1DRP+VTKXU4MxjyKizjWr/DIgfIDslA3APX9
bsD5Z7+raPEnddNDpLlLWRF6DntZsNyWvfs8cmCK2c9QmZyT0I7o4F4yNik1MpMsN2I+ZfY3edSv
J53kGtSugeiOCRthqI3OyuzZB7rROvMJ5DMUE57+0k2RMQeMfTTn1kXvm9TyicyOlcGyx8aBtr0T
5X03vybqJba091keiYy60tUGtkqxLHuMUi06Md2pqDp5XRfxZ3KNToVuYfdGv2yZ04a2sDfw7rBj
XWAopB3VImTqN1NUfnGN4noMmCeXTyK23xGC7rM4P9K2Gi9Q1a5AyF2WFXacppcHdm5KNuaeLU2w
JOa/o7+NjO4MG/0KvP3nvGI2HzbFmVZI4Q2pzXRyaE5piVwQqlVQhfu6rj8ljvZYM/pNpnjcYtYk
VbPGKKuxNaTwkLQhuLBqzqUzkkmqt74HuoVrjexxNMP5sNF0JBPJ0JOYFJZfNEhdpfBrvib9huBp
NGsGq3lk9y1zpkGeGQOwf/TFHmDcO78Mn0vyyeKm784DQ1yUVfXQz8StjjIfDiVSHprB1oNJZwpB
Tk94s4xf29K8LTRZ7CDHvISCA6V00KVyPL3vexwnaKLOtAx2IMPSJwaRz1kCRYxTPFOIcMw8G8JS
RuXKvHfUD35RYIXqHHBejnoNhuJGb3JrbXTOFURS0pt88MOAky6F3p3mgBEwjKNVHMNumWuk6gAD
rA04dgVJ0cXrXaGOAeiy1hi97G0HiWNsWmpdNOO8AyqTbqO+aFZDmVXoXMfBIyohP6SNTlwyg5xH
TH13YWWj2iLZZ/lr3SWM9yFgA9P24FO3fDkoQqBBrXQBm8DpINpLenYpngOQqcE1BFNvHMQN5tUV
YQsbP2pKBBOomIvqXdqY+dHp+GlhwHf1U9ogSNe2NXjYEwNYKooqJjXOIQVy7Kd2C+fS9WBd2rdR
b+KSJFOU9QFrX0YhGXBaGYvxqvVhZgUK00lUZBDeZKmJowmQFpMD1vLYRUAX2aVxhlCQ4xJ44E++
M2Y4uKOGOu0tYCrv6PF2Qi2CBPqp0JzzQaNaasRBWdkXh71WTtmn0NedfTEVMN+qmJyiUfSfsmh4
8OP8DOnJIqSXh7lha5tdc5Xq8lz03ObwVUCSDelKsVat6wwbOISfkjavsljh0PreIYnS3c2UgjmQ
g4ZWLCozzab8QLzOtyk4DxfO1s6NiJnJaDBvwaXjUmDvgpZGzBh2g2eU9eSeDQgus42Oiwc6NXYz
SHDL6uEf48A/TY2UWIGYk5BBi1DKFg+Y/147F+PraBx7O78wuROdJnwJuNVyW7uLmMuujTLZ+CgU
UmgsYY7We5gN3O4t06nJpxXDthzTNYdJjGTFYmBHF3clumCvjOFISi8SLRdGEZxUSMTo18BfAHmX
FzFHtUzkh3qI3k032UDJOKCv3uOdPJrVa6r8+7FxrnoCskxhbTuH3jTgux4Wb9Mh0wKK9wlBtgeB
lrC74aJKw2M6PQd25xX5dC0RM40Tg9q8PC+Tam9xaFMYyTI3OliOfu1A/JTRtGI4GK5zbTgnM+BK
ZmTVNd1V0D/qRePjQVHHGIEHsVAEaxASB2rGMLmcg7+Z45LxlmFcdVxrr/OXXNVYT7bYAafzNJ7Q
T4YcVnEyGmiYiWGeTv7YX6bCveYhXYdMpwmAh/+pvZucAmfZPQ5h1fFQF8coj25IL3Ev+jFWD1VX
65uuINhrhihD9sZaavVz1OboYwvjnLE6eHJ2rBXxobzd+L4n+xzcxzAemjC69iVGN0uHqJfk1UXb
Yxsyuvl2Thl34bZEi649trlxGYxAqEQBFg6MTu7ldfUUJEt4njBuNLch+rBOH0TBFA6SyGFhZM1a
526THvhbgKyJ/NMvTVIXZ74+uCj0yonOTiy7bZw4ewZ9V6id2CAdat+O+avzYBL5yBQNg0KSTUd/
toFOwAmhOehpWajYIqQOWc2Io53QOe4Iwmc7bKfBWTgziu5N+zbIx9s4Sp96/Mr/AZxGvwFOTfru
P+juR6/TB+g/v/9bb9/6hdmAQUq6aTquzf/8vbfv/sL/iRvHxV3Ej4T1796+lL9wjHF0FzmYLpf2
/e+dfYNRAVGmjmMxHf7607/T2f+eM2oLGn+GVCYmCsekr68+5JU2k8wahKAU2T07nNs2I0j/XIuu
SNitb+1ajVffXJc/YZt+H1O/+D4QUwFzVXwExN4fY+qZyVuJ6kMK3jGNIVCY2roR2iuhbv72x6/E
eOI7iKoNP5WoWMuQNGtM5Zofua2kwqax07acqUskCGibSlol+m3pkukxwYereuiHob2kaG3YG/V4
5kCdkQVDvnJWK/YEhnJhm0SG5zPyRc+ENXjn5wHnq6LixHxNGCqGBw2foc/JK1pju01uO9CW2jZ1
RmxnWocr89xF61KdhSnwZS80ys7Fe5EZxdu46Iu3VjHYwU7Zs+J7EPpYVPs8wg26zWNCtddZguZm
nZokLaDddDLzgko/a66QImGLa7VySk6sq+NbByLvWEdzab9k8ViYJ2cO7CsYV/6J7FQKWjqs6FYt
A1qDJZpywohou7PJYTIOmtZCDpSkBSBE3T8V85hI/Jh2goET6yhXEAtgbdE3HdCRO+cWDg+JjBsJ
1toINYXtfh45WO+Xm5o5ZW+kzzkcaunVg5bF1XGcurRajzrDpcJz0QwYRzwrIOeJXwAyqeNlNmZ8
goFQjTUhcKZslht2kdwcd2mRwc5ZtZHD6HNdIaAfnqowHqqTFWh5fucMaLTpQhSWBSY9rvRef7AH
EhEmuohybFJMcr50KWoGCucWKZZV0PpQo0YIAGYRVOGS9bWCZLlJ9KaezUOcaWFpX2KuVVlzHWlZ
ZafrkmkbeVz64GfMFjBPTUA/C4Jb5yu7rYwckzbLt50xkbc7/QavWpU9BrHLtBxHLTlMpI5zqn9J
c62gW+K2zjRd8wFIQFqXcQMYkHBxEzo4knU8F8zG9NDCZSkMa6pubKYx2VUGj/7Sb3HWbxvU9dTo
5lw/VsHETVT1zZRty1oU2prvUeV0qzvXol1Th/0akCq2/LlVcbbvEyKAvJEWX7Ad7Kx+Y29uZhSs
oCN2s17K4KGrs4JJA39Np4yY6LAHl5DESZDohY9RQeNaF2uEnDltHZuTLYcVrC7ksw8t7FQtcHhY
XCvaSywW2ZrdFJsdYkGK16TnkMvUjguW036TnwdwU+UBzIlVXEB2cuR52mPXPUZTHyKML3UChDzd
ZLx+G6MzavZ+VS2/mjKnXwmeCnGhEJdyXB1DsrlRQKH3XNOhTfR9TPO7gH9gq/JdL1IzgejVTdDA
4OANXiOM+rXpAN0Afoogr1Kv6LAJaG8u53Da9vOhZmrQdpumTpoaQZmPZqff+mOrqWxbWKOlPGQX
Wb+z4Ejj8PbD0tg1jT5BJetKdHYynMq9mBr825MqER75kcUhAZMOHtsO5USxYpTXJNsMmYGH9BZ8
KiNZjF1BmzMrLCN0wBuptYl7lbil2xAWmw13iRGI4OTzIDs7qxKdcRsgjdKbjZamZvxQFP6o9rId
S+arkkyPKn4ec01D5QiIqG9Pysnx6urjTDLzhJ5SA+cPi2elq0hXnoxDDcsSBX94pgknJbtj8MPP
mGRwn4ezhQpDpeQ1ecINg6US55CF1ABhK/LfcGvB08JU6uTVMZkxInAGHhBf9xkS7DVaUppLiRF1
4y135WCvp9AKzXta9vSZgMOnAWcck8jkPn8WNpRk5MWlCxWfXiwC8BsflLXDGdQZp+JTmNMsEs8G
zV2X+3KIeZobmPIlkSYMnAxd0AsrWkBmw+egyuE8Ol5v+n7RvPbAkIjA9uCQaubweRRhk1X3Xzei
/2ge/sHG+M2evH5pX356z1uOTBcv2fs//3H7EuXtT/v39D1/+fmn/2reyLYjHOUnEt5/uqsXV2n+
0+eXnxAKhN8dnr7+2V8PT5r5i0OvxXRJVDcViTP2v5QRmmEifxC2cg1MftLVFT/6XRph/6JMXZnY
BlAsCCEUB5/fpRGm/ovlKMu0HcuANfb3lBGL7uHfkUnKEo6FAEMZBqEChFiQwPRT+Q0bfh6zMcrI
VdWTsE+3jV3oIgUF4Fc5uRBGn90jqSiL1wArdEkWjybr/lUanShATNthKH/V17yN/yt4L/7keGXw
mb99P8qwTD7S8qGp8ARX5vv3I5SYEscFUZiGIDNzh0LIJ1oedYb0lJyK6A2vodOGrFssNnJFO4Tl
ZGxmCYeERg+xMxvsVoJwzNq1z7/5+v/s3XGg/fbdsTuafCkc/3SHc6Bwl3f/zdUSEtCJpqJDnVtp
MW1mHa3eAnbsVLOpgGvAI6qVmHWGqTqV18MIia4/S6BPYHk3+tgHPErBP80IW928MtamYuG6A2Bt
Pxp9ko49bcA4Ck2vBl+Ac9rHVZr+WuX899eYm/zbT0HNhcBb15VjomXDvPThGrPIpK7d04wt2ljQ
xikZb4tD0tphuptaVhJGDWFthqAcbFOY4JsQi1dIzdPR3Vq21OxrvISO/uvV/f+wztwVGf/538tf
fkMNVkfQP74Gh/37n07RG+Do4kv78be++5ea//P1x9yby8P/3T8wZWMhuO7e6+nmvWF//D2ZbPnN
/+kPf1tO7qaS5YRJd94ufy1gEflWSOX+sDbb1e/vb+8ff/9fuiuFLppqSghdGOSu/V6bUWZRN5hS
5ynCJ2i4fMm/LS6m8Qu6VYcHXvC8W7ZOOMNva4tkudINix8pdNdL4fZ3ijPj+8XFFmzxlHk2URbK
4iXtDzdaNjhZnk1Y05dD1vXQyf4cU3241xafq5jr7sK0h/66DKS2a7su2mOdT/6ijFpe498L3K/v
AYSVQyFl4OySHypEcsQHmdUVHc3ONPbFrFcXtqHVx3IynfWPl4cP9drXj+sAVRLKYByiqw8aszHT
GqvXXQYZdsnwRVQ28EeORfFfLJLmH64rhTM7BhQL2HyKb/H7ZYjUIGdAGx14xehbm24uxr1jOlW0
S1uMSxyHY5ygPp1VsmgiB6z/lCntrLK76c2ypvjUj4F2H+hUfxDd8a56zqzcu2SiKbgfeiosryK8
kuFHYYC2af2+UTQze3jmuB9c3PmDXOzfiSqZjQPCBDqdI5dKDYmCvmqHz3auAAePA/wnssaJ3wlJ
9tZXAkEIq6azRAAZ6DSOdQ4odItWP/bBPJVtuYpNpDw3ABqj+a+u2scbASshtP1FZkjHwtQ/XLSR
2Drf1uguhdSaqhoDssm15PDjW8D4eLvxHPI0kohFdJXF3f/hVSrmoCLSyCmwg8bYa4E5HCd/NL2J
u+eeACaClTSLKZtD/BDkXcO45CGBDVBzHE2MlvgGaRheixFyNfTcTH9xET72S+gFsPALWgfC5tzo
Lj//ZgOrRdKi5OPtzY1wGKYrdDClpvfbqqLhCL5Pu/vxBVmUn989f7wiK5QB0JFkCDo+S9D2N6/I
+cKKpD+xBhR9dG9k5MB5UG2yfVCkFT52syReyeyzR1uEZQHzJJzfREATdDNWVndHPpRTbgxj6p9z
vNPAykIdnjTtQ0XCQo3ByIvTciJNllCLXQkgj7TRpiGJVy/Lyvn7l285AOi2lEjXTfEh1qab87hN
5px7SM/u5zptd5FJ26RrzVMp3M8/vnR/vJWWOE0MWazF0qLN9v2Vw/idp7NECkf6hX+inWDuMq7B
Za758i8ONkt2+8dvyeUrAnaFbAKl7IcPFuZ+ghFV89FaRjrI0LREBIOZTW3gM2rTvnKUDxIagEyM
bsoM3merdq/GYHJsL8tLpoV6ClN+OyotdpCJhck9UQH2lcLZwiQyqb5OJfrEWutmytxXd6f0AlHb
+K6D8sgwGRr1mWln0ci4su+vCquEUdqj40w3vRDYUiefghSpfV9pqyLIxVVrKt+95Ifqepgn63XE
1ULZTkPpUOS1ht4+aFi3WlWgIYINqi9Zi1O478OKKdmPvyrxcUXmLuexd1zuC5OF2VqOXN/c5RxZ
sZopmC8IAuEUGoID68oRY0jzG9/1fU40y1OQWa6xslKJLKmUuXvHlISZbbqEIdFEQONQuP5Tk+Xq
SmHjvLJVjzPBigFaI0cZps/jHIwxYj4noR75V7f36tft8Ke8y64KKprmn/8wvo+7p0XI+2dtFNAw
lLTtj0fCNq2ZMFngSgpYJNkWd11/lLghgRY3EUPvEDE/tYiza2GirRvToMj1J6wYaSa9uV9UurRH
4MgKp7uXqlyUA2xAy4DeCP/iIfy4zX58rx/WMKA69KuXJTZO8HQb+P88C7bU5i8uyR+/Uk7HFjFW
dF4RrzsfvlIsqn0fptBl2iycXiscDmtGztOFaYXBPUEDKKI6Fms2wxSRJiiuMVrTOu6ufvw+vheu
L98Mb8MxTdZr3oqrlpLkmzurjEYF+bIgpBtMBnmkOQCkGVd4OQ72ORSSAbEoIj0aXtL2ckfVf/H6
f9wxOAc6DGqR9ivLEB+utl3BOOpMDjVaOHdbABvVOeSbJbce+e+KdPXfUub+2/Lkz15QMWpg6XPo
tdofrvsIhrSXegMCfArbdT6BLmtVBRlxbJbIQTv7ix3qj7eToNJ2BN4FQorlV+fANxe45dYJuwke
/JCSNlIaPQGMpLb97ZuWV7Eo2HFJsNJ+PApTObk18Bp2jtqF2Dvoi7HasPc/vln+9LPQGlDS4phg
fDwYDg7xx+A6A891YV1bWlKtNZ2X+vuvwuiF87xOy4Cb4/tbMvNZoXuTPmpSaTOivxlK0yJA/n94
FdKeWMBpChgfrxjIN5IsIJ56dtkhrbZaSXpA2403P36Z70v65fmSPOasXZLFDxrHh11WF2ME/5kv
ZkiGYVvIUW5LfpVAm0Sd8ThND26M09RIcvkXH/BDr+PrSzPcoTRzOJNhnvnw0jzBsqp9FrKp4o/r
7VzctZXWbVG0o1ad3QU730KVb7t825lv6J/v4giHr++jk/vxVfjjWUNKmk2OWopIR3zcvyyQA3Qd
umi52OVLUBF2MUmz3LvmNB5//FLL7O/DWcM0WEu+hnVLw/l4k6ooAFVsZv6qYBz10M7KUegF0L6T
wkdCp6fQotjbaNB1PIgJ8iLGYP55JgtfUjV04QO5CJGBHS9LGg+aI+Q8juKMrLIuTNJ1V3czq/Ic
tbC3MY2RmtRPfU0+SwKLrulGXDxGrQNRdSudwCLT6TEJ/vgz/slH5MjGRE+32TgYCX3/hIxgriHO
EYQS9JytgU1Dtfu/lJ1Xb9xIF21/EQHm8Eqyu9VKVrJk+YWwLJuxmIoshl9/F40L3E8tXQmDAQYD
zIzZTMVT5+y9djqMZ6vlii9exvfLJUUDlRstQkaxjn6yXLJlwPlibNgP0ep/mCMNl9qAoXwwg79N
Vw9fVDrvz8wJbOaSJhsIvkf+STkfOEJY68ThloU40wLtOEOCoQATKxkVf3EZt3bsyaPCSXkW7U5y
K+lRnnx8hPISu5RFAoqpR02Kv+d88GV7vrYVfJy11vdTZXmPovLNuxEk51G3Sp2+vFMeP7+h71cJ
WqSmR0o9s2aTWffbG2op+CN2xzPrweJ+MlPyKrBekIxGOAiNtJGS7lhBjt9h/nC+KM7fX/JtOTdd
BsIGG1f75A6Xi20IMXLJh7a0o2Jlcy9B+AGsnL+64KffD5v30dapX22T0Hn+enuaYyKyUmokXcF2
+G3UDLcTz0z/4yNkcy62QTKoZbEF5RP/9iAGcyyjgzEWFd5aXqPwB48xZxrce8h+n9+2fxuy/+3+
cLcMnSYYDxBNKJrdb4+Fza8xRUMaewvuC0wnmPEDKEhaUmqZZ2gN4HCtMwhhhDx4ZRYk3MpaWxCj
zQZ4lMJHbVSJzie3qJSBgbm57i475liI3aZZebesNpiNaAc7UKkRHjwpkOhpuOKZaW7SsUPsxvAX
g8HnJ/b+RnFeLntRXn4dh+3pedk2hvoV/IImBb5yTQvihpH1F0f56PKRXcvYQqeZuC0vby/fktHI
Gat+gFCvuue5ypDr0nvSCjZ6zvRNFQ4QPhC+4z3QEHSGtSJ3GaWgb/wo0yohLMi2saAEORWCkxS7
KjdQjvYdktiqxFMNwj8ARz7ROgCIOia9FU6WRfcfxSGeKhMWS7b7/Mq9a0rySNDH9+jPbK5TLKFv
zymYsJh1RdFHQ1U84Nzqf8kJEqZNwPq5LcHONrNj3s0Q6h+STOGDMlvr2+e/4f3d40XjBeP4iIR5
rd/+hFFUnqrQaEVTwtAlTxI6HPmafvFl+OAoVIFbSWMbHOh0zUpxjhakGwyR0TGnaU0I1ipR+lfX
c6v23r5itsckhGLQokpDefD2ZMpVUbEb5KtRQ0xPnSeCv2PuVSTpJf7DmDOx78lLnXct1p5YTxoc
IYIOgAf546rwluWngQHy/vML/C9f+O2P2r6GfDU82t82hc3bH5UZIlhhvOOqMO/KJIyGNSSxk2Jy
+eIV+eBxYiHj6+RQ0/OYWiefKJQpCsNBpSIvaJzxcrUxuyMhcGg0YgglZXDKVFqDVLVr4vPM0S1i
dxSeeYMQw3z4/LSZKr67GR5328Fvy/3grp+sraMYCblKRYXRtdhImQlEmLAOqpXYPLL38h1VnX9r
MTdH28eb/FwMyJpDQJTas8gX/fswwtOya7e4F+VC1kdQV9+r0QT8K3Q7/9UurQ/WI8U6urN6onTM
CuBnSKkDUXi2Le3BTlA+3zTkOQLhEprbRPDgCv/cmWYHiqJn/USPpP0VVl91CDFAIOwCP0keh6WZ
kQ+1tXeUxhD8pqxBUSyUDbwx81fbB9XfWFbkB5m3YeQpFkKQEMULVZh/ntC6xgGDNpJPdIVaPje7
6X4tBiDlNhIIM5zQW7Shlc8DlkWcaYD7s/pn50gihPTWQP8z6qQih6bbe2pvQGj9TfArvq7F9/Mx
LujuuPvaWXT6tE1Q2fHQ+JhrpSOG6RJXRJUffWYdP51sQvrruFn9aNNfxmSQujoy1xStQajMaQJB
qoakPZgq86EjkpZao17DzYs0lv1bnNAK/C5hJCGcL4r2brSa/nsypjh6cRuyEWZ7wErfJGN5Xc75
8GjxViON9GX5pzWn4aefLcVlk8gMAiIMoix2xVr/1uE/7UxBeujRTpmokQ/UuJLwzq6/CGhGzVHX
NNqfDk4DUHOQMI+A+mCNWCrVzKN0THrTCNuJmcd25Of7QTU4dWCQeC+Ns863oDWDW8cbp2ljcJuK
ht04/hoYFUOdMooVjQKwiV/CqZFM4TJeATIJuR5QjAzXbPDrHySPWT9dWLokpi69QdI3zkriEeiN
sP9ywXuh5MJngvW+Ll4ngT588CwSOxoyt+Z4BiE60lgk/hcrlBDXgeikTxYJ0hEQ2s3YX4+jJQhv
Lau0R/6OjBvzOjTtkByCbvMOSs5XJ0DJ2KF5zXAzgmDHbStH70+zOhqq5MacBD2yEll64mKYihKb
piixvVMBaraWxF8r4EUgPxcNkbrTEUSK27Va4g40BtuPCcI5iuKEdMVNctujP2qsazEH/XYFaxxa
g4GPsnB0ZsT6kk9lbNdSXmiQT7q9Jkpv3s8iGciT1RRNdVFkPxpAfDg71xV5OrE/5H3gHc72o+sl
V1NCPXuZrEX2XZlD1j+OCi1S5FjtVOyC0h4hkogSiLuV+TUsOKKRGFo5ReBGGXPrBeeYG/QXNCHb
73lOf58xtmnxYq4mYFgvY0vFl3P5MyvfuyhbaVYHTK3qoQQIK0l7ojri54j6eVBGlobD7MnL1Meb
w58jNNwjjvdckTL0Y2598ILbl3Fz5hYDb7cxOBikUfU9jPri2hflsrls28GvL9XUBtmhKkd6u3mB
7RhIv43AcJC6KWNjHufnBpbWgjlRLTf5bOtAudCSk9rSVqZ+buqVGC70NHUYixWjRVqqjxIL+Ex9
l3N7iIppNdT7vMaBdRHAHgVOqftqy8cCahQDDQ4Og4ZHJBRztWXTujNyt6yzVI98nnTApUJfhTOi
wJmnyZHo1nwDxAdGagBdL9ppiYhpzF5ngp7TXe0nco9G3Dt360C7NC26ONGCaf+FchRUQUK/7KZK
VQsaf4s4iUokY7/TzLa9CPuD5hNppMhvNtttlS3qfg/eD38uKLHC36WpMS8Mo+oiQVTvZS34vCEh
+tRXgkh5XeTfh8G0s5jsCNruHvkOVsQ6jjEKhhZ+dUXKM2M/AfIsXDLq7dge0Dfs7YDsdVb/Dl7N
3I7yNccN10SwtC0Q5sId9LO5K/Vu11lOfeet3fIH81RegbwYcDsNC6hb0sD5gkwSGlYkEcCLHbI3
GPNNv6pYiKUhJA2nAtaxNVdo9GRprze13+Nj8Cp/unQCvnpnhFlIRaTNRN89D6j2w4I9TEJKvd7E
pa6Ibc3GfP27Nu50P5satb8JKAwUv8vUwFjWONX8gyrG7n7VQfNlnXHV5FzRJYGx3BNk2xEUiViG
eLj0RWu9F+HABUrR2RfJTOi6VoaaS5Vjgzwrx4c6hxA3oOxUPDPMjcK1htjUPiPfO1LT76ay/KND
XaN6OTpKj9j9fmsc9zrBVTkOQRX7BpRTnmUfsR9Cz+DgZe493IEnaBCR3UoSLpPiviny62lRF45b
vRRAiBwwVavx3IwPZUrQCNmh8EiE4R3RopFDkO+rAeq2sPZ8Xr29hx4Vm3BvcFXxlK4WcskMVSBo
izohvy7j81W3W1Rmon8bNaLW8Cpm411SE8Idsn2cz2gAX9De4r+1utDTHWiLuIvgvCWQ0/QO+pcn
H0Yl9nrKizGK5iqZKpZdcCWB590SrnUcNPYILsxyPG9PFBwPwD9p+kDO/qnXXn+mL96hAa/rZs6u
k8FVaoKA9rEumuK7ozVnTq5gQwzmnd+mt4XrHZ3yu59eWY7o45EyHLNnnl7wlJEMOP3F43TuUZkm
gjw5TPjfDbKx7AzYUDFP68Ei+ULOls/EaLoXkuBrpRkgW7xjr1vfE1n8QvOMOZE8uEq1h5o0DGi8
5GlW9Z4e+o9ZM2+MjM5IRstcb3TQlwOZTiBFiBqgqQjunNPczCHmYWiye8yzBHv64DUVoFlB0mFH
0Bk/48YVzg9lTE9a9wOKWJQCb4NG/CqTCaKhrHnL58u0KHfBhJspEN+SaobpoBnHIjWsn37OjZ8X
XNOk3pwbWR2n4PMmAkuytYgnU39teICIdV1fc+vnxOyUZNZvwALJtR5FOLp5vOJTT0enu5sMH64X
ImmsKIk57XS/ebWN8myZ1bVXE/mNlpUssIKo3KF/NjXZxHAXbsBSnTWYzL2CECd9HV948b81eNKO
zULk/eixxHXNfDf2E6wNa/gNoEPhi9MIiw0NgUkonL0+Uk19NQ2tftnribfnw+w/ZTw69lGfnCsI
bWf+Is/0ZLbO/La/LOF2CM+/7Dbzz9Agnify7NotSuzG5JNETT6fJRQzh0yWr/VmSFpF/6cwxcPk
G89gdIjdlL+UIn4hlG3r6UeS49hBOAPWYIDNTXJZCmd+dGtL+wkzFIS/CbMrMg1vIRSOGiQFeVgw
tcXZHNwGfmsSp8g2iEKSKotwQIkSeg7Alx4hfaMl13WIuDgnTQMTKZomEjpkhfe8NIf1B5RyI9lo
iznobnC/MkIIXV57fucaAGzpN1TW9m2RuGAxBFO8QzEwQXEif22wUW3cswMIE0Rca6uhN0Ny/W0T
NduR4LWAeOfCg+c2uHynHTgB35yiyPhW6k1HQqMlVxtGh1rQmvsQrKGy5JQ+OsG0KQ+R1aHj8I3m
2AEJ9XZqHpAXYzhe8p3HWIU/YPDHX2wc6tvOzOY7250IDCrTjHYsdv0eOzthylSUWtsEcdf7/mtG
YPLPAdoxT6/VdLee4vWKu6r0obv5JSCiAapKNLUWGdmK/fo5CuMOvJC11ujbly2+mPT2HrOYtybk
Y4BIIOQQOOpmZurANsx8Xu7ALoYrX8Is0vE57dYynwzw75bWxmPnKvQZ0+jkkWHPFCLObPS/W2lD
jkD+7d4FTlfjcceQQqOCD8octpgEiQhSrQGLBryMHQokIn8XUuwF1wkxX5h2lYLkqgXeGFuT5RRb
zihF7mTihGLVrQp10Xkrmp3FUNadBdmywcIezCW68VF6O6YF6UUA49qILR2lOVEro/O3qAGcRxiA
0ydMxo4FHaLKXoxAM9qdWw79ozYQwtosEtwI4pSFqVAydpz2CigiJNKwuPJ8wcfdLQYcBUCQMD6D
3iFOD6sBuYutRyAWBsdWkqS8BN0un431O8YUINPMoZJHr5P1Cxh1siY0pzZ+mUkW8I+j3n6zaVte
bZnt4igUXKPYsCpkG3m3zVtgcATFnnKT/ISmE8ES+2MKRsqWHSNjPbD0S0hFg3/GRh6bYeoGGOQm
Q1xoXdU8eXgqr3XX4+QXbeAqMx7SthbcRAKfbEhhYPyubUqmlYmB0xDThqU3MX+yfJswH8nUhjw7
Kgq4dPXpYjWljo+8S9r0WAiV/0iJ8lIxIUKeinzhonfCiQ5oAzrFjd4XFq+2TZKpaxbiccJ3QqZc
tQ3dUEGQfFolvI94XWv/R0HOKF6/BS1cVNXtdJSWUW01ki6IKUeqHlkjpqvYAWF3q6VyDOKJCJ4K
xsBYfEtInMGMWCyudeasvbruLeFjyOzr6YWdRo7KwFqHYd+qsrkyvC7rQgvnx0vL//DDLfFy8BX2
CTzo0P+OSD0bnypCauTNcLWHGyOp6l9rUOElVqNm/mpcYmGZQ48GLHLNa4gCWNzfGqXzbW6Ilb2B
Jwz/ICRRtxtthb5PP+btiBESNwCvDZux/bCOBkpYW6+svdY0WFSCVRly167Kcc7SFo3ZDdMlADDe
tI6/HXrSBIIIK7h306m+4Y9Vz+AD2NFDi1zus4BCF1vCCF/al93w1+jq5A6KhHweetcANyCLvgoL
egdsg1o7c0OT3ai6KqZhc50Dtt2n+pK2uw1WtQFnSnrBJLfT+SDGgii5KQdLFBYmoYQ7PzDyJyPN
qifglyurhgfmO1zasmfO4IpvPe4E+DZ2RUmptWnbwR72IHXAMySzwxrEdJljMC13amHQBsuMnTsM
9Jn3RVEIHP2UbQ2biRbXBLNT/ZVQhNyLlaP3Tw25LgOdpMoj9dcds/O1JGkymrVp8GOv4AEIU22e
jbg0hUvCqYP3U9BG6VWRIZyptQudfSqNdXprlT7mAEUCY/ydzzjFwpoxKP7rmtpR6hoInmrUsOp2
rKRtpFvmv/8a+FA9wX0M/Rq3BImP8/hITasBCbYT6qx0JQslCnA73CxLDTdVB2jcyDbjEwbC0d7R
uOCZ6IqBT3cw0/aIB41YKZzd2PjAD+GA5pkr59AVc0s02VQuQNgdsrQPTuPr58aAUiWepQchv3Az
UGnTGqSkMWCKj8wCzmUIzHgJoBLA8wnBzcACWG1tuGAabdkwQ9iOxG2mYDfbhUZKI2FFz13t1sSh
Yu76tbCemXvV9vrz6PbrH3NR7UuSJrY8rnPnXQ2Tm3mhNaXJ7ZLlAXyUpR/uNWqJDoB3ziOW9G5b
xYXtpd2BbfTW6LL04o9RjQYPQ9YBz5gkTajQQg6CqxnaOzHQfBVje+5AyMp0xC/mkIl9sCrV45gB
4iB3oIDWZUdzsO3DRNuoSKjZi1saAhh6BlA7fTx4idEfYDKAA5S4nQeDptjO1xPKG7KTLW2HBpnA
CLvj+0UwbZregFniYXAlulvAhLmVA/RdR1hw2ro2IWCk6gfp3M6rofOR4fs0mlTNVss+R8MLNZtr
vh5sKHQ/SWMX1s6blYiWSgN8Moql/E3v1b2y5nK4bqTLM1VSFbv0Gvvplz+V3ZVKA3pNQvf/TWlt
TfxHxQOfGHr5aJcYUSDMOxU08omrNWNh1GtrQfdH1lXwgntp+GI8/q6VzggXdyliBydgEGdv//5/
NCK6BTG/yLHhDRBNL2lWDTGiWLX/vH1rno47ORmL8RumENTDaCZPutYLEoHGQzweAR2EE+mbWz7a
0r/iVTLp6GZYrOeNPQI9JkyInrzq5q2fKExh4zYyZm3vzsQHlrPRHBZ9wHOwJtp6QQ8jOydIQR7k
7Dv3eA6mXcqXOP7857/rPW+/3kFRzlwYmal7MhqGHE5gjN7VG3jERhOckWSRNBktUjyYnx/q3wV/
299HN4CQFS8DEmjfO7lSMM7znCd9iEh5prJL/UkCwfPK/p50rPnZm6T61vuzvGu9fL6mzp+/t7Nr
TZsLq6XNzIw3R4OL+IJmnD6dSeW37UFVrf4Xykl/BaelcvclQTfpvi+U+Jn0amLvRAAn7GjNccrI
Ncvkh13k5DYubdJe66kOllP1Hbwigkqf2BECvuNTXskolfN8tZY9BMp8XlxGA5OqngtJN/rozDqU
EBI11Atk4vV31cw5HQlqAnrHKqi/Q8yoY150PsafX0Xjg8cal5GJ+IUZO5jVk9kFbjuWhYR+q8YF
USA6VU7vVU44Nt00H/9Kz5HzgXEpxv9cz80LFhGDro/XikvZZYrGtaXnjw4fcMpWYmAfP/+BH/w+
bFEO7wQDY+7DNnr6n9fOJD+hIQm9jAJZFxezmOYrel9f6FE+OggqHAM1L8dgLvf2IAbYKFw9NJ/o
LOU75dN3zSvoJ5+fCu6g09EMji501zpeWMdnZnQymrEp50hkIBCeWBjxmhUG4IamDug0dJpjxyRh
ThpSlxnLn6xL/RW8py0vSSgkiduiu0lgc5rO5L1orf/kGsUWRJuQ1UP/1qPD5utNolGEkD1FQ8Gm
45T0VfbbyzPhoBeobUITS2Zu9zhxy2crqyC923m5gF3EWuxHbB1hxHs5+G6k+AOGRy+AMhGPJV5S
lF7zcJUNXmfvVLkRzsd1yCKm+MC+rKU29QvXAqkOkJYiIxxMnb1m4OqYcMfA/LuS4H7LvtJ+knkH
TyYZC/lXkqPyIjjICLFsBY5Yl3gYItEL9w8uDYi0AbT7jjjXDKCu6ocG8YM5OB442cYB6FWPCQQ7
d8qfB7PunnlhBtyl/rjERPhVT9k4sLtfGrxjEZAsGjWNZPZ7uVoLu0MztREm4/RkIJ2QUxiQJWBX
P2BWoDbBNuwVbJGo3M4m2hQa0vxs1KJ8VcNRtn7want9A+OVQfeOyKL1mTn2FpU8rLWx15eNFWl6
skvwQKiczgtFSbj4DFK2ELruSTfs6btpN4q0HZKjCWVTLmEEHoMxFU6MEQGozJpfh5W2keEwVxjX
dlUzRYcxP+PQZekrIjVm9T1pU6x8GXvdS86u+Ju3iu3ksAil7eRo53+1UQAkH+eeLXc6Zw9Faq1G
WE5+epGrCoJQ29OX7xObzt0QdFuAEuTuF0N6ZAIMjnr44j14/41jAI/ow7Q2vLO1+SH/950O+qDv
JcmecO6Ldd4bUIhIRfbHvw7Bj9XR62ZYOiBywcz1oKI3dLmPd9kmOuvCLCe0FV/8oPefLUxBGGoQ
9zCVZ5V5+4NMvPM9IxbyeKDiX5FiS2ZGIu2nemYCRJQJaU1FADe0Nn2+NmaNO1k8mONMf56u1HmH
XzBepKTFiiX3ix/38W/jZ2FdgQBxOs6d68avBW2oaHFyAxcVQCbwxLCWinn3xWXYvphvvqiU39vI
GCEsuhJkkW8vA7qxwuwTcgGgREF3XGTv/Q0am36BAJsTWArQ/9ZWaQp32Lssb9EAC+oZwIEeppL5
eKi8QQd5Zy27cS7rc38gac6B1LJvekIEvvi522p5+nNxriE3sHDc4LV5+3NnZDsVb28DxzcTZ3nR
DaHnBXI/99I8jnnW71nh8rigzD93+fHk9OXjea4nT4FIg7ikaXDHaCiloWjpV75MTUK6tpFi0/qI
U2aYop//4u0z8u4H44SxPB1RIP79tz+4nSpjGiasUC1xbQCX05Q84IY7a7oYB0kd+fxw76RzaIPQ
rSNK2ETU8FFO7ueoa7RTDTLVXCdRkJc69ga23e0mwKtHpGvOvhtX/W7yzDZiWNHElkc6NmWU+I8C
8u2HIOBFzIw6wkFk+vbEdYP8K49pYeQY4/BHKyQcJSIu9y5TjqOYa/cLzdd2IU8uNBJrlHK02zl7
+6RomBPdyfqF/lUw9vU315b1D6JIvcvJLosvSoePDoVAmXXDJpkIncnbU/NhUY9oVenhpik4rNzU
CS5O+FaDUwuC/ed39H2dQkMRK/nm23VZO0+uY0mLF+AjL6juMZHLZ/jKlVOuX9UpH7xY2D8dtqZU
KpRdJ9ok8qcLv7BylGXzkDhRHTjJk48MM9mZqoY9N5aWMUam7c7yBmJpjhEEgoQZVh0xfrEHWYo9
eKu6a3NlWhn2GLW+mQtpTrC0JGjPRKwQx7CgPa4kH05fvGUf3BGWchA9NveeW3Ny8zUSXmkeZy1Z
a6sTm/OsXee1UQOhHd0vitP3L7TDN4z0mA18FGCdeXvzO0XO/eKTP9tOpTrL+nI9aoZojx1Ba8TA
k+D1+f3/6Hjbwoy9FNvuu+MVCYECIz04uGOLc5jGdAwZyvY7PRD+t3zFWffFx+f9k+Cg62KLxVeR
bd2pzF8NBrEmkq11hWWBLoyZ3Bem3115veEdSlky2BjTgbBTH3g/9ODqC93rByeMGAkAAiuYTybZ
ydvVJnVrU2eKSOS1c21NBbB6s+vPU0tnmmVRPH1+gd/p8W0XxyaTI8zxiH0RqL69o1NKRoxvsyYb
sXa3njk/qr04JGfr3y3Rl+n3F9fX+OACbxYXvrcIuZBxnrzRTVGr0SSmNYp/Hu/+3B2Ph3AXnU1h
fDuFX6xU/3Yxb1dFzu3/HevUm7ykVPn6dqyL/cOeAx0Oh7/3F7dfHOb9GvX2KCeLB/NOofeKo8zy
CRYpkIOvyrUPtlHbITC202hAh326828mHdbTdiLdTn6fL+GY36gz56LaQ1SOmkjG8wHhzhHNRBqv
N0Adnz9/St6vMJtw1OJ5BAWmY416+5DQ4+qxMrc5rHuiaOdE+cfAzEFawmf5z1eTQwU40HhA6K24
J89Hm4xA/7oBmnRnpk+wHHW+3sF/VfTzVdmoFoSzuLjLMMq/PSGzE4y7YSyw4OfVQ5fWzt1iF4yG
S0KlPr9278WSm83F9NFjQrnZaBpvj7W602wvDswdmiDj+YzwCNAFc6EONU/FDE9Pf1ZCg4mP5WFf
1GYGpt1s3avPf8ZHt5Dkco/Gh7t5HU9/BbjQzaxFzj1qyR1z2+loF/Vj0Gf6F7XI+/eBUgQLGx5e
PC98lN6eL6aoonFz9pKFlk+wTrMV395qfbVwva/dXYNnEuIAJtQta+ftYdBM+YRuEBpaarh8IqnM
5rajV2XG2tiJ39Zsip05Lv0j8VqExPqlAMnc6v69EG12nxHTdcnwbKW96XgS4Ve16XwchpTQdZMp
2KdNN/z3liqUBJ09DR55HI6nl0YWzCKRdW1tF0mTfvNQek3bfXEDtiX77bLHUbg4TKG3xuTprR71
QBoLMzpUD0pcJm7t3cLjkjuaisX33rRcC+XILP/7A2a4Ju0JHnZvs668vR/GagcF2kFuu5ej4ilS
M/Z9zBqtvwZf1Wvb9vTkDE28DVgqWChY4U8eZmBVjDyttIyK2i5MEodKkmJSuyuosoQrAzYYgNt2
iZUK7FPNihaZcAp1AauTVJ7//GKZJDa5VI6BZfLxfnveWl5K45/mmfK3iH1YyRHa3+XgQxKOPz/U
B28WGJvttrIO89fJI9/NJnEyeYb115lh09GO27kTJvPPj/LB14b7uHksTLRLLPgnRV4aKIHGGJGh
WLo+lppb/lros/ShQOl2ZDqU74a1aokKSmaClfI+VviEMGS0TcTU2rsofDlfDYjUoxZlHxhWmeok
gKQIdonHjgfRD+fMjVpyypsuForp3een8MFixw6ZLwi9KCqNU3+jhcx5NjIDzJkklqfukbsiy7tg
0PzfpfAMSEA2Iffy2O7xtr29/Zh2FZBg0g9ma2WfsipUgZiW228a293bQtnp0Vyz/rbsV/eIcJ8R
t1YH15+fr/nBk8GYxnO9bXW3yap8+ytad0bu5dOznIeSLMkFUTeZTotN0z2Rbaz52d9+zixEkaV+
0MwpB6M+2q8g3mAL8gjwty6AhCkwA0PbO/bApA4GuqfukCiitUMESbPCSoSqoSCAdKf0TVwquuJx
Xoz6iyfwgwXM2lwFmG1x4UDueHs2idGxsTYWXqTGWh4ZsdHA9UnksOgB7Qyou98hImRfXMMPnhkc
sTq2Qn8rCTb42P/26KqGfFgacMA2bYVmaDSKSzl2qDj97P9Cn/6/bm/z30J/soC59ESY4fwbGp02
BFE9lJnICi2cyWaioWsouHtZRg9UFRVaR101iDkknkToCsBEH/ISur+eWt1tnckAbYoVL8GoXfZj
nfOibkFAcW2sxcPqYkRhzlohKQa5CUgYjHclDxiBDTvarCjOeQoyhpibxvhFHrD10tCLEzttWMxr
hccCKnntuJiPE4bdmL+kAPZhQNgn2XRKf3X5Wuf4xn23DD3L1G6GzJiKyCC04xqHq/tDK2vvoilb
B+1+Ala/7FY6n8rvjGsMCukQk0sGjBz2ZvtndEfYhbMwGyT+iyd7tOWErIUQLd2HcXCMJ5XO7Q+L
0VEX4ZRtlzvNg4C4N1n3x9gTnXY+TC3TcFay4jwIMuD0NlqDu0pPXTvEw28lyMemXoW0fjTnW1NC
Ftml9mDCY3ZSNE7M1c4ZDDP+h8fZXWVspzuCeAmbiJfFl7xN/jQFoAB0fvW25/QZVMED2wvi6rJd
IJDtRTj70Y0SjUnf0jHTQscQJgiHEih/t3ReJw3lIjVBluu0XI9kNlr7wcj1Z2Yd0xQGVVo89olI
lxg5RP/LbQQUjZ5PXLHzKi3LwTbW/KFBPa9mTJFHkgYjEYCh6xbJJ5J6aKNRG8x8v6WqLYgqQYPy
ALVqjvx5WIcD/ARErbgr1iY2GO2eT4FIlrhtffUdJgtCP42eTxdPc9EeKyfxxCUJGc15IlAkhCU9
pVfGCoTmdlLPq7gc3OxKjblLDClesquqCxbzILcoz4hmAIJ85ND+n4yxDLeWU7v0Wt1sd3Y1Bjyq
YF5Jf5dKIdidO70K54k86T1pobO9W/TSf6XRNZfnvbn0JgEwCMCcsV20GB/D7Ox8bVqfiXAaZ+Lr
tlCMnNYospWaGjvM6pxmkTmjFUbe4tO/nZwg/aYPCyHbmc3sDx9jT3JNC9Ky2DW6W/1mQaG3QJxD
rYXrtF3qxgW3SQ5KOoidUZpzu19xP3a7sZVdd5ZgMiPigh54EaFv6Na9cCe7ZY7QKBKyGJky4ZFG
S1C8n6Ee5DkUNJizxrpYlWYPcaeXy8++NxJ17pgtQRta6Vbebvw3yK+Tqm1BpWMQD7UOmG7oEf3m
RF2WluthUXPvninEQu21P+K/OARo+ouzUiQTwqpW86Co9rlXH9dWIS1PeXsXolX96T71mtQ+4yNl
M/Dr8+mywc9BkrzX/so0Qud2Jd9IJIACm3iMGLk1dlrqEl0SjFBDsf+aKe6dPH3NSQ18mJqSfYsn
Dae5tOXEOtnrZASHhctkiFx4m9Rtv0+SF5s45UfplSYpYdPk/emozxhFK1lOuxpd9CX5cQ3huD7j
h9DQaW/jZkmCZ0S0CVoyVdw4SLu+axT1d5kgKFLoU+lsSmZg0JpfrUh8yIc/L0aQicCA3fR1qYvx
O4qc5vGLT+1WZL1dur0NJmgz4tAZ7J3KIpi9L56h0EMbpVPUlw3NE2aNcnP/1AsSV6SPuYPw1k+8
PuwWObw6c+JXO3egLCAPpSEuHOdVf6OUXDfdrrnUrLhDi/PSWNdDZZYWnGsGy7i6uk4jJ5GY6aPr
Jz5xFm2HHaAbu1Z+UVu+o+HQX6Vp7TMUpzFDEXGyJSYOOx11SfivWZZoF8qhtK7qRKrXfumnG75K
hO8Q1BmMlLdL+7uWQ0sWjdXa91o2uwPaHGveWVPga0eH4Ka7zKWFFfoduK2IWCXP3n1+Iz7YV8OJ
oiNB44oBlh+c1Dxs1btxDugNVtvkxRyC9d63xBZNWpf3UhEQCO3P+L2Wa/4zoyTfL6Uyxf6//wpq
P7qiJpUDoLWT+m9s4Vmk8BjYimyZfd7ItjGqMHhliLBZvKIyqJaf89CURLS06zztBDu+X3Kty5fP
f8oHNSBoAgbtjNzZfp82iRx7yByx0qTBu+RHFRuga6Hp5evnR3lfJiHT8ZiXWZRIgBZPrjrhWCh7
Z46ieUNodpcpYLCu+Oqqvh+Yvj3KyVVtaK9PucFRRPhyFx6fo93t7efn8Q5ax/P+5kRO6r2+9cY+
3Q5BGRNW8R80sbs/KqzDeyLAYpyRXxS1/6CLJwvHmwNuVe//CDtc0jyXlZcmgui1W+MhJmvkyjqC
+4mtuN53V8G1cdDuyrP5LNvD/toHh2Zf7Yxds3d2mBbD+mo583d9rH9R+b5/cAB22LTENmIl0ICT
ctsYrIH5DWVki5Jp53WKT50VjF90tj94cBAxYnblEQ3og53c0kIiHc5AWNGvIQTOGUj9dItZ3Mi2
aeLP7+22VJ1cadNAikwnY8P8nva0S5Lb+Q19hZ2gQW6Z9og0WuU2L1OyuudCzVjsAHrIh44wn+nM
Ie30i5v9QVt9e0cAPiDZ1i3IIW9vNtpr2xkl0QFK9YV+h5BItOS5GOSDMYhKiJHR0uxmQp/zrGUW
GXQKHsYhsFOiTLGx/h/Ozmw5ai1N27dSsc9VrXmI6KqDVGbaaeMBMBg4URgwmpbmWVffz3LV/zep
zEg1taN2xSYMLElr+oZ3oEIUzvHKPJ+BPlHnhx7PKU8XmV7R8UMVuHvWI1qIYEwb89MEAgDoqaVa
t3aRY5vSoI3/Y+hEaYCSRYcRPJQm0LHHJQlfLtXIXqxInb6YdmxM/jRF+cvladPkR1nMG4VSwzJJ
w0AnLGUTexT2gxR8kG/VbXIHwbPAGmq0b0PdHG8So3QOmlupuzSPp8c2icZPXGnwwrRUeXDyINgO
CA/saF1N+Fl26d7DFuuKhp5519KlXFlj8nhYPitfkgKUXNAnesIq+mATlWqetYuxEayCbNvVirEH
oRdiqFU3f3y6AyqVDSmNE57+/2Lu+g6ybRaMwrepAd0DFi+vq3Ya/7yyxjCI+lFPRRXRWSamcxVm
XhLGwsfrjupOMDYgB7XQUsBMjwo+kCYXer5x7BYWo1D7HCsI2o9fw1m1V5br6Rd2JdiR8h7JPk+z
CEhmR4wTLcEEzIXXfYm1wt01op0+W7Nl3AAQjj+tLD/5CY+nlBSYusMbtAJQyOKAhs+DZ2BORdnp
PeVVNCg7cIxo7yvMNbaUls07yzbwuzRNTI0TKzkErjNsDQEreaNMSvY4a2K6RviImsocOCv11TNA
WVSVyPhlF4Hu5LLx7nU58ChDesPWbhPsSb0llSlV1F+JOyAZktWe/cM2ylwnsW3rRws2zy87zWro
jnYH8s0xCvMOuOhQA3YzUC6ZAVETuxaSmUivpHoJBeZm5jw53+vBVsddBw9+rR9yejjDACDwYlap
txBoHh9CU1J7ehhRxGxSDFWucw07C7geLdGjI1p6joYmbWdrirYQL2pFv/OmuhhXDugzc42aE9Rt
zmaABcsaZ6OrTTJOGKC2YAquW3h+0P9a85ZGxRqe6Uxk7dLIotYDakJmDPrxG+vYb0F6QrGxmRN7
r47YEea4pnwUw4jrYZkK+55bLLwilu02qas1D8KwsLrQ7PLayev+ADwiv0+91sMNvMJsUEnma42s
K10pm56ev66EnaK8SkTL4bYIBNoIOGOLIqY/GYP61RibFgar2t4WCQJbToOBWJz05cFDYeZPJYRN
dOikyDzSaOByCRCOv1GnBkY9GwXAAqfup52ih0q6Q+1e23U65NDrIJlbUHpO5X3vk3745Kl9o+56
oPsu5Mm8eZfjb5xv5yZz7I3opR+rHdaasXLqy8dYHBGGbJZjTyAViJansNP08xxxNPpG6op3FC7C
ra3V038wDxQ+OfQsS5PQqeOP4VVk5V0PCc4Ni/5jmjlQvem2/RxJtB7bphrJf4Om3eTEOSsqPaci
MiBtLDqjYPGR9ebKOR7bhl0hlMFN/cBDu81CDei2sRN8oSH9/QJHhUSxh0fJHvb79CA8kD+bJDCq
T/Bl7Ks4a4L3VTrXaxXhc49lIWVOWurIov4SqRfqXk0HsxB+VbowUwd1cJHjxBwY9I1nAFnUk+9m
bUExy3SOX2wcnrpUTUfWkOscgiorIX+GzRoT48wxYmlsGJok3BrsneOvhRiZXqYRrLA56eaPGTWX
HaVB65C6ZPmXr6czQxGeI3ApcZsep+LxUPakGXiBBo1feCif1OiEbPU4Tu+KwV5rn7zJjR4vcyDo
7luI+NbyX5xYUdA1QRVhozqWwpweIKVmO49+a3KItLC8R30AQ6UUq6XeV4qWlk5t422JjbTxnCY1
NZkim6OnCrgUvuMYrD/iHhriXurwwy3CddMhsKOsB72YTM+zbqCB7RHdWLDAMtW5d/vWsPctnadv
oPe0Z2R9mmcBHfizpmg/dK9UP7dar36r7eaGFqjYz32V9rvZ62MUc/JZ9ee2MttN0IoKn+LEafDv
jVvjPe6hqgXqWwVy3FZsACqniTdvEy1D0wOTHQ9R27J3aFThzNdvRjysX7UBOu5VKrxR20e04Dq8
bzFJ2xR55iFJo6LbTQE/T2f85PWWCi9ov89xUOu4LDvh+D0IwINtNH2Y8PaI+/nZmqQBEo5ecAkK
FX/bTdPaOCJCdh1/CZ0D5coE+DNBZLbFkxHa9lqCJNfKYn4Bp+p4JNCslQyW47WEvAJsQJMKKN8z
OJCWmFuz9oZ9mVr6NWo5IQzasVk51c7AcaQFBz1FhD9NFSGw41HTYezmpiaC8ibIm7As+ncWsgyP
M6ZXFGNHx9428IY31qT01wP9rC2N3u5KGJn+vla9eQ+43DyEUAKpQamV9y4nAVsJOs8cNG8AQAdF
awcLiaWKpWEFmdJRO/cdtB92joptKPXHZJcjFfwNP6r+HuCfCyGBRoNBJPpQEPphfGWPV3OmR36q
FbQDLm/9Nz2txXwhcIudBPppACuW85WWg6rHkSQKWEmhbant9PnWZQO+dkNZUmasTKvdRaNqfJhg
jDxNboHNnKvlGg1AQPQvaVUg0IQ6RAy2XMSo9HhlkTxFcTDNmw4zBcLaXmvuDPxaMNksa0XZahZy
LvDtKZvR3DQGa2tWXexdow3h2D4M6Cn23dgzfsbzAKN4TtPkoZ7s4EfT5l23Dz17ekDGqLrhasY7
UA8M5bVtwZWvxA5nFjOlHGCPZCuw1JYdWCgPIdJCVeOb+HRuq8Jof5Jba5jQhsEmobVGDytaAyae
nMYOuT2oE9mj5D+XmMugiYFfI3nj10LJDoGTNDcQQglfShx8Ls/+afzIAPQJZXOS9I+z/3jfcLvS
ReGE8d0czbJdMCrVT/oU2lMcRMk3xew6jqQQXXi02oaPMGpwnaAGaN1F+qz9rHXtl113ON9Nxvxk
Vc70GtlN+55+wPy88qQn4RFlR6IjarIytAfDePykhPyt05RV6RuYjzlXc9hWg98N02DtTa2a4jst
gey3LbUyRzyjnoMBbY1xoKnpdjjvlGg6zj7OxGLadEncFQ9ZXxpredTJenFI7chtsQECPcJlevyQ
OWuQ2TNg109m+jJSXf81WRkMHi/Tg2fHmnvHd0Z7+hGWSYJVtoq2FpoBBDpUJCPNF0WeJ75wRAVp
Rhuy8KD2JVDvoUM58YAgJaG7JxMy02v7BxD5KGMRqDkw4swSchGKRmm/RXcLjwfdFDSNXAWI55Vn
FLO5Eq+eIuKRWoZyggiCy3SAlTl+WdNpc2dIwRk1fWYe+kSj12JU5t6NnJ4Ki3C3MPT6XaehMhd1
VIU8SNu7Gg+G/+hJAISxQWXhdQn8bLlEDZFz50Rd9tWl/7nRreYq0pWbEAvoK70f9+B4Ds6UD9tq
zmilibWT4u3wPjpH5dcgtsWgB1Qx/ffjrxFwXBWNI59Bb4b7AWy5FEfW7a92aLrBpgkzzQcxQhDh
qDSZQiSJBlXDNAWgw6NElGybKJ8PQx44100YqXeeSe8xoNj/rh6sbh/nQYWI0zheicrA/ySgHUET
TUU0IqUDVJj1HnRPuMuqGgmHpq32+LaW20Jt0SwvXP3Wrev28+VNeXpS8aJ0qiBGSOjZW6Xyt7Jz
goNV23gWgU3jBU+ovva7tuicvZjU6sOfD0V6y0LTDRTWLLnzfhsK5aS0bmNYJJ050GQW9rgvW1QH
YLoV15eHMuShdzyVZGDUW2TfhTd7uzJ/G6t1lCmsqoR7K5+Rrq2GaRtGQX41gvPbQoJ3tkXh5VQy
kffa9JRxtsgFjPj1sDEHTQrUKaMUTySGBYOZWL5aiu4wFwLFgqGonnUDTmDsMp9uqJmPWZQpD3Ts
tMeQwqovkri8Nqs+3DNeJ1D+yNWDYU/VIcdW5F01FeVK+fy0/OPomrzfZPQENHyZnGsTqpuUBzM/
dSb7VY1ykW+R+1Ie0wAMyR4sZq9cibHpILhTN4uvSZHR/oS0nkudhnhACqCo4gOSlJXpkwJq1yPu
oNFGyy2r3I6DqV6X+H8jPDM4UYYuubA+621p/Lg8c6fHL1eZplHClLuQbP94kRge5340p+hJJX18
r3XBiAiuMxy8WU/BpXpUSOZ47fQ5PyiSGnBRAUotYwR8ORBRxHIJDO7QPpLN5dsmCLtti/b0y5yO
85PZuuUKlPm0CcCUOaZsAxDzwrVdpFFxgeYmFbQcKERaXGOFoF2XNZE9BE6ioCA1C3/m/8gzFDQw
Jx0ZpUGNUFXptBqqY6KsdStP72fZF+F+ZiVRgFumq4aJ8OkgdIrWMWNVdPmvcKRQV/bmuffmEMAt
Gn12aNZL9hMeF2lKlwVo+lS779CsDz9NeiV8yGDRAVEHaxvgmHtfII33OJlANNEBGt/Zdd/sEQub
vl5ecGcOQJ6DlhNqCfSfltL73RwPA1J8mY9zafIVH13UsEM7+KaGHpHK5bFOm9ISlfrbYItYbUIK
gmXGLg29YNxFsX0DN2dPSRVbVZyFqRPHX5lhxLlcFEAycbUyvlxSi2OR6IsHMOikYDm+KEgYIgWM
iniQX01J9jGxKsIQVIRAnHPPlHMyPE804h4wdul2MWpq+0GHqh8pmf7UDNa0EmudWW8cWUDeyVzk
ilsUk5S6x1/ZiDBIxuxxF9qKdY3Z3ep6OzcMMhj4tJPSSq758ZHiYDGsR71HX4scEi8ht/mgT3r9
JRqARLKZ3KI7FFmWX8EGNeKN4fJE46A20aYxUsHvNbkj0lwNE6qzmah2lyflzOO9XYcQAGRnZdky
jzrOpNxhTkKLol2LkO6tnVbW4fIoZ5Y5tWwUmVEalz6ii3MVbtDkmDEGPZOLfNfcx5jOiQQQOF6s
28tDnXshAkoyH1OK8y/TUbfwAIt4HCOYEXi36CkAEHWhtn+8PMxpP5Ck7q2FS3WYuHEJ87bCuMw9
EwmpEbOQjwH+4zgfB4lrU7AhOJyiAdRTNjZTv4+KOUJnoo8GZ4N9oINTVtR/NDBxz69QbOuindKV
Fa7yoTshbFdgw7UZ2jnDkzQqqeJefvJzHwjEH51cQMjGCVEXewpkA/nb/WIGK+s2pneLMNKaAdeZ
GaccSo0YNgGUsSXyvIgK3W1jap6JFuK4rGAibShmVgHTnbWVnXwKl5DMEYCs0FkhANrL7lNtoTcV
AQICWDKQL8ikJqu1/CHP0NEVhYY05WzMWzcvnDvdwG8xLXLFD0LTe6CpiEu12hMf1177fgT9tVIC
OPd0cBI53tFHMSiOLm5arQR5BbstR4y2xrON9pv6qs+h/Z1gXnPvpkB17EMCc/O+TAyz2LUi7z9g
XUyL02GrBOiHqVmzcZ0R4R5senGkrgEhr8ECzqwL9GtANdNdRMJnmX8UYUwREeyXTyWjPnQ6VOTZ
WLvkT0tY9Jlw9XE5D9E5wcDq+Dg0C3i4+djVfq7WKP73I8rM5dxtdawDQdbG8dZBSe4+KZrovkCs
GZlzb46+otX8PGuKsQX+U66FBGfCdQwodYjxcu2Qfh8/Ezq9NZBWE9muwhnel2aLbIBapb9QEp/3
5jB11+A1dkqSvbYk3Dtz9MqrgVLaylH8Bh0/vh/pbZlEJg7lbR5mcVWgTJtXCChXvu2WJkVnxboy
Ynq8qGDlO7vS0nctGvvfzVKom95Nos9JP00A44efqau/1wc0omCeS9tKHAOL1tavo7bvtyhNtLvW
HHWMSdO10+Q0eKUlreng+3VAJaa1WNwoLntWmTOVigIitm0K9w5ZX+9WGCMeSfDyrhQxuCuNoNOl
CpyN3fH2oSg6LQKJYQilDndXUSVR27upsMx7wDLm5vJBeVoTxq8XLjE3CaQFnej8eF20Ydy7ad+A
JQg88b1sDf1DAQzpi1sO5j0qo+j/oDvovdh2hLBxSGNI83MLuTXETALx2Y7a6HuDwsF9hZgZoN1m
RLATqyTn+fKDytddrBuSFVIvUD20/ZZzUIiuUVq1rIhktOBawCHbK1FmfBryxvgGhn3Ne+dM0Q/H
DhjIBOx4KtEXPf4wKCGLmBCaXLrMBEJXPXBrrhXsBYVmzl9gF4UZd7uefS/NZHrUlHB8nlBdbP24
szWxQ3TU2FHLNqzrgtgn2dVcdDd1kKSvmLcTJlz+Pqd3kbzmQMWSm6pEBQuwhoBiB3iFMr6mqAPx
bhjdhy1Fjs5F5ufyUGdWpo1nHZVeOFAgbxZfprcI40EgcZQghrNLp6TATWRY04k6gSlgloIlmOSf
UN4lHT7+/npjTyP0kwr0iSkAO876B8HO+z4benijeOqE7jS668RXiVC+lEzhylF15ouCxSWUkzGW
zUMcPwAScgKBTRWhCq2udmHTe9vczNONZ/bhSuj4Vq1erG4qCyaERBk/gow8HsvNE1A9phwrSHPX
L8Fhv+Y1LEPpftq2m3Q0yJ3RWZ+9/egE1rBzOIbm61LYGDkoCsKrG4JPDGjtylNQVKad5tuZG4U+
Koy1fghxOETgPeyqnRfqVbBVvCH4VtqItm96APUexhxkCyuL8szBSbeYFjq4WJjESx5RWXmgJ7Kg
9NPRij7jNtndGlwO7yw8CT+AKlG32Zwk7/94eeIZBIqS0JXm2lK/yw2p7SGhVvpANYJdST1yYySD
+ufx2JsOg4TLwTxDPu94ykatG9JG82Cdx5MOcWGy39vjDIkfhspMpTosD4i5WgfPLKubUrUqFm0S
7zAgMMEtIZFSEkttprgJrrRBpwh9+SucOdhxKqQvrjm4KBkn+0fBg2XC66L29chVewxhwedBzAVD
AoY8qVjGTvU5iQag/hHmryr+Koaz77Sumjfa3KBYCqUe7e28Ec63SM3ShzhoOkRLO7FSID092k2g
bvSsaFoY9O6WIYEwaWiVKtQjHEC+2SKCMYFqzHaykTzetMKOrla+jcHcHG831hq3HXUwAEGOs7hb
U3g+fatgb5oVlbFDZMlGEh+MBVmQ8aFEwSyGgly7Ow1j8BtLjMO+brBj7Ecj/ABG376lQ72KfpPH
5uKhwN0AzeJ56Gstz4BMyTVEr3XUShDdK2FOus6PtIySrwG7/tUbsknsPROg4y4t4Z/s+qLrPlK4
yop9WxfD+yCtkEvK0Ep9VurW+AmkuDG3bjNrqj/O0CA02hA/Vr7kaVhJ643jkaCasgvzeLwLhgqQ
nlqrCupqPUY3fSPoN03WeNBpW+5MYzLhM0YobtX2cF95Tmtte7U0fiLDbe8vP8vpeW0ZNmAQCtJg
8yhuHj9KiQw0gTcCqE1YvjiKp916nfEDxlC7UlY8vf8YCMwplyxgMiCtxwMpEfxqVhcD1UPga1qa
0Gule3H5dc6NIhMVEzQWndUTqroeJFHVkgGlTcSa6HN3NxZojl8e5fSjcVCy5CAcyvN5SbrU+wKB
DltL/Tgqal8iEfeor4Y3jW79vDzS6ftQSbBpY/FpZH9i8dUqkmVpeIBLbJrnt1QLKewPzaoC1ZkX
IjShR0/YQMjuysf4vS3hdbOhVQFE3CH17uJyHF5DytHbukGqZmBpPoeiTTaQcTEu7ubeF1rXb1H8
JdDOa5qfSPHdijDGjSDtnJV7/vThyB408NVkE6SHS4MwjmotCISAdWpWP4NU6Mi/NcaHxE3bb5e/
9pm+o6x/cO3S7rPYoYuNaSAVyAmSKhsUZFu236ylm0TTmxtQn8luSEa86olNbR+Yqb4FDdQ8dU0d
fiaC1f9YkAK5BYnCd4ERS0DdYk6SnJrBQLuIKw/4g6nO48HWw/R65ZVlqnJ8gHoo9licnaweKDiL
Vw6VbuIMRC831+v0k0cgsIldmjTIfYNkMdWEsgRGDWnbdz8NMsotCjn998sPcTrDlPdJpvgHOjry
fsfLD/4yTEeuSMRDk3k7l11+oKLR4QxRrX3VM2UGqeCDWTEhOFazS5YFbn6cuVkrfDcqMKGyCiHr
a7FotVtceXIEoiPL+iWK2Yk3VLHMu2kiJvADLNW6jYlHrQ76qacbMjdu4viXP8S5p8O3lLAPDUFy
/aUEwCwGBN4MkQHKcpHM7VGhu9Ih/T61kPCfsBKobxK1V2M/NGCHgIkJr9CG/+DmLuS3yU167IJm
/EcvP9bpKURNkE2hSww3mj6L+cHuRERKm2Z+M3YChJuZHWwk4P/0KpJ4REgeVB/JIAFdHa8CbUxa
lYw192lLKd9LERe3NNRnmv6WulJ5O3khhgKm76oQIRlvuQgQyzTLHKCR7w34G5Jzhlfk7H9ccEZB
1oJ0yV0PoYZfHL9QHigoCA8YCMBMKK9BOKEXX7vO9vLknKR81OGpUFGnYgeDNV1s4Fg48xig/OgL
Nx8/VWlsfDIQMP3sGI16AANtb0Jbra9HLAHQ9ZuLP581asXSI5M9rPIQxy8ZB71X5DZ5FrgVWWH1
8qvS7bAlKrAPu/ymJ4kR8+VKeLEEBMgtfDwUSLMsUhqUSnS9QOMr2+S6hjHaTWR5iPmvCVef8o6k
JowE/b9B2JBcOh6uQYbGK3ty5QwCOdwRL9/aWNQeKntw6X3O9lZPk/4KVUHDN1wMomBkkTW5oCI0
2sIbLs94h0Z8/+HyZ6Dwz8hHZ/bbk9FcAEtAe2p5TbkDt49bYZGDFRMmKkOHaLCvVrUKQibXB8+3
0hFDlTEzwgceAGPHCfT5i6ip1NFON8yfcQhk8SqywuFlbo3plt52d1Whr6L7GXo5APqznLsvLK0J
OQK68/MGoujcckuIDKRyqHUfQGbYLZSWSrU+2jYFh02B6kHmU6XFjC7SpvopClAB9s1wQAYjaAf0
ep16mLIbIlFQpDknsQ9BnMKkGiq4RrcDLkq7vDXTeBvxre8bxQsS1En65rZD8wo/iDxyX7No6q/t
chQK3l/JjDMEsFf4271d39PSchNUmYd8AIjaGZEPzkB5SZx4uPUiQIBw82ODhRqG+Ht3g6N8K1B5
fg6dQMcnsp6+dE5j/AyTQvlWqrGVb6DfR8Wm01PH40LolHvsfBU84M2hRPeYUKl610u1om3Zt8gt
At5CWDhVZ2SYgOIkymFWo/hqNBFQuspCO5px/SkR5HOLEv0BfBXVrdLo3rcM8w1eEPrtlxKHXnOj
direbsoEreyhjUxOKzgnLYDBbMQlrBOTbe86q8J6TSQz8qrIiDJNI2XAZE9ruvzaZ0Wm4wDQzEit
tcn4BLBYN7fOqNafMCXJ8m3ntbj3AA6unU0BVr7awiaiAWJpE+JTjecglzJMZfd5xvLzCWsAulVJ
WbX5XrBKQsCK5VjsPHxFi5u5lBzics4zuhMdNxyGHZT6tz2CuP2GVWZbW3T56fJhqoXp25iXiAOS
Revj1pb8uW3qzOJnMjcju5u6qL4JR1f7amggYjahZ2G6BcKr+9x52ayikNwTblKCToFDj0Pxk+pn
N3701K76nCIkBu4QlBYrhGz0He0CVfNbrQH0HRNJRQC2jP4xFzXer2k2IpxA/ho6oA0jTI7wbkTX
gv0UbcJgcD6hOZIUvhF57n051/07g6+p+Z1DeQ2zG3MYdzO0cYx7K+iZfiGkYwcL0ZF4wNTdTUVh
jZuuqTiLLx8FZ+4xKpEciSDUUK9aJlXAiWY6+yaiv2rpPhS5GD82jeqtjHIalXDeuJzyhMa2vNAW
VwwVBj1ToyTzlUHskmHeB6aHQbH6ZIXW3smtzwB63iXujPQSevQTRqOIkqgPddav1I9ObwBEuqA/
0dWTIetS8dSuqwk2MsYYI+6pn/MExW28FJq94VTGNz1Kx70ZVOnnyx/59LRFkhdgKJw+8uQTOAAa
3I0F4yzx3bkBfxIMlvWs6qV11wTxzCdJ1whNJ+EwUlmYV/CedEfJlxcXj6aXbjvo8KQCYwq+e9id
bPNibm4rO5h2l9/tdAGhRkfBy0VtiqvVWzQyBrMaBFGulO0vnavSEMGvsnH+WLefzqFM4Ijw4Z7S
6T++SU1vspwGax+sYdt0P5ih+RTHTbhSYTjz2Yi0KC/Q/AFht+y7I3OLaUdJEagO+hQXmnreY90n
hdidlTzxzFcDB0bLFnQiMq9LHcbaADbgYAXuWy5RQBo70z4owQBfnptTQBIzQnMYjIgMQyi6HX+2
zmqiJolxjkeDvcYHLKc65M9qOru7LsiDclNUY1ch/IL290ZJpuG5Muyh8EdrSKTrSNUdOqMT/cpx
cObtSQPoiqLBSuVouQmbqBImFhtImNS5vWu6wd2lGsJCl9/+zCgIe4BDAw1Ed2b58sE8JnWS0rry
QvxxVLUljPZwd7o8ymnBV7JTAZYRFqCeS43l+BsDpHRivZDmaUOMOPkYpRAcdRufH1D5QWSKa+qe
3nttNHD6yC2ofrrSRqjIl9ajo4nkEzOA/yD9B+/JEJ5N/bceVh7yNMLnU0tlcCrmFm0d/fgZTaAj
cyeotWgVXEw/ltry7FeutTg26QFb06dBlAhkYbG8yeg1Hi5/pHNTgbyK1M8g9gapdDx+qlcNxrcU
xR2hYdfodcO9KoS2stzPbF9QBrQeKBKSBi6R1laX2v2QaFKMLsiuhqQp9zY8+j2NibV89rTOIzVU
KGbTY5EAuyUqtQyKguCgImdyevUxwpPpczJ706cutqJrHUOZx67T0vdhEMbI1Ov2s9mn1lPVUxO4
/GnfcKPHoTxPYgDtBv/hQepdzG1EC04NYsBCNtJp8c0UzOqXKO3a7wA0Y/B4KAI0m6EacvcW0TPj
szZUSXTT2/Ek/MxtzY8BPalPWlpgrpmn8CWEDmxsap0x2gnkW39wqwGc1Sll3wpvKpv9PA/qz7Qd
RgO1htAJMWPLsl9uMNT6tggLyqaxOdufLr/n6eSiGEfrh3QFxW+CiOMl1Cb2WGogoXzUjZMtuZSJ
BGOif4FH6q4MdbpbZCnbpHELTQfM6KIxYlEoh+GEFvZkGLFOTbazdxnbM92USWHeVxku8LsCx+Mv
FGBKEPGDVa05CJwq5UmKDWcjr0qnxFt2e1OSDFWY0CvSVKs+ZoiJ2r42Z5jsVaHbGYcpNMIal0BD
+RDpHhRCNy3FR8fLOwzxWhE9AnwmvShKBWUvgf7dk9Nm5haqhV75Y4387oGeU/WjaPL6Q8QNQFPQ
iuKv+IV56KRiovTYQILGBjWnj4UZm9JtjE5JxK4MizR9NwaprWywI63gTXUljiOVq2Ta1jbB0mzJ
e8xfijM1+XWCH7m54eBBeLeqMcqN53T6Uiu1E0lgZtBdjyFX+SZnR3d/eiKg2M6WoB0J+IZcQy6q
36rStYUpLvaZOOPNTfOOqlkHfQEDbxPmwvby+jxpI1G8eIt/oAKxQpc91xD+lavGfUd12xF3qQ6X
Tup01Rjnhu21BFtBqXD0+6BIEQi8PPbJ8crY0jCErUHtlH+PXxMSmAKeZEYCirbJDZCEyucPGP86
xP/rSL6x+ed/8+sfBU5jcRi1i1/+86F8zT+29etre/dS/rf8o///tx7/wX/exT/wry1+tcvfdfSH
+Pv/Pf72pX05+gVZetxO77vXevrw2nSifRsgfC3k7/y//vBvr29/y9NUvv7jL6w18lb+bSG2an/9
+0eHn//46+2L/dfvf/+/f3j/kvHn7l5+voQvzY+X+uQPvb407T/+stS/0/pATwHOOpVwRCr++tvw
Kn9iGn+XpCuiEI3jCxlqVmBOGh794y9F0/7O7wWTxe6W8D25xZsCmxt+plt/B1bypkQC7obTzvjr
/z3e478O/3/NDJ/j37/+W95lj0Wctw2jMv//e0WwKkFkyrtK7gSux2X/w0Vc3NWiKPX7SIyH2UV6
0kRCbmUHHKdWLDsOTY+6moyD5L5bFNcwslDJpID79lZ1G6nVp77rnztr3AH8LTe12azJBSxfi6Go
GQL55tvK/oZMu37b3aOB0GQSwvFqofM/RBizXXkOvlp/srl4LUk/4Z3I4JhdGCjHoyR4qw9TgqBZ
pUbNFh1l/cpsDPPx8ijHx8fbKFIyCeCLB0eMC30xioKuAm61jawlmP4sDZyycJ+a8bvYbZ7GJPnR
4bO48mrHeakclGODJqRsytNRXUr6TXMY4lKjUBCyq3CrIQSyR2lU2VmKPr0rVOjgl1/y+A6X45GN
UDkhtdKlWvbiOHamSQ3ASrW+YjhfnABGJMMVVPfSdmWkk6WBIDWlTfqQAE4JCOXPf1sa6BAVepJg
25Rb0XgzzSYl37IT/8EowGwYiyauQUH5eBTM0RI7drsW9G1UpTfJVAUKi7FqxpWBTrYWIEhktol7
mCzaxouVnpheH84RFupCIEAAAia98ug1+W4QG/tSKfRfTdv+mcbD22wRs+MLAxyPw8hYzJbqBPZc
dKLzW90EI4rG6L42TWWfV1i9XF4Yy+mCjMoGozpCkgp/Zrn6UXO3u6GCipkMYXJVFK5xCIZgTUli
sdxZfJxQrHV6lEgXOsu4rqrQxsXlN/Unp0yv0zBufV28y56zQFtLRc4MJVMD0J02gGS6N8crw5rV
vBwRkfDVbrql7IfEWe85N6LU8U/Ha+H68vc7NxwidlIWXorQLzcysRVuep0mfAIhC8F7N8/jTU+a
fdsLKtbwEoWzJk2ymDO+JqGxRCJK2gWJ5WJNGrmNtF1KL8VBiONQmt5HuB3NH7+YzgcEIstHhCq8
nDJUNyocRQsGGYfmEKqAuIgUkl0UVJo0Sa9XNtq5l5IHkw12i2WynDfTlcd9piQ+2z3ed04pdsIL
1/whT6eLm1gOAigcBNYyUc3xe59KzUVBFxe8TZArYlvU+uQXbdb4aptqu8vL48xbSeK3LD0ip3Dy
Vo6pdDObmdIPosZ0msx0J7RyXAm2T0dhiggv+J+MA5YyYt5UiN6aUD2tytjetn1Tb9Ou+bNu4RvB
VhYBqWlBpkSqYrGzWttrYncmd3WllaHOf+6aEE+i1kDw+vJnW1xXrHDiNbriAFsoKGhLOaJW10Jn
HhwBjEtglNGZ1MY1D9FqfUpe/nwovhykDHYThUf5bX+7rwDEID+IM7sf2OFTCTf0to/poZXT0P3x
WgA5JesF3CasvWWUFqhaG8N+zbgZQwewIQppQCkL5z94IU51cLzEuPK1jl+Ifo4ztA0wBDtRmrsZ
wxHtXgdEF95jnFv+UTP+X2sC2XyIJRIBwsY6HmxI8sqtHdAFqsBrm93V36no7vwr/zlKfy5E0XI5
QGmlZitRnVL36HgUNGUhCrJF/aEu613SzF/NSfxZ0fLtVWTpWWIlGA/U0vEgca8lUaAxCMxqLBMw
Z38I22pY6YKcWdlHoyxmBzhYGueYr/oAyKNrtxT4IbZVtxP64Hz805UtmduUuKEgs+KWhTJrgG5e
9UbqWwNXLyZRVoqhvZU8C7dTVmbo9LUoxHLAURCzZbVoMUNemqb6YKrAWqzEvE0dJ3/XDmH8QhZh
rpwNp4cdNkrybgKxQNCyRGYMga4UU8FQBefqzqonAIO6tiYddHpRYFMmsRFSVACblcVqyBMHv4Hc
Sf0oLMP+Todw8QWHaLe97d3QoDakK8LdX56w0zFJP6hny9q8BEssGzqkVfpQhMIv6S1sglStt0pq
WVvR6ITqRq2txH4LZzS55BEUp78jm4OA1JaVk4LZ0aICmnSIQj76Q0bphVe2V1ITar3J/awMtpde
2ZyH9Wbq22baTUmpftWbsvnSam5v+0HShToqvjpiVrYXdQ8mHV4FPmQ6iiuzjBtl3yHTdjubRrjS
yDldcnDcCZNl0gtZacn0BUcYhprBdTSANMLDd+4xl42qOfiuiEBYK6vu3GhQcRAalFkNn+z4dGhq
AQS5JM5DFLWd9hmyVZ9qs2prv4YoGa2MdmYlaFS2pVkuSm9Es8ej6UGMFk0m7z9VRV0hHUp38vMe
zos/jvnUw2Ao6veXV98i05GLgdalhFURhrHojeMxMa+YEeRH3bbxVDRl7ddpVpF+oFwXVyiymubw
8fKA516S7Sub3EjjkMYdD9ipZtMoFfchar/UM0PjGe7sXSXiwE+FtVatPzOBfE2KRIAHqUcuGcSG
6A1HqU3K8qQpMR7STfmk4NF9SMzYWGGynRtL3ocW+8eAjruIKdzSAikzwHiysCXagYZRbjOAeDcS
MbK7/BHPzBqMOZkEg/8mWl8cvGh/hOj0NxCjvRJ3oyp1PukuOpUF3Wm0fjCbENMUrlxipzNHTw+V
Bo4PkBknlEZkY5A4oEjuD3bT3DVzFuwsdfgf5q5rSVJc236RTuCEeSV9VlVStsu8EG0FwgqEEHz9
XfS9Z7qLrkyi5+k+nZgzE6WUYWtr72XMQ5ByMwRG0tn+7SShtT9l7dOb2AGP9f1JIRZhIvGRo3W9
7ne+qlIIVqRNd50nvXHkMSrm0DOi68uj/rmL4LMagE0CQDBVsGcfYesMTuXBY2bV9GO+GwVuMpEJ
iP/LfOlwzmpQ+PYQwNDBR5Mb/WJIw7yfoM0DLwf5BJL+FoBV4QiJilsRNGA62eVYfsrHLH/I0MhL
wnToYHFxeaJ/niFUGnBe0R78WSCaTTRPkQ6lNfRRPHBKb6q8gO2Hg6JlGIw9PxGa80eAFOlSkv/H
RQ40AXCc6Iki0qH8NtvVTAEQUlZQsqyDIjhon+XXgZ0sQQE/GgVBFDRy8CSAFp1FmVGNFmSHUjzQ
C2jOQIu4QVfa7xZO6B9nBTUvfAjTCqJPhsv0/QZKqRtlTo0rsxmSzZSRheYgsV0JEDeXd+vDoVBO
wWMRRhTo5L8fCiiqRhYU9g9W0bt7y5V6DXxasTE40bvLQ32wdsiwKK4htOP+lJEozNRHhx2qKhoO
L2FhINoAZJZXf1lO/lkxhBU6Khn4BgAZnJ2E3mo7XpQQLyjbvmYQXEjyN9cHun3hi/7joE+7hNoJ
Mp9JJGH+WmEEtuWAPRWrQMBLNGz9WJGVXwewzNAmOeiKWO1WWsOSRsuH64i4B306NOIh1vJ+yzKI
PXG3RAe1oYEAI5bwzzSzrXThO/54GB9vZ7wuAxzE98OwZuSN5/bFCi+QjqLCm07G7aiHLRyLn7Wf
37oaP/fLhrQeiHZQ7EXH9/1AmZdVVTdiv2C0BHWLjZuwxzxpqrCg+aEy7H2donpT9gCsCr/boTVq
LXwEH031t1/gzU5MANUpDywevAihC6FWfueWz50z0vu//wB+H2YWl90WIPAWH9dK2VrfFIH/ZBeV
Wqi0fTyXKXzA5mdK/9+vpqXUSPp4yrXQYG+2vgFTP1KA8LuwbR+dflQfoLQMjgK4zLPJlE2qwK63
ihXlwg17R5v3LfzVUJZCxgcAsCfiazMpl14ZH04PwAEERWR7KDa/n97Q0SowgL2GWGZaQpxu5ONz
zjp7IX39KCxC8xwvo4ncBZWv98O4aiAoWSK/gzF9ENbV4GwHaEMice1tCCn+7bnAxwxsN9R1kAUB
SfZ+MIBuHdVTzInUvQzHCg5uKzttqr//ojEOkki84iEBgnvy/TjUrs0OZk8wZxr9DNBoeDvuKIwX
F/K5P9cOT3cw3IGIwzFEs+39MF6lndpymMJJGLoQKN5hrRJApn3IYSzEqOkwvw8dSKkA8Ziahygj
zkl++aAVcfGWhEhhEW+B1Ba7uhmKKHHNap+VRbtQoJrJYyHSA8IRwGkG2AC8qf/A+3EKGLxF4NrG
OSD/UZ3ntPqcIyNr8KQOGnmX0Np4Lj0ZVKCZern1CQrR4MEhZyD1w+Vj88c6exPfA/wV2HYi25pH
raa0eFJX8MfLPEG2qWcUOwPVDHjlLoKTcExmKw0MC1Sw0A72oDyJmtZsU2NRlrGMU29SDyWIlENJ
VBB5g+O0L6VdGxyOemBvAbQyOsSJeyDU/XGMGpX4cufg6oDiKOqwjyLTWfqZDy2EtKGrBhOHdqzo
KcdL656iqUiPmTZ0GzZ1b0K8t/HsF4fDq+9KQ+2tCkVju3plwRCVPRHcTz/bI2kPuLwake7ZG0s6
SsLlQ1cgN4aFWxrYmkBbQKqlFep993GgHTl5coDQ/akw8mDfQtdFg+HA4bb+xQnyzi02uKX8Hgah
4H75SWhVg805SOlebX+JraHw4B8DIbbybkgy4sHZkREzb0PTbwDsCYPGaws4SDIcgk7CtLgJ+5zZ
9k2b8phU4ei2CWwt7YF414XKYpZvgqApdAq1X1qODF6/Y8e/aQp/2iM4rnkMcy570F9tn03g8jER
PQ05DE1TM2Rtr9N1aYwFf7a1nTgiBKM+du89VQXBoYmbkt5WXR94W6DO7fYgJ2nRlRyqwNy4tQOv
wpA5EDlb9xV47Ttn6NzglI35EAD6CKesa5ACxRD1I5SCnwgrrPYqVrJRj/4AL861mZrGUbEEgrhE
j2P5XVjx8J1XHbGu7Q7UAqDvU9c7CpDZxhvXgb76wQLnoDswVsXNpu2D0n2BRaMJeojqXX/lAWz3
zUFS5U9yV5ljhFw4JbuyYTeRMmj/lEn6DIu9GLQABOUqVI7TDF/LwUY7H+4bk6gwvrYsXseCljF0
t+D1CZ+g2ve2LYwQrVfQJlIO3jokIj5rGIjnJUogKSwnw0HC4RMGPa0PQTX4Hhr3ANd0ceiQpnWj
EgBI+J+NwsB8+jL40QDG+L2p8rYPIdBUsL0NQBLIi6L2oNKZebGzNeuaRGCC4O6oYUKsH+2uiSHC
2zoUAviDos13kcbGq20nLXy8XPy2cLRqiFaMIi3FtsnK/tqAH0QGQGdvjM8NUUKCPQMVEeS2vSfh
dojkJTSbLH2xGrByQhNEZCdsadyJdYcqY7fSCavYJodhEs72mHn2OjG0/RVqClCKosEIjccA/bEk
LAPNfZzDikctqA1fDasFBadSwNrv+ozoxyAufdhfGV3fbhIYMOtV4rSVs8pamK5CG78WdAs+h/Wd
cVvCT5pZntoB9OZAJd6Efdw27jP56vHCdm7Y4GPgYYQ4DggDseuHJSNDtWlAs3isIa2g1pUDEcqj
V1O8uZokq7OjHw/GAMmlkn0F2I2TDRwT7BIqI65880ZO5VOKZLhbNYz0ePFmLrIgVIDFA6g0xgD/
GGbJlegTnaD4OsqAhlD587JTXcGTYlvSjA5hDukPAxr6EN+An2rs2ysWS789ctExByQ+bj+OGRmT
5zF1S2wG5xyWpWmJ1jqXpvOEwJ8814GO7xG7IQtati6sy0kJObh96wtj3PeImT9A05KvVBWNvkLR
gL8GClqTV4PRd9AAaoWr18jBY6Dwuqz4blix+ZQodKpDtLBkD8lsC4qpqKILturB8nLfVKVS405X
hdk+F7AKvzcaIiNzhN34qieBM14hDpWRGmmXH0hRBxUMMhoI/6MWJB5qqbIczgfE/6GGOKiAHQWk
eRfwzkqvIRxtwOnLoGxXD1CM2QEUxL7bvQnllM6HXvQBYpwUgqQlr0mYIGP0t2YqOIfBXh+YR6c3
6LObQPwBWrOO9QLuqhigU+wnEAN3Au0D8coM/8ochmK8rrvJDKWl8Ofc+D2zq5UbJ71aBfGQuH3Y
V619W8QEesaZaOHDACS8A017eHN2X2L088VNW1QerHggaW1vEEs8CHV7xaBXLbxn7vIRJbW3xmiN
N9+NWfYEtFNmXuUwbHD2g5Mg5AtG7XYVdKa0VmaXkWyHWKKsLbQZa4uFQOe65pqRdKAr+EYW7CU3
dfalVsJ6dvPKj7eOCRnNFbdzE7EhxR3QbHQHF2DUY2wm7mOSt8VjntlN8MyyGuxdL8fnGmroO3dh
UdnWvW2NBvC6PHb4lRkHtgjxKoI2v2H0MZCzgsKfvfEzyEqVTcXLiJWqzp/dEryxHUwb/fHaY0CM
PSUSjmxhX9e4JbNE5QV4CpXn4yDyRq6CpOlhwwSxVmPXDDjlryTvEnfFpeqODlSZAPcETphuIMkL
gT4gcmBfEgTVkO3B74KnSoN2/4A3kyo+94kHb1QAYpuvOoNlEP4ssAQwDK8yM6xHIpAk1IVLPyFs
5DbscOLcAKK+rdp2X4GiqI81vlF7lQ6Sw/u209KYdLLgvvtsCVekD8TvwN7qte8OYG9pv9lNjX51
n5lOnTzA4VM6B7Myaxzpwu8cePMqrywefWOsAohlwj8Op2TkaXUDS+U+O7Z1E+R7xpwAmLrRdyCt
mOI90zyXRHIJLgw0EAMVZtBEUG8yQFv/M5UM4jspmOPtVxv+4/iEIGNPgSZm/nenihUueyOQ9Agt
R/DJS24O42FwFUk3wJpTZxeD+ZIBMuD6WOFVWelUfEJmJHCMgfFV3l67UMh6dLLBMEGcQi3x2QX0
mz1orHQH81wQdaLGGYW5RX8xUTs4bYDc6IPf8dxDAXG4H5RdQrDQKbj4gnYrXJODbHC6A00tYRwM
4o/9qgK8VaOq5NlH2qZD+1InULxZWSYvYGCBdvwVN8be30P3E8VzbQalWPFWmdCizmCbtm8GZdlr
04ekfNTCYBUhqO6x57BrkPgww8ToSvJWFDDY3ZmJYP2WgI9Orx248XlbvCtz8yYz01LD8V0XbiiU
wa0tcCi8BNx2tPQta0lmfYKtIDmJpqu8a4V+rvxaB4bqTw4bKlRbvMwx24fEAoAkLNrekltJvNq8
9UrO/Z0hneAzVM+M9pMX96CpOG4dWLBq7khHN7iefmo/AQpOVlnsDkYVyh5iP59rNvTkRUDtEFcp
3ESefubtf4W/PYuqfYfEvYjS/X+Iv3XwRDkPv10l6eSo+L9I3gmuO/3n/wu8NW3nP0ipf7aXAdJE
NfK/wFvP/g/amFM3CRVlUNOmh8n/AW8p/hUU29Crmzq3DhxA/8Hdmv5/gMZBoJ/gOX+DuH1f5SD4
s4B+gRI3q6JAiMPJNZEiik3g2DJ2NPKBbQnes4jg7i7IivVvS/EBtPf9S/bXQNMj73fAiBqMdPQS
EXXW8Dnv9DbNrK3DKBwwQD7ZXh5kVmr7NcpUVfltFKCppahqv45qz701ZelEwBlReB+VaLeKgcE6
wlsJrUY827zV6MGKI89/XB783Axn1Q3mWZlL68CJ6tgMQknSG62RZyRWuwdJ5fIY71+pv+Y3K9eM
jQ07bQijRsQwHuERcRj85ARXiwfhsFfb6OFcDAPxJfHH932WX6PNSl+4Nt1UoL4Soaa8MvB0NNQd
lKjhXn7Fawqwz0JB5dysZm/upOjaGjcljbKUfkZ/c++nEEAzfFy/LzJvHlwpnnxvYQmnA/erpPLP
pH529387Ik3GXFOgrxPB1x19InSFY073o7K+Xt6iGYX41wDTav42QA98APdgHR8NdZU9E0tWxzbA
RWLI8i0wtLcFWpRuekubm9FnP4qytfa5JG+6htq1V7l8YVVntZxfP2T65n/7IUUMSEKssX0pjmAL
A3j9tc0POrNuR2SFsGRY27TbADadLCztmfMy77F4QGH72sytCKi6r4kJY46WHOyuPHqomkgdHGr5
d9LKv+Y2Cyeoo0P2NE4suDpJK/RAW1xVULTcW5CCXai9nZvNLJYYbpczVFCsKOitfaVfq2Q8uPZW
ldnaKU9j/O3yeTl3HmdhQ5oNMINxaUVAfq+GjLH1SPubureWiv8zc6pfazULGkZGSO3S3o5cTaEC
QcNcb7PuO0yjQo/dc1FtDTNfk/qQVDfU2lT8aLSh5R5YU+Bt/UJ7wBbdQynvauFCGeSYo17h5T/s
VK/95ogogH/b8B5NtUM5HqscZ4x/lx5ftTXfAt/279ZpFowyRXURK9OPsgINQkiKQnKBQ2MgdpY0
kKeN/SgyzMKQhPoJuC0BuzXKvt/aZebtq14uFcHPXA9zNJ7p4QWqJWG3MYCnq7zs7LXXIMkPhhJG
L/UCzOfMoZ0LVzOLjRWXUEZIsRVB1qDS008mN91BucMWUvqHtt5c3pAzUXuONqW2UMpTTQLLlQF6
ohCR4LnxnNDxGi63LwM3IjdGjWbxAPz07vxgf+a6OwQMcOo1ObstfXIXm+2tj9dwCO0UeDkqakgU
4NwSOi6W/5YEAooJNbM3dDTF3irJVQNEWlgKtbGq+NUFoxdyqFBEd43huw+nyrVppesxsQ9FTS28
oGpykBCXWlMCvurCEZ5pBv/zJc7pfdSGDKu0SX5LMn0l4AdnEjhlQijQ29t++ZTjFRb6P0QMYZB6
G49mfD3yF66MbKv8F4LHHmSX22u8P5aQFGeCz1xAAHeTiTdFHJ8gCfStG/wdnEvhdYgn98KUz3xT
85ZP4FcErQOIgpZWAMZ+LB8N/neY+1+rOYtrqAhoYP9oHgEkpG9GS5CNQh/hDg7XjwW6S/vL5/xM
imzMA48jXIYiSB45kh1Nba6puuvd5yRj2xYy5JcHObdOs9iTqC7Lxj7OIhLn7a6wFAx9TePwb/44
BCPeJwLJSLRjFi2PoAwAT4WSoUpmLfztjwMOpNrf/+0UlXBtVJxHoK0OR2hRjJuRQEoXOlFb00Pu
RtM+kgPtF27lj8PoH0SVJo6tLHZMHgEBk8PQ0++y/Tg6R54utMDODTD9/79lTQE4UTVwHTySHUnX
tSO2Zda/ND0CCpGPlzfkzDvFnmMO6jHPwIp20sjkqORwAIQfaS6qL3jns42XoOtS96c4cXdt4GxH
OC+ZKdldHvvchk0n8Lf5oU7dgkvrpkhPUVeHOmmPFqm2DrUrwm701uaSdOi5gWaJDZophjC0zCLm
52u0CG8SUmxECSObgye3dWP9q08HSLD3EyKmn/WO3WXRwGoRUonVU5Lq/b9brtnXb9Cx79AJzyJ0
1qxTDSTOVWeZEqZlaTlZwekdL8HraOwiXpjPzCvjv3ENf/H9hHB1uTW6dlUE+8LbZrR2qbnvyyNK
o48lMutN3NAjAMNrwmS+EdCYghRRXd1Upj46I9oklyf+8dVgzxVfDE+xRpC4jKQ1Dqsis+QaqOL6
2g0WIsfHIc+e65CUgFej8MuryAKwwggJ7YbnJq7Fwjk/9/tnrx+DDUFQAJUXCeruOsP6Amnxb5r8
neLhP5vkz8IEcWsKaTInj/BWvcY3A5z/vwtAc33izG+40cDxPtLoVoYpWmGbLjE2g92ve+H/uLy7
U+j/M5cCKO79GTMF7OvR/0eBVXbBKsm9IxoRqH/6wzpo811n8o0hYuh7wbP78ohnwoE/CwcmNyEl
hWpTlLbtKTOiLoPPbS82I3pACD+LYefcsZqFgziIE0J8D+MQz73x/QYafU678KZ2ps/+o3WbhQNh
9wCQwVQiksbWKRs4/LYQrm4BMvG6Q1+Pq6a7Uc7wVhavQXccrHIPWdVQ6+8kBggdtXmBPmQcH4S8
MYruVJXbwbxCywzydqZztOsh1O7j1FHooN7hKHuNgFmUTwiYPvSG8T9N8V2L5J5Ajx/ydq53/29v
8jmwFNhkk5JC11GZukgwYdQEb528eVU9LEALf9JYh3kXhH9gGbuQHZ4pUYD2//4YphApUWNS+sg/
i2s0E++AEj2BGHDHU3mNjsdRAYkAgZfgGutw+RyeiQvedD5/u/9AWqmZgLfaCdDnLWUN6o/AtaPf
fvnPnzl+c7ofrEPNHoAq/wSj+W4FzMJuRAv3367XLOrwrPc5vE/9E7KfznpJRwCAJWCYj4a5q8wH
L7O3VC+c9bObM63gbytVqLbtSOsFJ0cMTzESXxKHgzD3vHN2lOq7pkh2reFuBwgZLUzw3OZMq/rb
kG7cNJnFg+CkFcwSILCJpvWgO/CB1RIg+Oy0ZoGozRo7JQ6caKAekNYPho9ENb7FPzB8norfpKaz
K7uFS27amA/ixdz9gXaTyxKW8WTWFqqzldiVDtw3/Pq5tp8vn7hzQ8xCErCxQ6FKSU4kyb/lCfLF
Xt+WLUQSjL/TJf/nspsjsAzuqqRKDHJKCIX9cOKBPJY2NQpJC1/NmX2fQ2MJuDV914zkVEDp3XDT
rVEpFqpiiUx67u/PPnqnBLUJIklYIxTZ0IUFP60NY31/eQdm0mr/rM/ckqGEfR3pkUufWFeEgjxY
oN8W6P4F98CBjMkjlVteHGhhhpndTmdsKL9Z9NDohVN25m6dq/MDl5e6TUbJqU3HG4tXeBEZa3R/
V07PXuE5t2+zu8tTPXPY5pZlaRczjc41OQG/A1PtaUID9CGvTXch+z23U7MIkBW2gHl9T0660nuX
krVwP5Nh4defCc7u7NNH35YBlKTICV5EFB5U+EZ8ayl2TYnlB5/6XNeMWfaENcN32KEkkalmBQmM
KKMyh1GHhgeRuZAfntvs2fee6wEuYi2+FdSN78duPOaxfxAlu5Vtv6upCSNN7/Xybk/X8EdTmr1E
QPVkGXT/ca4gmpWMD5LuyhLEHgvs2zQEPgw2qQtbcy4szzUGrBEsAhpg43G1kR6l8PJbgUFSSBvQ
E+62LLB2+GYuT+zMMaazeGAxHqsBdZGT8CvoGtPDlASA1LotxJLh1pnjQGfvD2V2AVX+QE72UK50
2a0LiPohgYNWXQ1D08vzOFdImHMzTCCmOtViFM3EzXSBTVQkFHv5DWdp6LifXHuSDDag8rWwdGc3
avpyf7ujlQpSBpw4OSEFTmJ72wJzhCEJJPpF/wmKc3iDbwmgRZeneCYgzE1Z3a6FCbSP4VoQClj3
aMpPLTh0/+6PzwKC8kGEHmOEM8Bp71QDFQhLf42DhVtt5o/6z70w1wBsAM4tJiHYCFDlb3amTnEa
jyHww695ss2C8osqTQnrriLKlbMOgqENDSc7gLZ3FaPvqWmxZQkSIWQ/67Ff6nPM3MR+/axZBAG/
0YS5jpIRetavAO8+8SrbT0zEMTavzXISzmudFe+mxk8aQyoF75y+2feAWYVB1u1JnWwqgFaAQU1X
cVytbT9D4R8HLnFJtk679rmOkwV26E/nyQ+CEJ0FoSB3O1iYCBmNst54tdoy1sgQFgeHgpYPkAA8
KBs4n0LsdeCFo2mv7Srdw8bjpfRQ4LfvB5Tw1DeonkGC4zNEch+F7DZ+k+6tPIMmS3lVpgXI4xnE
7clhsPWN8MtroG/WY2d9ctEvSVx71/kCoFG8/sJ+1HXoO+1tX8dLTemfjP8PJjknpLp9SmO4MzWR
WQ8nQIRVmOpsY2X+ZGxlRAYBQxRcc0Z5VATxlzY373hXQgAz+AovAgAF+9NgtngN6KvS1jttTu24
PupUDeM75nIUMoEHqsSeByZMbYxTNwDvJaX7oKzc2caDH9E24KGTehteGYcUon+rfMjQI4bAA57Q
bgsUYJGHxEyW3N9+iiF/NOlZFE6YaolniDbiBvsSg7QRirQx1yIeT43Mo6EhcIp2GvTKcQuUpfME
NPw3kOoAeoOdJBT0a+DnmbPTPT92Q7PPaPsIddNyJ4dgk2LTIB98lXF+XySlChNi3A3C2TYCbnkA
2l+OIGeuyLk8ic1dEMANLaIeYpUyrX5kKj5WNLnN8EvgslvDwtZ9VPrl8nBnLv+5iJFgTh9UwLtF
mVMjJFg7GCS/mJ391BlGHCb5CGn6avPvxpoFeloDYQiiTR0lAftieih0mmFMymvWyn3tUPRfq6fL
I525judqMmgRmNCb9Oooy5xbVuZ3QeGfStbk4ZD3Cxt15j6eU2jaRkIKXxdNlHjuFdBx3/0xvYMn
9Q7WzPd9LxcW7dxUrPe3YyAZysHm2ETZWH1KOc3BpxrvvRjK+Kxg5cLb/NxkZhE89QcFWj7Be0Z2
p0ENN7zlqHr7VyOlLyVpvl7el596xx99obPYC0wkseHRTE5p8KzLuyCz9kOnN57W68L90rnPwnxA
ZUZmd3g/w7Ri7RbiTRbV2oIRSOc8UGBoHfXZLvtQmmXoOPvJlaDVwas7JKFXx28StzoEYxFblxKU
6Xh+8Jvnoip1DfGPWDIWBay8desKvEonNu5Hk4//bvXnHskkCRraSxzRquQ7TxZX02zbzrzO4Bm9
Bqzi8uqfQRKBoPr+LMkUPthwlQ1OscpPkpO1T2EhbJtbAv1BkpW3JB7XHeDReIUFT0HcPHLiPahm
qTx3JtjMrdi06Dx0VklwEhawA42+532xEzxbwR/sbsgA6hmSx4W5nhtrHmyEAJdNpUmUx1EwqQeA
U5yab+1rYq3S4hDguIzWASnnmJkrksIpm7yk0l7FZb+2ymxXLx2fs6s+e4GmHhe9Dx5YBLD6Teba
Yse58ygsFqEytGWZWvViKyR/A3pqlRSPDYu/DUBcnxZW4kwEsWc5aV15Gg1IUUeuUd9aRvaopHok
RWAcA834Ok3ao67TMOtQGe0HIxRuvcvBQN0WecnWdWJjgwzY9IVtp5co5+d+0yyqZT7V9mCPNZIE
vF3MxExAFqA1lMzKz/CKXgKJnl37WVzDOR8HQw24csrmS1km7gHdySFM2zRY+9rYtHX/pYYWJ+g8
IQrSkP8U+NyaOFuB7LLwdf+U/PoogMyCXm5YNsRxAFXFop4qq7PC1E7jZxrAh6/IpLcecvuhs/vH
0u1vVT085rWffadNIRauw5kf0z8J+lx+vqgzAsgBraMYtMNwAC/fXwuP3BKXm9egWNXwmuKA29Q3
sa2eChj9mKZwN/DbidcCsg5bDZ7cEkbkzF0zt7KYCOODmaZj5CZoTgON/jIAaEcBtQjBNxw26IEu
AmTOFGh+asf/9rYsxqJopTeMIJLdjxoGx0kWATMCWb5VC9cbVvL7RJxsmCI0vgANkW86s/7U5QtR
6Mwxn6OhwX60hG1qKxKedQP00nUpmjcWdKt8CVJ75nL6iW36bYJ9BUKFsEYrAqvtq+r7a3iHn7TY
LsSO6Yh+cHStWewazT4ZekOZkURCALBzEq8TAXg1jHMPwldtaOv0qugdIML8HJa9LF0o35xJg+eq
RA4Ia3YqQeSAscBjJ+SeSRuk8oLdD8w7OgOsIirQckBN5ZvLcz23V7OQZCuzJlB8AjxTJ/DltOiU
aN9DSgfiDZUxLtzB5w7/LCBB9on3OQekVdf6qkrpZqj1Y+ujiAw9m3Bx485NZhZytKdVjXavjiCY
cBSx8QNksFNsJj96HQy7ywt2LqrMkc91QsY0BtEpKszhsRrUCwSTP6Ue9PSsrySRN2N8J+EWBuO0
VV3fx/lnwfRnvIHZv1vLufqwCXOThI2GjpChfZJunsEqoNiKINigJ3O/+JY+s2VzUZmCTCwcsx2j
1KvuLCVvu9QCMWh8lk62F93CZM7s2BzrHBDYxInWGCPDaLaS2Tw0LbzKZAnj1IWL6ExKNDeWhwgd
KRgcwSMrsx8R2je1urIcN8yJ/gRow4aL+8sn49xcZlEDfGNwwoLWixre9Ksxif2w70p69O0M3l6w
1bs8zLmNmSU2dp/ETS0cN/Jr3KlDG4gQ12m6BujptVVJsIMa1sJQ5+qicznP0oYeVuyBylz06cqB
HRIgQqtUjpNhmQ5LBQ66rewQnnw/Wrh4MWotPDN/WtR8EIJ//qLfIrxSEI2Au44bkcThIUi2etPg
a/7S+arexao/dg1qfm7sNKiwcc8OVVXZV3DEeHPyGD0v+FasddNnOwAHvo5VbtwLN3+tiA22ZFEg
qKeEhkGngo0lsmEJ7H5ub2YBCHYPeT4UDNB9BRZ3CuEuGTykpfHJGZBq63Lp/ju3MXMYdFIDCjjC
OysC0fsTRLJalJuCdJdok281dKZCC5T8TWmTqWRV3YnGIpuJ77hwa5wDV80B0rYMugI8VC+yiI0i
W0Kvet8IJ53mmNRb0Fi/gQLpH4r0O4GqWCgkch3X4QWo0hn+iW4cnX+//D2c/S3TZvx2VGIHvHfw
rbxoVMAmS1iKhj7sUjwmr7iX7+M0gORGEzqND4/FBDW54QYSGOtO9F/gexRvuFLVQlPpXOY9B1f7
fZ6LRpheROFW05TbZjj4cttLM+TtDi0ZVOA3fpGvXYhq4l/75cvlRTiTEM0h0YUVg2JhI/b4mTgK
q3ozfX8/LiUJ1nRPf/A1zgHO8JGwfMmoF4nU+SLjOwPPS0iQ3vAKrOFSvviJd2MlvQibRlzFbCvI
SwAeKDNM+Eoq+dVDuxBsyUp89pOartBo9/cJSOBeuQTOPRN85whpOxYqiQftR25PNzQfVnVb3CcF
e0Rb5fIS/xTz+WgRrPfnzCUw1LCb1o8sX6MMldZoSEnoqQgmH1zwYUPheKvGzZ2HJg24DCGxYj8g
bzyqUfwYObN3QtPxCboTFnBJzee+7XBB6GwtWQ1/HK5K9xhAVRRF9NwIk0TDR6ptv0AyB+Squrrv
qvTgpzoA33mAsYaEXALnbkyPVAxfLs/xzKMNatvv59gxKBGWLZYRxqsvvRmrdaeAUjA6a4NzXDjQ
YoXL433niVPvAVvlD/CuYD0uuIUf8PE+QhX7/Q/oS8kNSBS3kR7ZA2nYyijGkEEdAYgDp9xmxWuD
56IB6dOe3wRVGgZuvo69fhcQbyOxeJd/x8c/Aypc739GlrpuQ22O4xRk+4A3n3ntXzl+/tnwlmSW
zrW15sJH9tAUTs4KHyzLOCqYhwokAaMdILcSprTUJk2YNlEbmDs44q5h6P0W9OMeMDYbhu5mbq7j
dmIaVK+mqZYQHmc6KDCfmE08qTu/HG0/Am/be80GCjdWWW8pnHLDGpyQNQM3YCthaHeX2lSEoq/u
tRxlyOGRG5Wj/Fa02QqCHijju25/rfsCfmN27YaVXb8lZj3ujGFANzpvD6lNPrPOW3FfHgFpNDdO
TO6NpP/hmOg4mcIZN0b/pqj7ksTsiqL6aYi+gXY5EFSa+m8lJXtd8/Lr5T3/OFGEq9P7qVsui0kc
jCqSzA9JOdwFrNhCY+bVr8Y9zApWtOFPl4c60/2FKtP7sapWAZ5HfBUZBf/C0iC5Hk0Y2aYu2/WU
3LYFGuqpoWQ4VHh3Ujg93F4e+eODDe/O9wNz1jlZQ2M3smN17xZ4lcjR3Cdph67lAvZkpvD837oL
TIHej1EmGiIuJsag6HDGjB1TeFEY5ouvrkRCdw38dGIdwBTeWPX/w9mVLceJQ9EvogoQi3gFeu/G
jmM7dl6oxEnYJYTE+vVzOk8J0zRVeZqapCpqCenq6t6zZN2Wejtey32HXlsC8U9JTiLrfOIC+Gey
sl9JWW7fkGCG//2j4BjT2ULPvQfeCHgIw7lNz4qT25X/9MyA/P3f/341ApGWD9x76OCZ7vF8X+bm
k/baFeixjhtjjed4u0IAH5+/hykZq9gIeYoHYLEBknL0XazeY6AHVbGXbXq2hu4T7KHvb5albTr3
0ux6AnNjTWDRcJQb6iDvZ0dcBLR6aCjZFTCmN9ryDCurlUt2AQMGPaS/52cwacMnpfEeei+DiIrF
Jyg4ZcCBARpRfc7JN7v/qhyeQp8l5ttalKXf0+pXf8VpyMz2qf3UwQN65ecsJD5Q4P775+gp3BtQ
SKAoIepQbhJs40rjEOvnDABlMVh+D1UkGB4AvVwfkNB16XNP38iYfZC4t/atKyFM8Xki1tPIstDW
oVDJnLU61e3XBpTb//5x8G1yQbQUCeQ9micIMW0ger+ntXrWSm9XEDymV7bBwtmZkxj62uiswXVx
U0ltD2X6fG8w7zTV7nNhHkiRgMcKs5kcwknai15rYe+SzdXfWyqR7z1ps5/3f8hvTdb/p2D/M13V
oR2VE665D0Rk7carnB+s66K0FlBJmwy0L1jxo2ymY9KXMDRNpTrGuZeH3TAeU4MwPzeK6SKt5GdD
3RfiQGVOKTqE8LD3tm4yNWvnZiHK0lkElCUtSthKoAejtY+SyHNF6SP8XtBx7z7XLnlN+tPww83G
YIg/97X1pkQDMHB2hOQU3m4JMsP7K7bwUIQC5t97ZJI9BOXgLPIgq6F8dHqHRIYOXCVsQNuL3fYo
yTLK6JNFZBySOqM7qG7U7+i0Tp/u/4SltZjt0gREzYqYuYSGhLn3avEq8uSxT9ud04rv94dYCIpz
GkbbAosOAIZ8mKj5WE0Ezs1mt4llH7TMvSI/YpSV6KMgzhqbcelEzIowqoHhhMgr+aAn7UesQwtA
z1/SNfLcwsGe4/mhTdZDgiPOHxzWqb0elydxhXB73Wc4I6T7KSvXtsfCx5nD+Dl6o4WRo0tHEkA7
OGSyJBTaymqfoogEP+NNW8cPdd1DQ4w96Mw68UkHwjt7nAAhCsfc3MFK/sv9r7iwpnPMP7Fs4Bec
Cb8lFo8ZaAVNr0cAaa7sw4U6wf/c1GxvsOGDrmEe7vCg7CT3SZib+ysJJb8k5fjQ9DG05EZUTKaT
suOnFvcfau05oKDF2lN6oULwPzM8lnTmgLoMfxhadmjqGg672q5MNtYIekgmNzWFCUIBWE7rvELE
+BczxlMHuPj9NV7KzeYOeaKLNUdA3f2BDznUHjkKRd7eU1uMYtqoS0wxUJZQRNXhV2/C36vonlnL
ujC2naPmsSAWEEhrHtPU2RN3zeRpKc+Y66RzvHjH5lq4LwvL11P9m4OtJksFsnBz9ER3gZPMuXC/
rWIKl06Y+XdYNAwIipgjdCr1SmySsvB5V55d0e/SqXhbLT0vna5Z9qAq0+u6Pu4fcqt9VB7Qh3n3
BJe6r4me7O9/0KVDM3tIoJ+cS9UwwPocetbpeLbrbi+nNd+bhRnMGQWWlVWFMXI3ghLnNmvSC9DF
YWnG0eS+3p/A0gizB0ndwhY+NvH6Laqe+2UCR52hbvcxSKijWCnLLSzSnFhQwVkwZVxlICN7kJQl
V4zNBSpvh/tTWHjJm3PigCuzQoPNO8jAxS8ZG8fejVIGLmbcPLK3QcBfSR6o+Q7JX0jNmsluHO13
d9rUhniGSuqzVTUfk75SOV94xTqzB4IkNQhFRE8fJq89O5Xzi9rWq5lYLz0t9iiaB6urunDrzmkA
oG2aObORfkJMeWNpyvaNXH/P3RiwJfuiYv1Nxv0xH2ANd3+dlz7j7NDq0rDcTk7Jg0j1M44T8+mQ
pL7DvZW9uBAVnNl5dSuYO2mV9KKUD7sCwFCTtsey6C9OMgayWflCC/oV8M37O/iUk0plRzscolKG
GfgzMJQPm7Y7qBrOpZKEmvgk2E/iGydv+Oml00UfesgPJd/BBRd+BjTk/QVdyg7nbIEOaiZdDWO9
qBjHZ4j+PoxteoThLZzDk0vqmdAjBAZdybBs9O9abHYrecfCJp0TB7RETiVHxyJKsx2qERubTztS
5Oe0qjZep+NBE67M8Lrtb7wY5vwBtGo9iw9aHA0DLA8qFrWU+nYKfSwUrT91LZ7PEIPOh0Cbnruk
27FhOmpjuRaeF3bUnFgQpzLXejWQCJzDlyzTwNnXAvAZ9mIaD2m8cgksJRX29cT80QIxQVTKkdub
UT6wIJHkQ+WTX3rmsVRpaMvQSFCfSyASZ8BIYKrQCHHIpuHqHz/nLObUFoPAgyycqDVtYLoc8lpb
bbYDXyw7UXItGgN644XVYDZrO3fpu84ScF7rRt2nuRUp4W3zRLxXenpp6IuaaGB/L6qDNRYb4ooj
AzkhqAZtb5TVoS28X/c31tKHncWiVkJKGBoafdRL78OZdCghp79gw+LLSj1ngpgrE71+wVv7dxaS
pqmIdU4TSFj29KRZ2pNpD0dufLs/i8UAMAtFwsuZ1SVGH9mj7l2FTezWT3MQpu0xhTpvDf3YXJVl
4tt1aX4RXkZOV9nOjSULubv/G37jMG9McQ7az8tOQmWgzh/cCcr8lb1T/FLJ5NqvBE7+NYbSNNTL
PRRH9yUB+MXZQz3Pgc/CaLy543e7czcN28XDtGsY1Mchotp9LiCb1lsfU5P5TuuB/XoBwcHD343e
tTGTwoHi4/ofWz26+FP8XzFs78/nN8rq1nxmGU0lSZr3XZo/2LH5qdNTONQNe6jEb3P3iUEZTIgq
TIutm2oQyjZCj0Hee9gy0/Kzq9R0rALoow3q22RkIcoI0O52wsGOFHTtRPeauwytfkiHrfW1lvbA
HHtf27AugIdj9lDbLFDDTywfuB5u3mzws4BbO6CpDV9S/bCa8y29Qub4ezD/UaXpKBKyEaU9aGrj
o45VH4Dd33VDaKd5ONVD6AA0Crdmu/ihxgO8e8KyrDaVOAzGGz61xdfa9r/rMrc+2Tx+FgZ65m6H
BE7CzE8csMFI/Hj1kMH/QMPdFD9I9oh9SfmXDrLLjpK+bedo36VBnsKGz/zSaZPPYi+Yqg/VcZ/n
XyD7H+Lz+0X5Cx1CptKtCf4fyX6WRef3zSYTfKfyd+aG0vwCc1l/qN4z9pm66AjyCwbG/p6qa8KG
zDs00GdPjWkzKCfoOQlgOOCXJcTcrR2Y0UGMLI8UAoo33Z7p4eiComIHeQmJaLFVEJ2EAsvRVY+Y
2fUIUPMYa7+GDm/7bCPMNOys/hynzQHHoB0PRRrvVP+eFO4FHgK7ZosvYagARdZgAr0vG7YGYKQr
5+Uaa24t/uz28KoMHquwxXuw0mbXNsEA2qLinl+SMbSAN9IJuiDftNSEVMMWG2UqodSNDqhpfFjx
I35wSX7wGGyrZO0+W6pCz1kOcKdvSlbT6hHSNEC1aL/Q+vruSO8ZFr1vABOUfmWZO8B5H+OsfchA
3jUqbU9Gc1ur1k96DvtodyVdXMiVrNlNIwqIbBelqSL4vW8cCAd2xfSU8PLBhnuhUfRB06z5TS4N
NbtsRkEphyyUiuyU/IwVh5Rhe0pL79PQNG+TtJ9WkXoL19rcWwbgEb2cBMFIJd23ZXYhZPrpjfq/
3c5z8oLADdbpxFBRX6l93mtfDOK+wpQjhLHoqY3bp/tbd2G95gwGWxNJPbBBRTUleIdIYGnh0uCN
9jan5rY0rUegBZ/vj+XcPiVzFkMK8RkoepcqShjbOpX3Bheq/ZAMwDXXa2Xr63e+cRLnTIVMdmqI
XU9GhiqPDHFNWGXkwV6IC/NkOlAidZxPJoT8RjY9gIv7bzObBV+4WLZTkbgyUsR6aXlz0EvcmaJ+
EWrtgb40sVmIgZ+pA3k1KqNKq7YTKb+ZXhI2hXtszXwvaivIaDP5sodME5wrnQmt9/tzWyo6zmkI
Rd80dcVjaPWgx7lts6n0G3tA3zw3v44pGuFlCmKgmdFn5QgtzHrrG7Lp+GSauDkgeCtCL3G+j8q2
9/d/0dKenYWTCZjOvstsGTUu/CKMJqSiFAE6tBdvhM5y18qN0OyV2L6QJZNZQIEQN1xq8SaJGiag
uGNl3o/eFum5KnoTjMq8mvZUWvaa2NbS3GbZLEyBi7yCP1wEi7ajZN6Vs138aDIn9UH8MGC8Mflc
4yuJ68Lk5vSC1mvTFgaPLDKdMRahDe1J6PS19llPODi2Won45o+1MU3/Vv+YUwgmWKuORBAWKQkz
khZ7qud7EIfX9urCKZnTBixbTgjMOY/ECNTc6Pdir7E3L9tfE+dB7IlxoYRfk+n7W3GhgDTnCcCs
ubIVyJ6RZ5Tfamnve4QaG6meYapTrBU8qJKhDhOXrKTmS19sFmlymqoGyg48Qj0fCNDrO6Juv3lT
G/ZrsmNL2fScOwA+oQRixWYRS6kFTU3u+FQBG0ldWJSM4EFvJ5mJvVXC4MQUbf5UCuOHW8BA6P6i
LtTS4TyG4P5HLQDuFEXD7aaOvLjwAtvjAWnF66jBO8sxiu8q8/ZYYwcPJueNmOVKifX29fQ/K2Cw
CGAx6ZpV5I3eNvW80IajApTPoQM0/VvkmpMjSCWklxpJFQlGNto4bQGg23OIWRBN9113OuRqhSx/
ezIwB/17Cc0hIaVmiyrqYA0CoCY0Y1O/VR6AI8xGx903e0P/ev97Xa+gG3fub+TBH5/LmNoYjeKe
IxPq+KtWx47fadUajnohIs7NTWkC1CZM91hkNyK0AOYievdiakC/GtolHay9tSaqtZDRzWkRjqJJ
RmNIekugH30NXmCw2CiHvYRsxto1vnB+59QHrc/HBi/VOsJbkB7LVmmQ9wV/j/XxENgjfJc66Db7
qhLQC6MAGn0pr1CuVD52U7Ez03ejMXwbU4Ztyb9RW8w5T2LUNdXDqq6OIChzaC3yDY41QV20uGmq
KVytKixN/bpV/9gm9dWDMbP6Jmpl1n4lffmqBlH+JHBKnrYt3Hj3GZf2+HZ/U94+ADDL+Hu0zC3a
EYC8KoJBjG/m5Av8rEKjaRK4jG3vD/H7MP1/46N0//cYMp8q00wTFvVQZLza75YxeUwKq/1JOi42
A8zQdNlmAQqoIrBkEwcjVJZ9yAdvG+OqWis2Ol5gfkbJ4yjcyu+dUjtXQk8CQ+26WA95vwYwuL0e
5u/s7o/Vx9MHBkxF3oJjtm+VhBz2hN39WbdXdvbS4Znlp+AZtlbTZ20E8JjwmaUHygRKGAKp9xd7
IQz8rhv/+ftF6dYQqm1xs3/tbeM19x6RKvnx9ImmNGC5uZKhLK3TLHDmjpv0Jpwfo7i12QeqwgH8
7rsn4pghyvDP9yezkDb8vnn/mExcgTMpm6mJPJj+BYLkHJ5+sOarEeg2Xh03O9nHW4NKUNlIubs/
6NIXmt2qokw6GHBPKmJTebQnyM4nDvalzMr3+wMsLN2c0TESCNz0SV9Hk5M86B1FydWW75AWd/yY
rNxrC3fNnLUxtcmUarATiwpBhk80NqdgzOvk35ZormSfwgJMMDMT0djo56YVj/lEDoMUZCWzWVqh
65//8d1b0+WgDZp1lLr1rs2SI5Tg9kqoZ2+1FLo0xCxBdO1Jgeig1REghzX36yR7L6EzFDSdlp4m
nqC17sVlxDPYAfqVcltggltoSOopSn1g3dc2aFFwnrWhileZgWkyMKzv74+FIzynYExyEHEmKhFp
g2EhJSlhlqh1v7DW5WtnpS0MFOF8mPd6uuahvHDlzCkVvE1HiheTjDSoJDMt29tMD8xBeyia9Lga
mpZGmYUMu+QTkFuFjBhUFwJ0VJ4LcLrMRgf6ve9CXX+5v35Ln3b2FKWVXbW4cmTkEuOc4fXpdc2u
ycWxaNco3kuP/Tmin8a0I6lWi4iJdnKOg8d1+m5WSeX5Bu9O1pg/Og6Dm2bujPLFGrvS3GouBcym
hxKEbdcFOhEMjNgmlnBWuPoWbu7P/nbM1OewWqQ/GpwQ7TyC6LYDH1AOs73S2wg0oJsapOZCAXbR
98NGE/HKgv9+xt244OdUgibvqG7Fsonqwm1dtDOEDtSFitmb2Vu0fakc0VHMOE9ctoMTzdWhNGn0
+rXXXbM5Wi4H9zkzNFkfUZyH0ZsgTTv6qsbNBSdJAh8HL4fMPy067TkWRVJGbaM/D7IBs6iPR7c6
ZZoi7a5j6ZWvkwwmVCWBWlo5kQtVYuN/WHqKvLOhk4hipXMnrLWqj5xEghVT5gBUZvQb/BTrnZ5C
PYrRoYffwSD1rSdGwKlgIseYuSGDGyFF/pGIxvingjGckP+Ok0Izq5bCejbCzobhbtrmQWEhaUEV
6sWAV22E69PdpW0iVzbX7aNlzKH1OoeFoiyIiOhkhbZro/TCBsBvqV84YlUF7vblZcwB9qZjMBvW
ztAtiIszLSI0I38owryNp4EG1KVDu8+tDPS65LvUvqQ6fg5PP0tbip05dWsA9QUIMtS9/15dvJmg
DBNX2qXp0alswNOIPbMNYAp8ppPzU2tguNqwAg8QAPxCnqYygF9bEcD/mm/jTKFRYSS88w3AxwO0
xqswM+NL2ygaCFQHfJfK7/fP/NJnmbXIHUjqFDqBVW1Hsk/gmBxyzRh8B7hV33Gz8P4gC3R4Yx5Z
YtgveMUAZR3XIrABPaNnaHoZHB0FIDPcC0q33Amb7iG2+eCmxtnlggewdjf9jqzVdZZmOovtLR7o
iVZkKThp4xdp57uSyc9D3R0AzL0/zaXNN0v/MleBCyfdBGVckx9MnZdno/PWPB5u34HGHF8f133C
6iwrI9FaYcHJDt4Zpa8XwN30IFX21kqtwcYevRGR514BDdiGEGVJeJRBwMKHWh0LtKo5wCZ2Jf9f
2g1z4DtJKwbHzZRHw9SCl4eK+qbjjRsY9Q4vgfeapwm4r/aGwgDWz1v1xOXVBlU9uWx8H5xa7e5/
rwUiozHHvcfQ+udwaOcR1EgOEneBXytvWxRb5e6kaD7j3VP6GdhHZQ8AsAO7sMLZ3x97aZWvf/5H
niqTYiAg4vOoiJttw/Lvnhk/92vosYW9Pse6j6LoSZ70kNRxmktjpNFQaOeSG09D7axpJ1139a19
MoscEkBoryI67NnS5kddFKem9sL+eoVM5s8Osh2lQkm9b7zjaovmdoICvMHfi5ZpveOpAcV0q9Wg
vFs+FWOQ268cukSZjoQNTCNusJUbcmkNZ/HCshGWixKbQ09l7zuJu+dZnAV95YbumgjT0i6YRYwk
h5M7zMFZhBzku5smpzSnm1WO3cIM5gyBSa9KOKqj00HiARdgvq+xz4pCCxl0RP9pG8+pAWhuWFka
VzyCtd4PK+lzf+LaFNqOvnJObr9o4BT69ye3OKWSOjgnfQXnl14cVRHvGsV3DBppLZt2q++6hc3l
XlfxjxM5pdzOQd7lUWU4O8sihg82IJRAyzeHIQEGcqyX1aVfW7mFcA5L2b+Gg4v20ENclyMZRK6d
NGFBWhhrNdtJ/9kNzdopvR6NG6d0DuWHwL8mzKLlkSyzvd7aT/l1Xs/Dj56qH9CIea5IiasWVP3c
tS+yadaamkvzm4WHNOsmR7OxM1rpvuq82knIxlV6K6GcqZ1ourIBl/Lrueq/6JWI26LmkSmzMBZ6
ZIMcknj2ZhD8ODjJV620Qg3+2z7U+9E8gsO6R3eiqogPHyvRoQI9rEHIFxIAdxYyhEthwzXUdWQZ
2hF17V3TTGt82YV/ew6yJ/AO1XoYAURc2W9iPNhm6g9NyKtTDsYgCtbIq1oTBDXzafSqeuOgtdJf
NUzW6h4LJ9G5/vkf58MbXND+G7dExgylXJq33zWaP8RM/vQEiZJ42ljk35LSORQfdWyv9zzAChhe
bpoVHwChOms52axOZiE0zsH4Y1wzsxnNPLL0hvgy4VdINfqXpg7jRv9+bFwaY3bCpwkUCN1M8QjR
U81n0BOcav2tLMyH1ZLwQsya4/g572DslA1YKG96yKcvmR3Err3DPgw0mz6iw/jWZit1wYWmpTGH
8o+WKby4xWA0yZGXTejijAyYRfkFxsHhdbsrYR5rVR2r1Phs8DUNhKV1nN36VDRVQamOx0OefFBr
2nMwnxzR7s2ebu5/qqUoMgf1w7S6SLt+ApAliYtfaTV4O51k0yapgJUuO21jyPx77sXQphk8GcSK
0KsC8IOTf+0oTOvtwTVRMUnMc8rHtRxxqTgy5wBQZRZmwhzkO7G3sXibb+HmDfheA0FiUwGqVwNS
3DsHJXdmHb/EvD1mvAZxvS3cELZIlsaebTe1/dYadL93h5+N+kFNDeGiygKSEzwisj3aT4X3WNVi
Zd8vRP65iHibulWt14xFRDd3xNWVX9vucRTtNoEq3uoRXtj7c1pCk05shGQnMgOnOVgamgd4MMPb
KHA19U68+lhBt3pcexUtbMI5GaFRCeSGAfmL6ipmB/igisD1YuvCaXa23OnL/X24kA/OiQhQA8f3
7WMeIdRP59zR8wPpTX60WNn+uD/EAg/JmLMNOIrBFar66CX3LagAHuwKEl93vbAFmqNhp7rJT13B
gJ919lBB+Ex0bV/F24Q+V6oLinxLrZOizfvKz7nmAzcSlDkrodNj2xihTBzF44uqjHNL+KWrYdGt
vhUy3VFqfsqmYcNRKGrq6U253Rm6ivcHX7jS5n4Hbm70LU9sgAWQUMJT5AoY31dWfPKQ6HtcvQAZ
tAJjWVz2WT7kuFoH3SeOsbgmIdSckGBqc3jepkdwusOYW3sUrjJfSTgTwLX8feLTQz25ULSxCxJI
pXYQWj6PevJ5stuvSOnWqjNL53UWX9GFdoC0UlXUeMQfjO599KZHb8DjDT6yD6s1/CXMiT3Ljsqc
JWbsFiwaR2Ojs+zdtsWGVyxsXf0cOyrQrRZd2T5MppXkcOHQzhHkgKq3kg5dFgmjfh4grY1H97Hg
xT8/GqzZHU9gYJyj4qxdlFvA+fAqFw1bIkOLoTkkxsQvzAmUfaRlZCWhX9iyc/n2omAmc6xBu5TA
HgdmRR87s558VAw3XQ4JX8aPbdutrN9COJojnEsG5xaLO0VUKUrDBjc7GM82pNkO98/f0rX7P9iy
MQ1ZmmVFpOf11vVKKHYkyTYpIXJjfdL7B63+zqvXvsnPEivamhJFhfEEztIXZagPopJP93/I0kRn
W5NCCLmpGppHMjW+9hpc2h3I6pCsXsveF6Lc/6DMMHYoeJIUEHenuwSarS3JpI/KyY40RaA6GnYj
JL6tr93w2REbZrpbo1bb+7P7DSu7EWPnSOfS46kQJUG2C38KCP6FzIsyaD232VeWGPgv6Eh5rG9Z
Bd8fsJJGkW5tNcFxsX0BGawFZtInSukH8FevjvapdzVRIT4yh6l9jjl9uf9DFz7D/6DSaSrQ/cB2
8HRq+Q7jb2XtHdp45SsvRaA5PNqcQNaQBiuiUkFmEeZqXRm41P3qGCR/HXmqzr3TPcPOXfdrd1Th
0JJy809TmyP+KtT/eyhmlVGRdD8tPd2njf4ZmNPd/X9+IdLNQdkQJ+zrUoxFlKfTY5aXbojr4zWO
HTuAu1+2MsrCTUGu3+2PJ2A9GONYWT1GIRIVJZHEAfdoeTBHID4r0JPqNaDY0kjXV/AfIxEXQiud
2yLy1PHFAJhOuCX8OcuTPZRPdpd/u79sCznkHHjdG3ieVRDej6QuNpr7MsGvYrTaMIHuA2zCX3Lt
6u22gn68/vZbp3B2z5Z51ZuQJisiObjpppO8Daocog73p7JAGDbmMOpmoFJ1ZpNHQzU4OrCPA3WC
tDefTGdwYZrsGHvwd2gw5aMeFL0GgfUyOwnlQt6LmpnzSB0ibZgiwZZrnBQc5O1K7Ia2jVdSoIWr
aw7N1PRcz3sHR6CRLODUjRIPhQtHGaHl5gfFNb9ae3ov2C4Zc3Amg9WNqw/e9T1nU6jB0W7nVt02
dUqIB7tl68NczwtcXX5Xk94f2CgGXytGSGqPu5gBNZF0eOqNpRNq8O5x4hQoY4jQ9b0FAdOutT+B
YeUAZ2YMDKGCrYkoLR3jWT1YF0oVlaPyCMyXMSAa3ndK675Bc24EGJit3EZLH+J6Gv44XKwaS4/G
E3aK5XxU9dijALJLVbGxKpDB6trvE20V7nC9Qm/s+jkevYC1TKVDgTqyyl0NEx0IAvwAc/4siDgp
oj/EX1z2qEt+rtI1+ZQl1OAco951KNzbTJSRJoTpgbKhzo6hBZrm0C3XxjO32510vFCi+sdt+pOo
l6sAqzwavAet3XV2mksOXhWbfuPCiSfNEgKUJrSyxqJpLh6zn+4f2oUwNwe3ZxmJPZfnVdTT7pfT
6OpS9tnj0DthDoPDK7tmjUy/EHzmYvhj3Xi2HuMzFEn85iXe2QOEJLg/i6X9NMuevNEUnE8o1w01
XP1ASDXgWquDHw99Pu6PrbaZuuLx/lhL85idEJj7ZSMpMJblVhD6RK+aNdbKbbAAzTHm8GS4IsKO
eeiqqFYABo599xXweOC4swquL9UDE9oWLplwh+t8rZY7rmdV2CUWyOTSAn3T/arzZK3adr0Vbpyb
OYyZxWk7Oq5eRaB5MvdbkcMVsoENEJSXZH/CI3EroLgEBuJuKJKzTupP9xd44WPOocr9lI4DYz3e
qQh8paVdkqk6MN5e4bUscEUcFO7z/aF+Zye35ngNg38GoszOiJqsKqLmpAgwcRy6Euzgcjd/7Z0M
um2tseGlhTHHtDgY05j7VS9fGrsFK3sqkBYYfR2oBp5lbgKcf1qeCW/gBe3STzluWT8xqLJ8S+vO
0rDLQKRausH2IRD4bol4nLxEe+VFrkKJnBx6+cOPIVXluSA51BjT4YOMAlIP8DQL9RJmOPfnvdR3
nkMsbRvEBC9RRaTl7qdekQ9Gm3PTxWhP5FGXJHu98Xzmxm/QRI2GRnxeLZotXDBz+GVncdOUFBlc
2aZh3ehHtJ43ms2h65T+2+0yV7cGaoM5Y44hbNM71m7DHuJYWFENLytorF2oXVYn5Ywrac/NCbne
XI81QfqucPLiS5HUjxprT5qdbSznmr8B433/e908EhhjFnNSVy+GZmTaBcxK40yBr9wO1IpMV7e2
0uSjLwrRBjT3nPD+gLcfKq4379zmUAfXc8jTX0oYNENWYQi6ofzAb3j0Ju3ELWtbSP29sqynf9sZ
GPI6+T/OojU1ZW2WmCSSMejdF47yW5bBdFh1VUhNJ17Jgm9eeRjn+ud/jJNOQwrv1FTDq7L4AmWe
M4XZJq/ZxlL0SavX1BUXvtm8m1tltOuLdPQu+gSNuCK/OLZzaFx67GygWhzT2woUHO9/roU9OG/l
mq0Bx4jS9C6pM/rM7EUIIxbUolOdhtTwVnbh0sJdb8Q/Fg6Ki5C6NDR6gR0GSqHY3UxkoDVZfhqn
j85Q/lPnFl+I/D0QMSAA1bodvVhQIANi0U6G85g45a+6iw2wfXm9bWKood1fvOvb8X93AEabvYoU
01KtcnLvUjakl36b1ngU4I0iLL+2JBqY94dZ2g+zHKWYiFOItAESRokT89QxMyefZvmLBbU1Okkf
xdm103vz6saUZvEC9qhTpRsYCxLw24km27iE8CwptA9aQixcd1BYNQ4JVWFa6Scimx1E7O5P83aT
zvXmbeKhnfDc63iKeAsHSegnw4HBz8GGGgwPHXB0tBgcsksLeluplvCr8MP9kRcOwbw97LCkxLPB
AvgNVTzePUHcJzCdy+q/f/OpjonN4sboMGMYpZNEtfFqtWYo07HwE2d4RtF8B6uBR7iEoUmxRoZZ
CsHzDnHCvQrE9lK7DLL6TnlXhwz0S5Ob8Mmud4gkmxx/A+J16sFYioq1kujCefifXm/vpAWAz0lE
2vHNBRaEkIs1sRQE0X43YNZB69KgIJ0CN53ChLcdPhzNPA06xHBieZnKNdLaNbDcOJnz5nJROGVi
tiyJqlzCaiDXnKBVQB3c3y+3kyB80FmY4d2QmrVONQjMjmfR11sH7UtXbmPtYLcYprTtbTX1D4LC
p9wksCZfWeKlnTSLOK7K4PiHV8nFyg6xPQRgtH8QK34m7af2Wv7ZrtLXlr7lLOhUJff6wjDRHWia
2u+KZIsO4mlIh9f7a3hbeRprOIs0YG4WaIx7YGlCiKkcDgb8dXqhPyZaH3UOHo+6+ho74Qg072ic
QfIMyh49piGnJ95DJqn0oE+DZuDxSlM7QsVxkzHn8f6PWzpB8wZtQRIYlE+6dtGa4Q29ZpRT8Vqr
imMuMnia6mjVak5Zh+Duvdtmaa8EooV7ct6pBdeGxDY2V5R6XShh8zLuahfcakm75wkyPSuzWzgd
81atVQmo4Zo9hkHM6Wj9Yv7H2ZcsSYoz3T4RZkIMQlsg5ozIqSozqzZY1iTEJBAzT39P1N3Uxx8E
Zr3q7kWnQkhyudzPINRWNA6cdY5Om48++jIqaNp2Y9PmiQ4wpYWuvg/pStQwx7UX6/Ww3Dij82Zu
YwmQO0cRX2hWwqUQHkV8LE6Akv8wJSR9RP7UsenTlQb1oTIRNKl5bLxkHcC4cK3Ou7fcyqEcCUb+
RVQ/GufXKH/AHBO6VmFrH2Sxv/+tb9dzGJ/3ab1SJIWSGMWyfttFDbJu6qfp66TJHgz5bXF1AKmt
LYqY4fALCjyPpmoulZGdiKBFCKr7Y4NSL5yc6r0BSnNd7DrzYbLSlZ7cQkBxZpHMMFsZa1Pg54lh
36lzk6aBE3/j5Evl5P7Uo3qQrmzu2z7e+BSz4FV2DPBE08CCN30BkTJNUJP69EQa5lHWBBTuI2bx
xUb50Oeq+lqmjQiuncJ6Gvqghth1AphT2o+PRjoA4l8lX6DfFpKOm/vKQRXf4115clBs76F1Yo2g
RCgTLCshBqgAs35VPGlh484fopA3RvdXRua5LoPOghwhBBajEjW6Un6JomI7gLWZwrJg6tQ7DJi3
45AdXbiurtw+S/t2FpkNE5u2sj2QASb1zBvjm2VMx8IRfxqow6OqMOxWr5vbcHcs2SxIk0q13EhN
mAxa476O6IElIH/jxVO2aKclrH/jlhMYZ2ySPFUA9MS/GqO/wnLuH5+FSDWXzuMtgD+9ifG9yEWM
KKZvVlytPPaXgvycBA6XYmMAF09chGv+SaGNA3ptjGhT9UU4yLEICviz5zEqVcPK9b1wqc4p4RBl
hnjtgARp0vkbdKi+9pFoghptzPufy70dUuegAc8sdJ+TTgBTxwMqBQTuCijcGUeUAVcCxu1eDeNz
2IAjisqF6oK4dMo7d10nfXOMt71XPtu0fKyQOluRBcwZ+1PXw5er04ndZT+v13ZegxkH5HNqhe1a
t2ThMMwxBZ6huHvVb7xYzhAmBPZsUwcgtyVfWVXsc5DNYW+8MvWlrzuLlaqowMcjFj9HJXswk3pL
+2g3gJmwCvpY3JKzEMl5n+iYmvwMr5zOKM9iTD7zFiK6aQu2Rb6zOYzoMvPVSX7c3zEL8d+eBRNT
23WsetQabB1pdBvSTZ43WyeBma2eqq8KqgwbgiLixovWNJNui7liB82CCoziqbJKhWezmcD0K3mF
1e3XAvY4zWjyba2ryXcN+9Qlv9HF2vVpfrbaH70jvt6f8sKWmSMKehT0x2Qq+ZlGbUj1Ty8WDxkr
/Nhod0xoGCm3038c6voT/ql7GInKI9FpLCeDHFex45+yQtPNGV+EUe76zl2rRCxl03N4QMJLw1Uw
HTrjEjyX0xio4QfUaIPxe5YW/tAAExarMC/eQHe2efqRJ+yAvv4zlEl/q8w9e3H6s6rNEDAVkUuI
SDX/rWY27+5TeCVJ3bgoMHni0aiKMKsKMF0hbHg9oLK2nu+v6kJonff3GRYzs2ODn0U7vGiDfIhs
2v03tB3j1vV++mchByMrLdF6KMnZxonX8Pbw0lOJ2Gbk5tMUsad2LbtYuPHmbX0PCP/cgGHaORpz
smlAYAa911izR1gIYX+t//6ZRz+MwoDednSO8bJLpXyNZAzMF2CaUEtauYSWVmIWUqYkK+TQjtGZ
tdX2Ch33BgbpUGz24P5SL0VJaxZARtkzbwJQ7YyuvOP3DQfX7w2yHyfoDD1Xnn4WBNKRBPYHUBJd
68wuha25HFpOU8BPy944V7mGqnZUBsNQhRJ1uBzKFpshjn/XjBjITnM7MEatT7at/zQpzeCN+R8r
qfOW9OjICax64Bo6FFA4/H4gzAOpbXUCzyh3N1OWlu/cc/tiJQFbygDnLZGyTR0H8gv0TJwWtjPR
BwIMgNCRP8Y0SLiNrqJ4cB0J5WHQ5aY6/w4FABiC2gGx1qQh/i7sjafivCluZX2RdkkSnUUH3Ck6
GhcuQb+s6VRDfLh9Qrn61Lr272xKA2F4n1TFaYiyXrOBiDUcFGGYNJWbWuit6X5mrhcFcYquILqx
qCi0Hd4OJTqqm56VcJG1ykNDxSaFOnPOmjRMMoRp7hjfhropV87I301za0bXA/rPQYxcE8LDpYWe
EjH6nWD9R+mlxZH3qMD6hVEcJtLYm9zL7MpvEC0hN9Y9mJXcg0sqd65LnIBFEAq+8gZjEtN3vHQs
MBsEkWUImdPyBNMCGYqk6vddm3XH6ipzCSx+AmWsZDzmYgJqAEgQCTsSGJFBZ3WtXL0QY8g1Lvwz
tSyKe5bYJT0X8FgBM/qpNtBat2CmOcJ3fuUDLlzic0wAoqTBbIabNUu3bu+9m1G5MyWefAZAmHpw
QjausUUXijJz+Fuc49PCyAApUuZ8auNapfANcuS0gGBgshLTlgaZ5Zada1GNpeXnIff214tlUHJf
GkMop+JLx+nKA2Tps9H/XRs3oTDrMjFMTccjE/bGMtwd9lgQJfC7yZxNnZhrz6ulsWb3gKel2ca6
8s51Ak6PM5TyNOmnpmdb+9r6r9KWwCL4sU7DXo2fPRxXdS/sYCoG9wvs2NzAKZ+H3M43dPRgjbrG
l1nanrOrXEvlcWwU8+xQNNTh/0JfVdInm6ZlzqmwvW7ltbA0/dklNTSxY5Le8s6WU6TBVSGAV/zi
FtDBrs12K2NypemsbJ+l3skc/hFB741kOvfOdJCPlZVvOih0ZngxMElL9KTycwJ3Zpl1QSST7Wq2
svB8mCM96mGaHF6n3lkoCsRhUsIEvL/yq0LYAgXWIA69ZOfVcsDCN50DPGJZ1fAx8ryzaRkPCm8l
P2rbQ9tV367HXvL2eZXevDSzWYC2rSgfFFr0Z6BnAuAxPij8eq9RIDfGZ8uI9hz3YI1q2f2cZmm4
WdDMbdC13etukcL+2ZJxK1tzb0b9Fhc+tM1Vcn2a7FbX7W/58cb98/e6/ydItxMTMmuRBArU2gPr
Cpjp8vphzAdAuwnw3Z5uYKdBDFhi4kZx3fgjdSA4ZuSo0+V+HQHW7khQWqr+xMynqC7DiXRT4Bj6
qoSgH7OCROG1vjw5p1z10jeq7iVSiuzBvfeCyJO/tJNtxhjxYSpg9wz2uFTTK7UL5YuoTwMwpb9x
x0QRYyzjoMsTAArLepNJ+VA4bgitr2bnxhN8ty2JS7Iu9nXtPTdtBPlKD/iZxgKtLaXFg2nmSUCY
93Z/qRYydDIL1RoehFqkyIgkIUgyUjQm4njtIC8kz2QWoMEyU6ZdQoiWTPaTqZuTnbrvHig993/7
UvCbxeQCmjJ8tLV5TiGtD8TmFzHKP2g7nJx+5b23NIFZ2FNo5qeWWWEE2/mNDuOLXcUhX6OQLFGR
5kKFDZlcO7FBe4oT/Sth3h9NvCdViy9pZ/scxxFci4aWcMwefbs/6qPlZCdh6a8FB1wpG566qPhk
dbbCwrqdHnvm/BxlOWWs0IDd5S7aNNaXKNMn7iBpZJ/K8jZugS34fLUrc3TuR9grTZkhJq61zK9f
9f8cYww/24ucCpl3lQHEWzR8Szr0qEz+pQcGk4PKkwGN4F0ZmC7unFWlmEWk4WyLVpq6Vgu4/CWr
5K4C/65tt7TwttxqLg2pThO3kUqQMoCe86YGnBJHc5d1fQgryU0RVytb+WbGhKnPt7LrqG5sUNes
WvLRVelH4ZjQ7JhkYBra84Xdfr1/Zm7uaAw029EGpxDXRyXnMtbaeBWxLcO4djQIy+WP+yPcPJWe
OZdGhEoYNUxglS5JQ7ddY/xwkzr2NRl+roIrloa4Tu6feD/GdjbS0k4vk/UTzZVTZIlvcI16W8Vg
LfGh5vp9lZlWrGJOerGp3ETaDVw+op3U+5Sm6PT/pAJ9cX2gTyyJN2Vvvdd2uy1c9mpKtjHZ5v6n
vJ0I4VvOTgSYMImXwFUIomzla9vVABdAbKCavpVAdEjPRII0bIlRfUEVbJNUL/eHXdgj87Ad5TWL
aUdTMEHbPJig1ID76ludsaf7f/9m4oNZzTa7CTDrULcMsxK533g/G2k+QFXJB6YC31p+X4WqLH6/
2W6HkB1tqpJDVIsANivYoXTpvmrci5dpdOE86yy8bGdSdjSNX+uB7DqR/xvIyFxLT1AoyEAMN4V5
b/et5A47A1FehDDL1ptcdvWLU4MLwWWeBR4I7mabfrFtvhbFr5vj1ujXz/7P6eh6oaXUdXpJXc+v
2fuVtcN6Htr8nQ3lDvkLqBeGPrEYeYVlQyx7yJ1tvVbzux3KyFzQru+mksoc7BoSOxtB61NS5xuD
iqfccENWfL2/h26mmB6Zq9gxxABZSTDIJtFtdakeGhxSrzReHA6GPjVwVTXuyXZW+2tLazqLOUnm
tVV7JQ3lwxD0HgRvrPxXrKdvXRoXkM7jL56r9joqodXooXWJorMZ3p/r7fNC5iJ2Gi67WZaDFKkr
Frp1fHZYG0qtnwrzETzJcDXsLX3UWbixIJJnZBCsuqTp+LWqhycFbOMA+3bu4XXSFOYxpeZu/Zzc
vvDJ3K89r3iWj85wBUHzUFQ0nGQFFUh1RNjbpBRN8FTsvD46dGtE89uhjfBZQPDseiCt6kD/1FkN
ihXbTcz87kIA8f5SLXzBuTacC5nv3m4JpEbyIt3WJfxqVfLbHeHGRMW2yojymwQqoyC87O6PuBDj
yFwmrrp6gbccGIpBp4+Tk9abHsASw5keruT5suLAFvbFzhzbT2Y1D6m36uq3sHxz+TjWdhC8ExhZ
M7GXsi2+QapgBKGONKEHl29fWG7mw6ZG+1TX2md8oivf+XYGQOaCcX0hleF2SGOakv8G2W4jbX5E
MffXqqLLbayLB3Hy/w2jrtCO47gx1E5avN9k2ctDy3bOMISKwE2nbasuyE3FdoAUPaJK6At4/Gz6
Ytz0VvbM7EYFVdo5D83QBQCyseIRuAJQNrQBNzFPuM//cf1nJSBlj1LbCThWZqYy3xzAuigMEMji
DK3HOoXO2DZxDrGwAXpDcu8nlMGH6P7gC7HemweMhjrJmDWQQjTl3uPuNy81Hq/INWsa0OT8L68w
rAT935Vwxj5pEwuilVwQ9hh1LqqwbZZt0VxeY8ctTWSWknDouVeQn4JYdHp0rSuWR8KJIyIPHdRR
A8NqP+5/sIVQPmcwaChx2UXSg3rJo03FShjF6Yeu4T+i1ju4SA9WOT0LJ2TOXADD2qnTCrQh5YBO
F+lAwCDNTcen1dtiYS5zooKnW+5S4RpnSbvXyUwGSF8aD0O+kzCfjupXWLKt7PGlka6r9k9G49V9
ZbAsAlWhdtqDzoGVjIVFQtI7zotEwx3cYIh1iFKsaWwt7Ic5a4FNsJ4vx0lcnNbetrn9Q5vsV6dN
ta2SEe6zK9thaZFmMSYXFmzhOgDWMntTq/GlrMfRZ1Ai8FeLDEtDzMKDZ+oS2yCVcPpgPhgFz6Pb
/hHQWPJhTbYSBpbGmIWBcsjyJpNQt4SG7RRCIYXBosv4zRnKZ0go2P7+4Vm4vOcMBaiVeD24Pskl
Qx/ZbIZ2N0yuE44kXkNo3W7GemQuHCd0l5RWCfIXIGIhgxxMlhdn00kf8QIPo776FqfWhpjDZfUU
LU1qlpHkFWTIK1pD6zuLd6zMABU2XT9XubeyOAtvWTJnIsRjCaE4hddIovrDlFeuLyEhywznGE0k
ZFDpYxoT9cbgiuDHR8ZPmCiaQymEHpXeOsKAosp/aqh5ZE5PiMuhdQRj8uLFkT9JIK56IQo/Uc5m
tSC8sB/nFAXXjKzOhkYoDOQMUaDGO1KY/kFcJKyaKwudVkbNVj7vQqSY0xM8K+9dPOyS63zAZ46f
jDp/AIFrBzNKmAuuRMClGc0CRYGUkuCmTS6FqBFnG/5SDerDSs0T3D3vn66licwCRQELhaGh9P8H
ilEbJ9O1n/IE3qXcDVYT8AVFbjJnG3QQXwBow5GXya4uNnhtxQQ98JLAGabaCfOQF9avwUn20QhD
1LRTh6lt1D623W4T6xPcVV3j+yigqhdXkCDu3MdYldbKQ2vhLLqzRIOVUOkdixhr6fbazyDm4cua
4xXS7u5/46UBZmnG2I1xWRPo+PS1gv7bcDJTPLIgj3b/z99GdeBwzYIJQMiTxmM5vbg5lUcTUExu
whO61hsq0q3HKj9NqmgLQfSwxLvKh/VdAM6pHkiw8gsWNuqca4A+dsKapEwvjDLQGvp8OwIsWaBw
6rj1xjS796YseUCqKvY7U71rFaEnA8O1GuKr7KfRXfkBeJrd/zlLSfycg9B5E/xBRsiXTFptXWjr
i5Edo/iZZjBnrTbO8OI8cMN8vjb6Bk9uS5pvqcr3Rtqdapsec8A+yOj5XfGc4P3do0KcGuVapea6
7DcqNXPqAtWSOYnGr/Mca5cCHDFK92B28OHJLzWYNi6njwNpgqKADoG1Nur1Vr416nXp/smm2l5B
zs5KsguFrhJ6nKU+1XH6bI8KilJZfOQVdOjgm9b4Md6Wh9S0cNwYyFcMavf7Qpnuig7J0tN1Tlqg
YNwNKURyLpkaN4qXT+h0lUEO9kBjsj2gLL6D91eaETgIGI/D5EWH+/ti4RzOeQwmzVRX5Qp1QdD3
LYBRWkU/rz3l+39+oZECf7P//cSkS3sgjdL0MgrEqtpQf6gNc2cy+WPWFRsRZXis8h2sgj+m1v5d
Zr+n7NqOhEuyUJuVH7G0u2bRjANoRHUTQcPEUSA9DRuWR3/sJD+qCGvrTvmeNvbDYEB2CmylNjfX
Tt1CU4XMBeZk3PdNxpBxDPZb15zHag9VDxiXZrBONQHlrp8nHn2/qs61RvZOBiMcDPozLdlbTrOv
96e/UImZg/3FYMJj3uHJpYLlnNPbWyNzQopSaF55z+ZU7FEquaxmHAuX5xza39u5J6YWJbqOe98B
QqZQLiJ7mQxTCD3rGjV6GA/dn9hfTbYb53eO9CdN7lhQzUU+50IiFyCpeDOOzRb2bEmIYmT8MLq6
CXMZhYNdDv40RuRNtag8KRDNbGCvM698QHnm0NI/lgOfdhW5MB5PHdjU4y46ISh9FVDHeo0NKE9a
JH4cbOcxZ+amhQe6gFfYoXdScsiyON94/OqrBZrKVaESex58EahE8ESl+7QpMl8k07kp7H3TwZXU
doYHQLNXDvHih7guxj+BjFnTxDNdoczOi209de0TEC/7NoWBj5riXzqDHkilsoCjtddbkw6Fw52w
grQMmCzu0RJv5lQfYuK9QCD/S9s0+WZ0BXB5Bleb0u33jsMaH9Jdl/Z6H3h88pGob9y0fVVe/8HB
IpGW++hOfbr3UusBkhkngjfoPkXF247MnQ0Lpti1nnG5neK2dbex3XwfdG+tfIGl58qcIgFhBz0l
QyYvTdI9FcP2eo1B1GLLGzNIOvYd2nGjH6fDYZVEs3C/zwkTtO1k3pYSiaiDiClSiDTFjxDvDleP
0tIIszy07W1oESok72OSH4zR3TLoLanB2DtsDZ+ydFpn4RnPg6H1HAPvA7s8ooq0acwpJIXeuoB1
N4SsJO23mbWwT5pFYCczEjyAcnlpVal8+BLu5ABltsmDKcPIEfFsgE0BU2nbgFs/IdgxQgUPj//7
gWKhajJnQ1jYuFNsuTG6pD0S+DHgwn6TzHq0y/yFAdi0pqd2m0WDec7TTvi3D6Ll8lLyaZePUO4i
ns9cFfTPFk8+Kkh0wCNVQFEmxR0rvPgT6diZg67hg8uzhRrJO/zKV+Ljzbud2XOfJ1J7nlKqRe4m
wePxVWN2oaOTqyw0jOZXBrm5STHILPRkRpRnUKSejlnlIHGN2wC8ePAhmRXka6d7aSKzPM2DTb3t
TVZxmnoQHwB6k2NzIPGP+7vj5v2IGVxH/Sd4pmBvkSG3upMYRNhl1YnG5dZmVUChrd1G7obnxX6V
K3Z7i2C42amOc20Wtqj1Kab6V4tuGmzTaCPDsbffeEngeJwYnzGQYxtbeOUe0Bg7yBToaj3CQADF
53xbsOahZHiqAMeV+yh7r76bbsYD/LhZPLCixKhil5JjgjdLmbVnkiLUo6AJLZGnqu8/73/ypU0z
Cwd0LGyupU2OcV5sGvI15t8KyHdIK1spkN1OqDGRayr4z6JONnN7uGVT9OnElyxmr7l91d4ezdCz
rz4LkMGIaPGTJuNvBiVzFnsrL+elqc0iAId+2jTC8fcUwZynnqyN48TPBiRFfLLm03EznDF73lob
LTmC4ezEJw9uvX1y1uCiJmcFIJ0ufvTFSsz+yzH6P9kVhrkO/88nZI2T4BbNilMm2zx0O/To60y/
W+izQA93NAE7Hyv4hMgfolIkgoJHtnNhfrcXNKY+7E0fNC0eJZBRoQ3FFvjujO5nb/TNB+yuPnER
dGgnuBXodhSYwgRyt5C39XSQdrH7OWhA+F0olhS7dCiaQKOsXfqlJ77CZQ9AbYuWX2vS1yHMUzV0
1unJGqkOcbMUKwu5EHTmPT0rbo2GI+wc26gOR+N6Hgym/Th/uX8G/j6Bbn3fWVRLJntsuKkU+rwp
qSEmkZ2FJX5A2uInZFBatk9MBipyA6dFJyg6xoJUV28dN+jmL3pUxOycD2OK+FSxDx1VzoMZi61p
gvHqOW86BT6ZJ6I667EOSJ5mLyVUAg0PnynrxFenSYyQZp6Z+I5mzpceAkhWZpJTnLp5mJrdYyw6
EqaJ5aIa5T4wLtWrx3O8omL3CVAbgD912oXa0vAFNEcsktllGlq+tvkGVlWMe6/Fg4M68HuiPAHe
ox4OLEvVCSq3x9Rwfq58SOzHW99xFr8tjzg8irk8uQm7uIQEbsN+OXxlmRZuh7lvVY6eZlFmZXaS
kDDYmNLbU9c4AS0MOGzpBnbuED/1DO4PBpAl92d0O13C0ZuFYd1ZBpMV4mMaB6p9iNPP3HpH5cVy
DlH8MEE6YkxYaNtnPKXvD7k0zVlEbr2qH6zOIkdo+6Hm0jWvRmMEcfQO66dY/rRTtrs/0AKl0Z7L
ow2ZQaBMwIqTJLuhbw5lqb/waNqxrIRAOfs0sxF2sMc0gsgpob6EzBdYel/bXgRjFUHIZ5SfADn7
LSDKTsS3loNanl7r4y6d+ln4LpIhgk6XkZxo7ZvRByoBQ/1tZebXv3Fjo84bkfBWQh/S4eqURPpL
lHuQDheNu2/S+oOgjwOW/XEaaAsfeG36ZT0Fhmr8qo28R0HpnwTXlrKNxyTBRTYYaUhQr4I4uREm
41od6i/55dZPnMV8IypdUYgIInz86Fa/xqjeGO6jk+2wLQCb99v+iyoeOi/fKbyxxGmMa3CsjmmJ
aoKThE2E/xzeAOrAP8ZjZWZv5WAfaRsf7n/Da5J06/fNss04pr1FtKRH3kYAxnK02Yf3+3964QTM
G52aViQy4X15gsodEkySHSztbZo063fUpJHfNf17wtSL4mvQjaXJzAKXQQxaGHibHO0++qgM9WrW
aqW0uZCFzD22IPZWm8wdvWMfmY/W0D0lNvsORoeGMKC5woRZGmMWpKam9KahnIxjWeSl30xFGjpK
fxudyARDH07F99dlaZhZZCqs3lUGtuUJj+EMDK0o8RWN4NHaTk/dmoLD0iCzdDGPR9iLppN31DZA
KipxrlZcLvyL2BQAH7W5P5WlBZ8FlxG1Eohcmt4RCqPVOe+Ldk9yvmaasZAWzrubtQZ10xSDdySZ
t63NST9GhvU9TewuyGSxjfuR+GZMnu7PZeG4zLuXhQf3LVYNzhG6X/tSoY1SwNsPNUUXbBEKpHYy
PoJSUe1B3ytW4C+3uzrMnrczrQLYHSQV5tHNdhyStz1zgrav6sAmB9Kw2tcAz5K6DtMInZUM9BD8
e7ymQrj0ga+b55+E2GvMrPII2ibU1gc4EOwiZfVXNhaAUC3KfVu19uBd+rizyFCVJrRwYuIek6nz
fDsfp9Cs6PiFVckfl0MAp0mcQDY2pKRS+f3+gv6l1N+IrXNxNdQQK5Q4M3ZUjiOct8kh09aG/eFr
n3ECY/jsEWbq4pA1CpAqJg5NER9Gmjd+V0Xpk12AqHrVPHn1st6+5MLc60Sb+2SIQZTWKRi9NK2f
Ie8DxsCkbX9w6ghkDqcVYZRlFsQp6v4FfH/yaFce20o7Il/NnKe7zp140MIs+cBjAoDpILs3h691
Om93KBjQxf+7qpp0o9sBGHKMBxVWkroHDqvpooc202ffw3JBKh37SWM+o4b1x+Qg1Qh1yqz4VwzC
5f1vv5B1zFvBJpqF1jWPPbaQejngIG0mDzbLwuXFShRdGmEWRQFPkwPo+87RnPph69VK7VnBjA3L
4nqFGbo0xCyGOnFn2iBsOEfHystLSZR1Tsu62CSF1itv0r+LcmuPziIoMae0SfrCPU5CTebWqkZq
hsoGKDcodYHHPciSgcr70h8tR70KZOd22AwOuAqZqdopoPCTBKiEsiR08TgKqHZswM0SG7yPAXSj
dOTPyihq5Vfca9A0Vi89aV+JKtyHbIrB+NTAFjJptVvd1iSkRk/hbsGSwNUxnLwbQ+xg7t5/yZyR
HdpCI0EiMEw7sSH/OiW2gG0U3H4AdRo1aDxWZ+5APB53lWUUXzNLGQ+1cIy9hCuKjy61jVovNN5V
Jut3QZM1ueeFMs+8N12nddupqXKOPfeuLluxtYc7+BQMUU6PQ1N+L/DA+Xl/b9/ugTF73nlu2xFC
ZK1pA2TTnaCLnb/BgG04FqpzL1JygVbY+Gxa7gsa5gpsfojW9aU3HuvYYr5No5cREt9+VZC1i/J2
swC/aJZFKkKaqMj5dJRWzl/KIXmrYjRvCo+dEiQAIgCMvrviqvrWJ6VuYAlh03LlJC5+j9k1YulO
y9pN3aNLpRegjxCH2uiwqWj2nU6Tt0XklRtnQpiPYUTuFDTaZ7zWe+BXObY3Hxz7XMsx2d9foIVz
O5dYQessTyDkax6havOjjaLX1ir3LIVp3/2/v7DZ5iIrhpk3Kk21c7y+Dux6PMrU/gU+zdskCUpB
6ZqfwNKred5Ed2tR9VPKzGOUVRsiJRybsmSj6jFCq0tOgezhaY9DDb0C4UNhytgoS1efkVyJTn91
K25Ep3kzPR7rpCp46R4NCMuQg6jSl0HlOVTyeRc0oDiCCxG9Fjl5l7Vwz3kn+zAquidN6NmmBXlF
v82v5XSgdev+xPZ/F5C/gGNX/Nsec8dv2u5cZd4+ciB8GvX6qFv71MPEBK2bbuUqWqqczjv2RZMW
mayi6egO5Ts1OrzK8/a57hW0qsu36I1Y8BYp86Ld2fDYdBy1/U/bZC4jaMbVGE9Njtdi+SYqeFz2
kEKB+CfMLnJO203f1WJlKMv766J5a6lml9VU1mUmqSRHRVwgwoM4mYAeDxSBejVkGaFqRF4mKDnV
vyRe7BywPLQXJ7Ttk94gOSBa1IGw1gRdXJDjI1oXifskOFKgLNDQAejioPFcD0WECfvPTAEbsTL7
rVFXtyK/gV4P+SPaigN/jjZNO6GDnTripyhh5y7CQXQVzJ7LKU+KC5V9ttFoku3EaDvGpiaKXPCk
a+UegDuI/sYWNz+aqNI7FNUfIGeTSCBaR7xYUe8jqFDFTthDP/GYmZC3DXiT98m+MjznIUsgMGtK
EtlIyYBVQLcjjcG3N/8IaUy/oo5lftY2iV8R3rxHbIguSmTut5wP7WMVF2QbM3fa9lOUJ3/GetRX
Ky4Xxs2a6+Yjh0OqsYOHdZY9sraGbgQYEFWaH5ktEwP2FWb1yGUKn9YcmMp8MjgwSSl8x3Tr5BvW
WNWDNGX8S6qqBK0oey3TyX7gmAPS3rgZgqw2o9A10gQWkG3+DJ9j0LgoqEHbEsv5RCQs0y48iwYV
RE7hPGaOiB6NiMl9BowH7NqlCUXHKYvq/ZQOtHw1QKVQqPDyDwN697h/hUtDK6dfbSHJz8imf9wx
VccykRoZqAetakQYIoGCRjmGD4BV5CUeHNpu2m3iQUBy40n47u0ZU6mvu7p8K+uMIuZnMSSsdIxt
ve/jiZJHDsnCaBd3PXRdEh0N1tdKlRXbwAUW/38LahD09rmNim7H3HxfSdc8YAEUfmWRMEsdyl54
hl/2JqxGocHpGMlbJAASPrE65WMM64hKJU1gFJkH5ryH/xXFdgU+hhbkSeaCoMkEEYttJBRczTv0
nlsjbHDqkedDwyB+LIZWbxG5vYds1P0Wd0T90CtWwtW1lijz1pQVYZHlunxmqZeRrVPD72hbcGq5
oF0MXEdhmU+oGID3Y6jyEdln652dKqrit6KqXPKoPPP/cXRly3HqWvSLqBJo5BV69Gwnx4nzQjm2
IwRIIBCD+Pq7fN/OlJO4G6S917gHUVS4g0npatd6JHDOvkvOQHbRlFYat7bsRjA3d6csTut4yhKv
6fsSFrM/JZVT5mwEcrZ+Z0ts1xTNGzRbkRsAGH8p2mFZ3F2WkY7ebXEYzIfZdWruUjPhP7X4TPhz
BxYlKSK+DH6qDXfiBGVWri6rq0ZVIvsgqLlAHHyPErMp5uq+cjLXb5LBi36qdk7do+rxCw677SG4
LdaNheoZRg1J4XjZxHqq/cDMVwuOtIF2ny2LfhwoHsSzmhdIMfp+aECMDzBHJqdBz3NzH/YdmoYW
AdzHZkwqiBW99ossphyO8F8dpXR485G3wzOoLVRNGKLwerI5Hehld0xu/5qsTpbnlqzG3zk0Neor
tRMe2bRumvoKyccQvmg+NhSxRWj8fGvHfFMXSrlJ/tNQBoS16Ce5qeM2NJSVSq5D9YpfhYimwfOd
yGKliXIPBu1V8xk9QQIRw3Yi7mcn2TbfyxTP9a2cbSKPPhNx+CWAtHFsdl2N53i2JD8P7Zz7+53q
UF/yprH+N9lVZu8jGyadlsvoCcR4XgQqkFYagvscq2bNUNuVosKpSTveX7rNRn07OKwGF1HnWBUK
r7Zuv265hRm0hCoHFaWBbOz7dJ3TZPnldtGH0zBDG3WX4TSK/NhDc9HctPDFVb8WJkT7nxUOBo8C
HTQVw7ja7b6CUA/c63XDz9Q8j3Xo+2OVVxO/Nq7i3Zur4iRv6mXhJzPWwE+7Ff/9we17Xx1FdMo/
Iy1xgpO/SWHvu8h0ias9cLeQ7kLyxiDgc8/V5O5QjIUCtUQwE0KhUeUpzriI5HaX5saE69rPq/uS
rcjEJeuHDOrhxUKuPo1iHA/D1Hbp5z4uyEC0aR6QrzuOcomFqNEapKfUIPiD2N7P730GQvnJda7F
9Y6TxugEKxPx+maC/Fn+mTqEZO7Fnva4oHKUNVd/tTBr8iJ9ms43SA+ttzOznVR3Kcgj9dH0WZr+
h5y0xJ0aQUP1m6bjmt1byXzArI+H9N+C+UJea1D6Hv2GSZayv4xkYbzQnSXkdnILysw4eG//JZFJ
GuHSXTI6/pJQzqWn3qR0u28DEdvd6il2LSiVtWrfZ6SF5A8q7ab6bcOLsNQFk+tU/aeiqZJTU62Z
OGUybvrO0N4mpacx5fXBZozedki6Tc7tOHtkcgKvN+/dOGYgWtJ1QTrooTJZvsJUi8uEfOz1jLUE
v5Ft28P3yzHFsmKoD4Y/HnXuRB4zAdPEnckgtDPlrrVYPuE8mNr3xvEmvIfdJLLgMjbxP5gT2von
7VET8jV3hsb+MKpEzPwkDAX8cwxhSNVdW+OUfc6ahEz1BZnltVrLPgvBX+bab1RfBtgd45dFuhqu
B8MRJH+MO8oDTKE6MfDtW/FoELUia0M4ppFsQBlRppB9XDgUSEvcthWSX8YC6rmRI4A9j0IBR6OO
9+wMs2OY3yZD1o2f190bpFpFdNabP83MfYilQHDPfLQQ27EZUecOUTQozkwTuClCarZz1al+glyK
CqHTgxHI/HI3tVpm+pwtVqwrAoZy4d8bzJhQ5ULaX5sbNGHSPpaQyXd2LzqFveGGb8uwi4NagkMn
cZ7Pjpwbl7RDi/xGCqvfrpLYXmTi0uUfJ4OQ5zUzSOhEoQcsCdiwvq3v0jYYmDYzQYp/goux0l0R
7SLcUTTLHs+dWNvsLalqNx0hlmL/AAq79AvdfbS9oH+yxQfIMrTAGveUJRvoQNGmDTt3GDfUba4z
sl2mhKN448L3lN6ooXYR9/Vq21OFxY/852ir96PIk4o3Z51tbXIXp2RJP5TNyIWxlDVnBf1eg6YM
M/GlzJe91feImkqz+36L29SV1T5l4OjR1P2krXbqR2qXxb9PG43XZB6htF1nUaI9leQ3i9HhnGOM
Gv8g8MNiX9IdndR1bCFhzIvabbk8Kor2oACFFsmhcsRkiVPDNGYu8m3anhWH0tAXmKpW5s6xhV3i
Jd3FppMT6tX9dmNFb5rnJJ14Cu95lmFcw6ubxr6U1OX1X51QP16UQd6AYv21zgKxOGHz/m0d8mS+
9dPeGsStxExdeToBT3b55FBTnQAmM3/bWFUbOtxQnnWDyVrQ32HEzfUItaXNXqphJ+11CQoPoNja
b7YAgGmw521MPP4kqmX7fMH3t7XP8E1NN2h1MZ+bM7gMm2q/6J6v/6Sc6hmyrMUtwxMVlZvv5FDH
5pFCocMf47aN+Y9I4xAvKJKyBir+rub0VnY0xlNftVP/ladpwk9g+Yh6YzPssz/4nFv1o9J2rD4a
/Fkx77RS7vWfKshEkHKzey0edwvdKGSqXRcIfjKCvJmaoBrT0IlFvL/jtGzf+guCfvQe3m19VeO4
n5qt90hxqpbBnLN2kRPOiq1tHisx6wQTZUfOXiRDaXILecVxQZP5+JML4pe0RHEcYlDm3pthPaY5
BqDh0nUNcHapcFWjz0rldTnmCC3FcLZz+Vm5VVFfimVYyYNYVm6uGYTGCGVfl+28W9b8kI3VA0Z9
6fbt1Dc9M6oAnEbsPVOjG2qYMJT1D1nVdn1azCLOAvdzMmL/LUTyrZi1U1rPfdkMsAPinyfQrXW8
xj6KCwLHH1jrCtyvnow70DhuwyeHX/FZ7Kw6oeRRTrcOY3rYcaJl4w5okCX6J57alBWygbD1OikM
0ejPtJE8pMEr7lBRw3NkXwoFmRbEKL2aj/gfd0g/x0v8s5ZDvm73Pk8H/7T2VZSHDhZc8oxBwZDj
HtsY9CmxRMiXOce0gi4AMavnMR/q9Yywj+qOqTDd2pzrM0Yu3Q4FI21uzxBE0fRxxxhoj0OG56o/
jgQudn9deM8Hj4n6Gy6s0wVG07nxy79pbYL8u6ZNhm66TH1hOcVhdsqj7UWxZNU2HwY2ogNBAH9A
Apk+hYlksSpHVWkGN+9C6BKPzQpPnD+zGRSsv2o79P6IdTxv1YHNcHX9rIdar+HgLQ1eHxK2K2pO
bB6z+QkxcQBAmaiTN+NXVQG0xmagShqdadUrNmMVbud20K4voXCLULE0ySgSMEXAchk/1MyF7yTj
PNzXGyXvEyRBsD5sSJ3LqkO2DEkqC9vwkf32KUvWQ0LRuIiyhX2tgIZsa4PyrFBhkp2LBiUD2XHa
dDX8UQa+nmOLN4K/fFvTZrg55IrCPZikwqH5rlsBGKUA5iKNAwlngwt1mmHdhfEQGU88Tc9RZVUI
pdySMXnFIWvFiN0VnazHvU4b+B7zMYMgvPDDqBEd3Na8vo/bSOllnXM1fy3KabTkoPIC9Ma0g+nl
PybetOOddSzN8muG+f5tqggt5Nj234lnHdabrkNIGiNDelTrzA8OhRoZinXI9gYZZ3KWWcYe3RyT
5JBs+HugmfTLW5kNp9D45h7PCuI+VJunhzTEBE3eA71a9Cb8bDbR/0AcYrsVbASmcYB0noUiBXWD
ICmayj7/KRjbbrxwwxdtJroe+m5F+cC47cWmc/GsFqxYGEmGMk2xFp4NTtrqYHdmvkPGnyY64oTf
qp3emN7CTaPclJb9vkFu7/P9imoYC3nOHjB9r8uFk4ABZRt5kURlyypBFl4zLPqQ8n26TJRXiMer
1pvG4IBS6dKXg+35PYoDWJnWQ4OBDZIyxarxtk13cpQThBO+a9pSZVD6cj3152Vhw9uEJIbS9R3s
0RXU+6LCsZtYJwuq1l9jyFusZQyDU8DKjUxQcqwbnBlzBva3DSjVVT3LwSgA8AiNeKU1mtgDpNMl
DorqCEqaZfgMkuoUWjJiY+rDNSbbR4BACFOjxsJmJf48pm+3Mt2mCp+/ztKptC2avxRGBGwBbP7n
vUj/GzocH8wky1vXoxvDs1E8iXFo/oNRqbpaPVY3jfIO54mfCpp4gcZmhOlFQ3cMosLqIzQsGJvq
3CeX1YT5u2oHIx3ie8OfGRa0YkBa7G0DcdnPBuWihRVUn1C4Yy/tgCGwaOz2nWuW2OoWWzVmu65S
Z78gQyaTOewziOOCPRHgPYE/m4b6uFVMWRjb+PaX+REDMJZb9uTb3mD9R87OV8s9uUwsiS+srroz
dCRLWwq340PThn+H2ZJjR/3wgbB4hcBfMf3Q6G3Fk58Z8DZi5UWNh+HkUft2i/UYpEij7XHPKR70
EeLczoxxh448rCeb+BZSSwiFvnRnzWOTU/27X1sUnC2JtUdap/1r5yroP1so7cSNIT1M+jaI+ZCi
z/gH13p4Hr4zYat0MP8WvSVP4yowmOVK/bf3SULvqVD14zK66rpmdZ4g1BWkJmLKMQPEdu7PBnzT
e8A56C9iB8x1aGpdnRteofCEDR2py91U8VLlqa6PPUmStUChY5Mehr5HPYualohgDNPM7tDi+jpW
MOGnb5NFYRpEsl0ktymTe3jNOGJXkUu3JObYYY+ZjtjWGSumPa8fKLIg72kKjwagU9kBRLLxg5Bo
38Tm63uBHIEd3x1WRKyVC/AE3JPJMUB2/yPsSPIvxplO3T/kirZDSTBDPegm28RBg3eGtq/dpyed
YsQMezPfxDlD2Z9Llf+ubOjhetwx/iJtOTD9yLLc5Ydd++91pMN8USpc9e8CJeBXzev+BEXd+K8K
yOMF5rlWN9B717KA1TfnJZ4O0HSIi4FlMcsMe6RyxWu0LpYMB4kGVYf4sWTlp2zjkGeOMkcM5TxJ
VMh42lB/RXdyvqD+AOXOUDYPSKxUlj/XmZ8EaqCC+iTSuLpE5AQGWmQ32DcyMImnWKqKHLO9w5gi
8a32RxjDwx/MeNOvCq6tr96PlBepSnRWipVhNK5nt2Q384Yts4xLvsx4WSby2/Tr/IBDIX0fwTN9
jWD5nlY1x7wgpMUzmax7uF/XXNysta4/RBf4X4xs8pcjVmIn025JbuNa9//qCvNbgcC32Bw05qSH
ZZ/qvWQbzW9TPWU4zMOUvbQB01tB8PzXxb50+jbDBFKXvnEZysw2BHOe9MTgKBZwWkCl9Q2BSPxm
IB+y4ALmTgtQo/N1V1IYBOUvozTrYBqaIcrNkKbxf9XF0j8ETlokl8kBMvEndMjjZFMM59/Tvs9V
8nvDVHfDxy0c27meBKJENyCuKg9tDuplDT+yodl4SdimeFFR9J8/7yB3L0A8sJvhUCQVgCHV9Xce
XhRfSheTC/KxcV7UvRfZr1oP+eOebf3PPjXYwHcZkO/BZA3sI/hq2mdcB9vkf3SC7R8hNPNlI2pi
xyRa90IDS/4kvZXnflTB3M4emb4FR0bEdImrMa9iN3Q5EOyzz/C76q9mb7v2wpp0R43GBmjvJKxV
CMDOOvvWQSP8mE+Le0DMv1HHivf1eARmIZbSYQfRN3D3x/mCX5HfZBAcuTOVqWgOTIwIlkI6q9fl
psg4HIWALhf537LGzgFFRjiEkdHnfI34QvH/rhFjVrv9kVgohIsel0V12uiGK6tnvXK3q27Wd8On
CXKv2IHPEJ6pM2EjlINYTjCEs2mFSncxLWKbG67rQ53FZD8aRPv2N2aHl6xoQeZnV3xuWhw5Dc3V
5JDTry6k5Jrho3tPkAbUlB0Gk/ucEsydFUFqx1W2bc+uLmfQJM8ImHqSwmSumNsd3ckFbjbhrwAP
6vY4SgBklz3ZFuhoZ6tuUW8MjVLmJa4hJ5YlfcTsFQO2hCXUpVo2YrDCNcicrDzaaDY4NPo8v+ig
21/MkHpAb1JaJ88yplksMaD32zmZBh1ObZTp07y45r0NOxZpbiLgTJjkWnArKUs/YBHABEIVn/Qx
DYN3JRlHOt8zwnjATrsQZHZ7Ix+HJln+jmE29MLbPoeROwGwQtZl6GDbrrt3vjQUWRIzONVSRZC7
TmAyQGC27U/wCNbnEeYHWbSGJx87VN33QCSUOEdoGa7gQGzzQYeRvCwjCjvwvVfIUCCz9U+ypuQK
CPKpRjDZY6rJfpNi7XYQxPYg6caskgAbna3p2SHbqy2cmTUy9zo0VJOULlcrQsPgOd30eUdLHFbm
3fIj8dOIAb9f7wYksGJLXzfnD3zjmqByPh1++WHK8gOm3rGHtrufh7OPS4srecZiVgxtpo49gMoc
SR1pI19QKjDcZ6lqQjFhsoQ9hdrwUruuByiZrRCOpt3+WdM53xGwm0MqNGTLGI7IXXaQjngc/UB5
FaYLbtykMT8lGNZI5uHIKQI3rD5sYu+XY8byvLm0ApFYJdBRiu51Vtv14NBPnJerJhwJcasA5xFF
7AthgNgUiO7GiUqZyx+4SrYyYcp8bLQFCW0bQ5ZTQ8ZeHnFmYeYhUZ9E5vKmSHJKgTQPgyaFRiND
uCLbOPqD6xF0XHQd8rcO1kMgdkRRQ3uVM8yQwK05Sgbod8kVw3OSGfkqQga8SmHNLXJiKvuqkzBx
SJryDqNe8x1RsPWsgZASdOP3j0LQXLrms/bFmtJwps7tpLAT7Y4b5/atmmvYXdcZS389WfAsSz6+
zGMf/3Ayc6Tlw1DXlOuIkfs4G4OTIFNckadaI4y9Q5zmhMjnoX2BqTOyB6+6LWJZR5LZoQc1EY+8
Sjago5a7AYJfoLglXjzpimmoTFKASosvvfZxPgDTxz2QzcD/kOZMBtizdCffUavcun87HRC0iPUS
aAEZenxI0H7o22qkTQZHP3OI4qrqZH9CA1XVnsc+WTwm5JDfwUcTnqpZVzUid41SBwORWDhsMm+h
y6y8ftlgo1jKuMvqJ5i18WtIZURiXpM2F44eojPuedxM2tsbC1xsO1Fsjd/MwlI/mhXPVDHq2PHb
2q/1dBONFAMINeAMl1nnFvXgiBp59wC7jxpGzN8rE8sbtWn8jFhsbgDA46mjcfu5dWlGMaoqyDfa
yrPHGavNFa8WGP5Ime9KN8LEhu2mk/Smq2ky/Ux7FsRZ2L4boOrPYUsEObA+ONYIewsCy+V/4ran
YONGTN84MEb7BbF8/Bj3GhF6K1nSn40GO6aNT6/QPYjbeU2rTyw8fEIgUGUwoYOM+Qpi/M57UFva
f9dgSBDDAg50W/XxDlkU6rpUk/mp1vUxqzg7WM7a5YIBAU1wWawxU/jwmffbtNzrChzh0Qm937aI
H74qj9CusFp+ronahxKwXM2B+UosRB66yGuPLxoAaZ9iBZUTLjhMc0ghtxsbATsALoU0lS1Y8+yW
fdYepEqxJCBngmmWf0sLvBhH/YIMSW2q19j5TX6Hhcv+oJNxwcGz+nDPk838syzHEMwbInkBMhMs
C5LQ1/shON9fesQL/NiSGiQnjIT/oR1uwWU8IW6Fu42BCPbK3VQ2T19iQvtPVyfkuAxZf0wJuLIG
ZwwOOorJkKpaHmlG9M0+zKhDofjtUxLq02R6YH55i0vGguQpnFT1CbAwov9WuRiPkLzev7Rtjk1M
7wbU+4ji+QHSwh0lrFt4X5rWHyoE7eFWSToLp1O2nyozTbfgrHRV9iiLuKzSLa9ym+GgDyPOkDRW
8n61crjQWDkGbgeaZWxg4LtBmpWu4yNAgEpTRNaa5RSs1s9QDqhDEHI9bANff83JFA8ZKOcXL5Pu
0fLWlIA5kTMjq+QVbzvkmUQ5xJIAsjjP1UiO6wQAAXehPnd0bvEGmQpridIyK62FzGa0yBTIxwgz
jljr9zT17hb4d4/VzcwPKDMAD1Fh7i1TUFuXbAIGQEZt7mfqUAkKww1WzjDd821kY2G7zRxgoqSH
aP3LQiKiCyisRnyT/GJRjXVhKchY52K8w7IRYUrokqcFluZLIzoOa36vTsiT2M8wNnR3oeP50fnm
w8HfVeKXwrQ0jAgXn/s2XYvYm3jo8y1/ahtOXleD+AIQk+QRoG73MBibfuBhp4ed1QjFo0uFZIGe
gOXQmUaoQA2ZrNurY4VWm3d0zXYXaom+TAgEO0i9TzjFk+QdGqEKgKZ5T6OwZ7FW6rSozX4/F+xT
woQw18edAh48NEJ2z7U04QREGrRohchFOkr0mYUok8JUy995SQDNNPN+9T37xMD95fUqXuDFjYdZ
OPKwNeCsVuD0PwkyA8+gfbODSbb8qvIxeUCe3DvijoYjmsjBrmj4adgEag8rSIPbspHsJ5CF6QzQ
qr0hvKpP0DCifC+LzVeGYMcLcEjx3I3hJ5IPzGtHBOvKGTPA2dcTUq2qtr0NJqiXtDPysI/AI06J
yFE/Ck1UVvR9tEUMkkAGlX5IqHLweS78sEPnBv1KHYU8un1sR3Q2Qvqbr3xZEedYbzUue5gCDr5F
YJffgn7aEvOWNXDOvNero1t7k0riBDtq2SflXO+1pec1zLgIW5GAj3nysSH6Di18GU1OUTRrC1Qq
BL2jgmewfPm17PnmLhjb4vYDUGrTg6yKI8v/q6eFffAWmdSPCFyTCDZNVRz/mUj30CJitOUDosRr
n93v+a7CuzKe9Df4uJvug2dQEoDmHof6MfOtoHf7aNsD04vNfkWa7v4ma1MLupGGtfYvOU+gkMFp
mOKWJJ1P1//yeaz9l0pW4WPhBpOOb0jkTVdMG8SZtQhQ59TlzGD9OzNU7/2ZQ4cZmkmlH0B/olF5
XFz1f7dec8wk2gLqdTa2WBHFnByr5TvXD6CuxGjJQlixSboAB3nBhz6r36NvGTivKmGiezC68q9Y
KAfMSB2OG4sqkj2+IseEjM+5UWt9orgaSZl3fvgu2skgZ2irdvi3JFVwP4eGR/eSwmA8lrnBxb8d
RrmOTWHwsjZ3/TR46B1TtqOHKgONxQpcy849uhBQn7EhaARTdxsBWKNFGvl+CUY7SGZuclS9xTuI
dyv9OyR9VI+Ytoh5jSvfUZsys2F9Nc7jYUJWSIaxjcY1ewPxqtKnFiCL/ler4P7NEm6GI+0hZTaH
hRNoJOFwkfm1H+eUItS03pMnjD5BHydVJz/zFU8JXJGsrT2BMMHIFslSHvEuhU5meDBUCAa4cUAZ
NHJJVa3m7UeoQc4czATVU4LYEeiG0yPvw3cStSAVmf+l69AycgSf1zN+t3U1OpsnAfdyiXs/jMe8
SpMZNR6JW79yQEoqKyL6rUeHeazO6630uNaBKeN6MiD/pm3Qv2iTgBGHm5yq5GqHelL20AyQm910
GSRH317XPFT3eeQ2vUDvM8YrUvIn2x8Qf6S6h2kbEdctkU48+OsqU42xSCux/2HLbHW5EmpR9+Fm
ME0Ha3O5/lcD2qLPGzpQBn/YJjmLqggLHzH+inTnD4nBnAvSOoNCgzB8QksBI9G4DgWS67a7KaWS
2lvspNh2C5e5qD955JwjtWgRZof8p+4BWSABX2pE9cEkAAxsJlp09x58WPcBAsvtvyYcWPxfkwZk
9dwK062GXND4zpnFrCChlQO31eJnP4TMIlb+uKfCOexOdUgCVKM7ul63/mzxZWoUPkCQKeXFuT7b
fxO9IMWUTkGZ9gVkQVz7B0UyaclBIc15/ytSLbb3Ts5QkdMtiu7vBkQAZXqGUl2fBmU2j1bkjO/+
Xu8gsGHnFnDgboAH7Bnp3jl9GXaK0RR6p+BL8KEQiZMdPwKCttFmDm4NkrJ/wPtbecTb16nloEIc
7yGA777DG7Ga9SfcpRKZA9XMsZ9EinMCn7Tthr94mRt2T0KG2hW/UgQFpbAa4u1vPUVRSzopeCFD
jshMYt4XzD9bAM9Vc/gYWwp5gT4PTO/dSyUmXNc7seMTDhPRXEFuWf6jVWauHlfSIQcpGeC6uGma
IZzSahrtARJ4fmzwuGE2Wbz6rPOmhaWWoueszDTGCoyMPiSvaIsBHoqfv5uPxrq0O0CWhFpaQfb5
Ac27LHnnehfDHyi+sk9PkZQFaAEEKmDtVbE7DpIaOweoDXquxAjBVdrn3YsaTI7MqU0QIRABQbLx
HlBj97uGyGZ+zLFexBLEqPT3dW8QjhYp3t/jkIMELui87UNW+jqT/HXtw0qPeUrQt4P9YX+MfY8+
Z2ROgeQtmwb461MC1Qs/gWJebNHQyCMGks3f+szPW1lVKFq79DsgLIRpxAT5p3JNbliPhl2vk5X9
Iqsg2ztxCs6HOGMhBzi6xNctSxckkw98dG9LmvfnsEKxRrWQ15wGwH4c2tIyazseCpURvEoAMhq8
6EYCwc4zwcsc99h+6HuoAAoEpshwcXgAsp9Vy4ESDV2Cbpmq6Z4mprx4nDDtYmipw7yBLUSYVtsa
uV8FPODXqd/FB8/R0XCEYIP8zoRcfmh8s1MJoX1EOqQVUINKMr6M0AjITwFs/m9V4W25bK1DUXPG
GZBBSTAKXiXYd3YDUcLyzAyLAPmtU1Uxc7I8rG3StLdNWyM9b6d2fmdDTrcHsuXDH3B526etpIUP
fqhqqK9nxsDqoZkcywASida8WhTigZoa0QOMywtgRvzljEkYVBO+LF2YPenuh06Jo9N2OXMltwYu
oRUwBPl+kXsEaUGYO4x/6jXsMECBTsddsQwwyyqWtd9e2P6rA1H42a/wrPzYkcT/JybQij83Xeur
23FsUUFAYrLkpwoM+XiEcHIfDrmbLAaTldbugaMbE4+tAYhyghmrSV4E9B2ugA5k/AtK7ltn/A3X
w6289TMQ/Q3poiC9NRkrMDEa2ZWr+XZQ80iRgq5ShQAsPIWkegSAC28VHFq+nf6lodbpsYaUBcMW
yee8PTgebXpOhjHJfpO+6v0r3ipk5qQ2AuBaPWm7xxww9ojcLGfl15QP7V+T9j7FM7TP9Unu6yBu
oSHDVW0mOINEjkqRck/S7AKBUjMVM5KhyjD1w/MiMg9wc4RUwTzprGf6BUCVeAEE2+pPMWGnIHOz
/O5dSJ5hQIVKPEXysoXtcJ5w9idzl7xonF3PrNq0LKVcONp6NgQ/DYX0CTOoWR5o96tlg8NxqeuE
X1YsYPKSK0BGJykAj5yg8DLzQZMVEhUbFRxCXHtofGTXkPjD499uI+JYeoZzSaLCLk5Hs4zIoaAa
2f0/EcrA3HbuMrvTQwtb3ZMOPUEZA1RJeK52u8JAF/MIeHbNcghXCr70sn+sY1tXfzreNYhi7Nal
UqUYKsUKgEi7P1Iv/sfZeezIrXPt+ooESJSoMC1V7qrqHNwTod22lakcqKs/T3m0fx8H4JttbBhd
iSK53ujJsx9zNb4t86k9lFVq047Utg370pAF3bH39fSEc5xISUMKymaCpoR1qKA4SSMa4oNXstPv
Rz10pB73CPggONiHbmrdLeLmGmaQP1acSojaFZYDhOQ1QOWbXIbK2UxB7fA2xmls1xTy8CnctAwO
7hCpx2CevCfKKYJX0bCSw96aTOOHnuuE/5Yq+i56u333zdGrtjMM1rhKonqmBGwBOg7J6K/dT8He
R07KEBC98eBPhDZtxjLpmhdngfnfUnreR98U1wzvdanleN/GorgxuOo8dLXfoEHJW36vIpIajmEY
vJVpOFkHcOzpjlU/FKpJ7pxGFebtaKFDPRVRb5zqEkULJ6fSF8qWI4E6OyOvsOkTOBWUn/i3yqQo
NtIzknzlFf0iYcut2H5S6OYOldW78Z0q2yScmBJWNcM0xlTpBvtWoe+k5bd5s/H3B6uCYJTb2iIA
4U6yKybrJaMLjckkRgDQONy6KkAcdc7Loi02iv7uAt1SniWh6Tszm5gSQbRC8yjYo/xk+eJqqwqR
LXfDVS4v7oquM+P7csxakjo8KnMOLdn317s/jwrxdzbwkh5t+TC7fYr2WiDw2yXc/jFxepFe0L6A
VT4ykRD71rRipPRHyXNcU0kacF9AaEH6iP2AomV21gxbXfeyFAJ5pTe5ZfGU1pGpNmk8o9hBPTtn
r65KdI92qx5lekKulwEFj00f/YA8yPovjD2usFYRUKuz5ba/GCH7TPlmqNLvylVQ9eNEYpufcSIV
nMtszsIOXGSPcFn1bkT7RDJtZ10DLBdjYNXWedz3dTikhjXtAwaOD6WygHeQCsSGrV+jJwpT4hDF
RrO9FeeJ6dG+paLPMgnSmUb3bi7dvNg3bWTbb4RyxtMLJFXfgH3yDZb5KpHUN9CPBYwLqetIcFk9
KivaV8GyQIf7hEe/coIU6TadULDu1BUHIcoji33g1dhg1TIHuMu6RAlsfTYTUsE9cbHqx4TWmpPE
mq35YKkkAVmQCIdOydC49o3tTh33YerGkvmTh9/Rm6RDV7mprZIZ1qG1bNyWUabcFydQLW4rLgKT
GyoXfx9P0wRilEV1ucMnw6QXTKBRlwAhacB3L9KFhzpu7a/YCcAIfEFQ4X72k6C8wVmVgLFYuels
ZO3MdEK2Vm85uwlLinhr2yydiE1AansTNaIsnxYjQyNFzI873UCwoR/PTdnm34p+8DH0dhy5b6Kr
Afk1KkXn1S3QIwCR2s640XnBNWCF8JVbatp7ciFDv4z6Y5P3+luXlmRG0X9Go9GKGt+rsTOL4uSA
KKUwnmD3EUNqgLbp3qMEp9o7uczsrYg93qHlTEBcaNGmLNSItg58Yd30FbcTz5gCfIWKrjnan6s8
8ZyQVdnZt83caj6AQINSD2FMa/CH5fOZwrgazPmFAX3adL0ypxgOw1uMtTMRxD+vk6Hl2mwMUfxc
knVEdoHVena8BscO0tAuqtpDJU+8R/8IiEOvWxVXdYH7Jpb6Nrfa8lUbVvFgohc41LEhdzYlwjft
iIlhVZHKc6NaU2zTdCGUmsyO8YFVNp8VVdV3ETjseIiyKMu4cxIks1JJEDShhTB0kyFE4jpPdf28
5r8L0gXH+rXDsIbbIreUh86Cbq06yl29Z/cZl12AaOY5bajwyNPG/mSIs9P7hYeZmI9i1JSctAOT
zJl9AY8Id7PTnAUq/cFA6dDrzHH0ORRNbiC6c/pAfi9Lx22ePaFHcSqSYoHmbwoRfcdfC7I8SrV8
A5eY7X3r+gEfoZNMM2vHrapP9gDTvI2gydAZKuGhdAmcAROpdO2p+FR95TlXqMJu3Q00m6/pQnIB
zoU5kVPAzbW0iKHNi945ZHx1zUs3j0GOjlBZVBU1YBO5uLYm4cWyixJpoDD9SC60tgWR+cW24aFi
bjqD74NbsdvFxI5StNuGhOCZKuxiMwL+5UdFP0cRNfLGUzA0rUS2CHxoPPNvR+cwO1yP+Bb9U9lW
VXS2WruIaEyZ4xc6+JIPDDkAjE4iJ2/dtloCmAWO4w8v8F+OumkCI/lGV6X7vDDUsbCsWGacjybS
YLWAsw01N8JiGRcPMbIf7P0pld9zxMnM6l33LPBM1Nuy84jgwfQ6fo+TOtgm7tLVe50GDgopleRn
ap6GS1P1Q7ldRu23D2oZcgO1QRonwSpK6jbZjIHKPw3Y0+6ikphmQAz2eud6xqRXU1Ukxiq7yru5
qJTxVkdpimrfNFTozq7/DYGP89BEdXpKKg/qyU8EIwVvFpZ/WXq9bQeB1gN7glk/QZhx3TNizwT+
LJXIqJkZ7Wg/VHUZXWxjMa82u17ZKHnNyjDODmmB6ks1demtUoriyEG78klS9W4zHJl+diJya3bP
Uwcq/D3OPQw2iyIqrr3qZ2BGIO+ODlAiQdiZXOABjHk5G2gYuMLk00IvqYzuigVN22PJpHTnOOME
eYuhaR1JOnRPIktzb+vDL75z9pFEKtSc6JTW8WB5NXsZtJiwWiSvvrZHMNYhvZo9F8n6qZovXdAo
Hqyo/e7GJklrQQBcboxktiZTp54gS2CMZCT2A/TaZ5PK5XGepXsSqlu+asKkt0OtspNneu6HG0Em
A/ui7Erb7JOUjlqFhZD6OMZE0RooorpwaNm2INXatxIlOTNBPXiXEkveKapcKjM4lbGE5WCTnujr
L0HqGvAYxfKCemy+XaB9DoXhYdoqoyDdELEnbwz6rqnjGRlJlshgQyfBwvG4AwsPaW88bBtL4LRO
jP4dQY9xOyUp1CYSuBscfU1ACu2gvqFJMUOsCsCk3WQ8+cnUPlS6nj8IKsQHg0vgbvZmEqOQPff2
3DyaYwOvYnrtsEP1Gx/9sW0PlSGQtRo5t4M0q8yNJcdPBkJsEF2SnZDjYL8Rs3WKVSC/oNisiTCZ
AwaTuUQNEUU9AfyxNPdiUvrsDTL7kGNZvVYxakaDX+QzGdPqhypcXARzbzzNyDUegiSaTvk4DwcH
9v1k29Sb5to2qKJPudlMPGarvPeTs+/mwSker1KqLrLoilos/HUtN5pirNu1JzsfxMdSMSyESTlg
SQoIN0HFzpnOiB2CDFII87OEoKaB/oFYmXlEe+MbJDOR0HkvBMoyORlqI/p0eivHEqwLVCEJ1nps
k32XzLRTTS1saptx2x5tCjFrrxR5SGIyFo5ZdCZ3H6BFDsEAXrqv2wHxldfE585o4IDbiIhhM7c+
utwzDrGXRcfInz0KKR0bNMSXZ8Dn/qvOjAG23MxeJssD7h4mcQLZng7GuAw3OBDUOgqIXooJjTvW
g5GujSyeX+Cj1CnzzXnVc6G62r6snc3UQDDovMWZ8uEhbNz3SzDumSLsD7+p+5tukdU9aA2wl90h
s5xpfTZqbyzAuU2ymO3U2CFKzNGEm8F2xv1G6mC0fC4WFp8MF+6r26v2azwK6x5OEqfpBENUG8W4
K42qd8OGZYTssx3WXE5FF2rlLS+sX9QCTeU/RxAL+VqMZvxD58rYgMAyLEAWXiyeOVizITL7VRaY
6tzpXNKnbjsWNnDZzHCiZnnU6MOZYLJZnLmOmMcapokzh5Rw1KPA5UohJIXQTeVLots+zImsT1cK
2AmP8gTQIRbScMSA+oJxVj/2xlD7WyfXxavvOsBfYB+bwOsQKXncy+4Q4zBOM6EZB10H5Z6k7Db0
0wrHBnu0WpWxm68xOw2frnLTN4TxHWizNx2k7+TnOiYeMei0W92XJDesk6Qu3zo1YSkNNIkcq6R3
/IsuMKRiZSqQcoj+Wulpo51B0bMrZJYdhzLi4hTZ/Qz5QopYWjuEEo5TuzMAvctNCav0NI82gaEa
exEqeKOA2pl8sgZr+5VZ4F0RPIThsx84HAcXf7yQloIRcm0RWhOq1n2mW9SRyUBv1oBddj1xeK5d
hjl0G0O5czItPwRqqEuHiH8tfAWvzc/qcopMbbFOAIVDzMLkgdT9/GKi7iG3beHbxzXk9Adpzqh4
m47RKDFUup2goTEUA/R6R4xo9n01ue19vCx631glKYo26SHISRrrR54tJX7+wERIXRoIvgKHyz9q
mCb43gBpxSt99VyFlp32N8IZ8nNcyt67gVUjFKjoAK6ppO80shJEHRRcykRFq4l79t4eB//cJG20
AYWDx29rQnrrtvyKoQgGDwlOvzG7pn+OML9Zr3jIg/vZ0jDkcZMORbbijoX5ChfAsPXK3jqULRoJ
vHbDVo8xZpukKaMhHIliOjZFnJCLFFRqPlqYwjX3JUtRGjxbxI+b9XInXcFcQIzTuPbcYnnlWhqF
ZUJW5C73Z+M9rtzuO5cKudeuU20XWZgbfAvVk1h862mxR+t7XWEbkIMfcS4tcC2TXcTvSTuKBF2F
cE6MCv3GsjP0nQzSMl/ZWKZAPiZyKgNGxCNU9wQA1BvvfYALCmTPy5+bqXQOZZ8aH/mCPWGvsZ4S
+KOrG2jr9DCZTXuWsaFQ1wVVc8qNkbWhY+uSaD5bIOfuxBMFFkCcZoJ5pJuCFbDD/MNx027DFCJ5
TyaJm0WMdwGuEUIE2eQjYUfR2UQ1cMFDoXbMODVGkEZvexHEzsqIxzrZkCBWPY5VExFbXQw8UZld
XXSqqq8qNdSdEbjXfPBmeWqQ3WC8AwVYwj4Y6gyTQQZE5LrBVgx5cb8sk721pkXeSWR032mTjnCO
L+ZVBZvn+540ms0A4H9HDl56yiM9vVy1CBdmqerZ85zxrUi4fWBkWb61VodKtx+rAX0tJZ1HsAsd
2kTkHA2E1/dXdxd+A4NFETaBOZ7nrsTF0IvlMzFt+8FD43qIbL+8y8QyfLVbe7JRzbs5LZGYvrFk
C+Ate1I56OsoqTjzbIuN0PGGaOvM0XhBQkXkHPlRKgudLgNFhJV2kaTEfvXsj5gVN5w0+jbuh0xt
ulpZj67JMZFjLPw6Dw6ajjmAAbyYmGCyjzSyAPgtjTw3aCrjh4nEa+O0Q7F8T43C2na9M/i3/mgh
6OiNYji1MYL342Aa5kvXRUu/SaTZoL3qay+jcxByvwKNi/t8HXUZ4oc0Swp2NJRy5eOsVGBtOp1U
ZySaxrOoQf+2gaJjfcucZgxhjtAs3uLikN/qJHKrnW6wKKwSn/ObEitRmi+55brWjs5yICxd8COQ
ZDCOC3NQoRR22HkwomOnx5lBsOYYyDDkSCvSIRHhU3NC3qQV+E6Lj2VFyN4oMVskg4Z+wp2K28ew
s4Wz8erkavteHgxPN+K9hAkN+yKyxgcOQa+npdxnGl8qMTn35MMt8ypvDJ5cZfr2jad/6noJ/rpF
c+MXpzIyCjKuuEhn3UV2TTb3qxYWfEtEAlrcuU0df23UzWhUW1u6zRr1r8hAiD2zrvmncaUHc60T
z5y+oIq+8jRpnBkM83XlkydBOsep6JrRflEA+cETpFhOuQsyXv1aJ0Bf6bl2OxsyWTWTtTFLctf0
rls0MzN8WC7PxFSIKWyXqUGUFlzrUh7mPmcMyl1UB2VkOvUcZtLp2jP8he8j8y9lGyPg8ZA9rWSs
2uWmHgJbPSwtkqdb0zVR3Yb4vJb2zvZJ/UReKmXwZCqz7Vfz6AzzqaGr50MSNXkNa6/yYVslEEzB
qo3QEXGh9qQ7rgb0GQAcrjWtRWeADJVLZz1SBNGe3dlHGH9FBOjOIabhuQ9c/1WXi7uDpWmOwA/6
vp1tdPBzRhKYzm+H9gp5eNL52sA6vsdYB45D4zgb7XhADjVyFjhObX3hnmdwdhAXkuJ5u7NKELVK
IvOSfosOYOrdciPLnPuzyCKq4ammONP25D9xRAQ7EC5OqTTnIBZ+t0vRaL/FOmf3aCTXnmuMqBV6
pCAcHTHPP+CUKXBoB/QJXaQEvKNb3KnRT+4W4phvxrxSW7dAWNx1WSGJaYsKZ40eRNzpxdBnoLQc
beTV6LVKp6z70kaARquklsmH3dX4cBW1Ycvc63VcuvXL3JgIr51xfkWa0D67wgBEL6Sy3oPGBlC0
J4QQXHyGJ6I7CaRmfJtDcOyZtVFN00X4unqrqMu0QwZKwmlzX9+kzVC8OEU9vefkxLRhwlNhQ27y
Ugsm8tPitWi/rLJ86Xni1jJxixply+DdYw+0Po2U7hRsbs7TItLynJteFq9K2uNeS43gFpdEtZNM
2SefuXXfNahUVxpzxVtti+yhmXSL7Jq5eeuwHTDV4cxd5TJJnkyjit9VMlnc2rvBIfN5TtZFYFuP
tdmNBkjmSLVobOB8UHZzm6c5m43GVv7FmTNMD0CY8WPjd81xdpdlParZ/SYME4AEQbIfcn6gk206
+zjBaJw7S4g32ynmO+UhDTXxaxAQLoF/sUZEqAUQxt/HLc5AjGjZZnDbjLwL2rID3uKl85buB6Y3
rG42AQStxkmI3482HauP4xu39kGn7cSY34Aa2ktfVGqfMBquCRrIXnqU6s/xaLlrcs/01o3jEmcv
Ekci00FY201hiGvodTV2l5TgEZceqi5LxcqwFqN+EFMv3rPJlBTZJug11niWW3OrjWoJ6S2znsoc
ImZindBB79n1+AXqyrX2AiVIvcXV379Vvn7D8YTYzsbv1axcjrILLlpy53NVUelmMhpmF7OvZXxO
riNKGGVNs+50ppZwpBSeoJWkrLfKRtq7G5Z22i3s4txvi8G6stNB8E5ph5FsjWBCLV+Brl0JN6da
9pY5gqZrYicuNbFze0cl/rYy0YgdI8q5bxf0LQ/kn+Cd0HbNBSDw0nEhClrZ26BjyBtTo4WXAOpi
wOgHtuiBexUgmLEq+zLft9NVwHbNPdi2ZeECgAXU64Tsa8N6xH+2r7tp/JpqhP6z7BGoQIXYFos6
cPAmkGlAzjxAfmNUDUI/O5u+IiUgL0iAB3GhQObBMO5kIJjczVD3ernGQRglLVkTbWatoC6QnZXc
iYyxJYyShJZl39QjMk5GpSPvCwHeqK/qdhPvqJqtehN5UXFw0XEeyayZbuwEQ+KcIHPrzJnzQDAg
sMLqKjE3CDAQl0YEr32ixJo6zH998zySZ/mt4Dj6mthpsCmFXd62QIqvLePvZtaTDgerVTtletjo
8qw21FoXsfGYyaD+rktRbuI+gPoZjbYKhdfaobf4aBvRKLYOFsSogecx1LeSQIrnJfKgIWXvNlxL
FhSnkUTDmydWu0n8EZVNJAyEJu5bN0YVLJhvUUWc5+iAM7nrgP23nEfRXedp/RxUjtpEIsueIW79
p6HE0gNnn5blduz4/mDmkwXsvaseakKteNKxy3yfGF62RucgncIi+Ulr1II0yK/q0EOpxmRozdSW
O2OJGrONs3DMRuNowvit28nkCgwJbt3ExJ6Qrxdj0PEFYscdcWKVOExRietAzLaRhj3/40qQ4ntf
jx4aosMIGr4nI7O4t1PQI0KVspBJAENAUKP5mo2Y2+1AetDHsAhkKwGcfao8mzhGQSjIAgVxy+Gs
X1Mt2wejwTuP0YvhTVk1fp7AzuYd+YuBtWUsWmK6WZRMWNmtdQaYvdLyMBwnybn3QmhA327roUv6
fVC55Zs5+cv1rrk41928FdU9SgP/BGLdZy9x3ROC2dsZdBjFCPAbtffFqbqlZN/BwRSmaVXvFxe7
MGMoVvJJ2mzOSzXMDxkqUm+dlKZY1vZitt1eKvRoyKEs30V3YfbOmptV91ToISvRuAoImb5ZCCkj
PsyLd66pxoUZxC3KZ6Oxxyzs0ri9KowIvvwspog8PK49LRpYjwii6HHUEFFmqHWdMhjYqmSG1sFc
OkTiALl+jmnWlD/60kOjELvEQh309a8fG/pEjT3whVGu0afPIKO+3+JJ6UnjaE8E1lriHe+1R4eC
8pSsHwJlJk4SOuAQ47Fwpsnb0XUSlCHcCXXTCcesGya95SHYTyev3ROeoB6IFwoe2toan/qpnsWm
9TTSIS65c3k2+nKYbgAis3sVTO3rMrq6CKGQpnRru+UUbQvItn1VO/VNqnJMJmBpMdwYQTLHmUcz
TPLGf0n7Fv+MwxT4mYpIR0e74sr+JSPeyMXnIWgGm2OtPzSi1iaU7dR9IF0nEG4cmNtuIOsib2em
uaTTGuHtOc6t9GPGWvVoG9p57RkooPsR7yAJl0nqHAciIjSxxQMhSgTFtf5jYcZT85hFVYi0BQy3
ZDOq/eAmIilh42cDXj0fk8lM+5bEm4BYpn+oZtPain4xL5qIhXPXVxJdC5qNfocVDHakAL98Ro6R
cQzkccS9JJl+1JLYfTAPmYblIIdDFllyWE0TCWVY5dNvgwveuVpGf/oYHJk94o+fbgNg/3zdSNA3
PqxTr7Wo5D6y7Fyt4Ezrl4FYtd3oJe5NGRGEUfi2/DHUmABpkZgmtmnDrLYlf+8S9L4ndsXSdxcL
mfK8mV00P1lwrRZLIka00BEZjtwAAbsKSnvrI+KVR7Q1/Ft2o8pc157v1RD8sO4rH9YRuREA9c7u
lVwPDYp00nW4vPJo22SZ1CVbVEBfrEESTeV/TRacPyt84fOuJazsJJ1FH+YcsQNcQQx6yei+IqB4
/Gi8eiIjIO+D6TAE2tu2jG9b2WbqFiEXCULoc4pjlc3q1LTFdCnKvDm6UZRcVJVFKIF6+9krDSs/
ZrBKu3GoTePi902ws7OAJCZDPllmpQ9O5MhzRJ5ycMy5mZCBo6e9l82de6eaKOjO5PxxkSGgIfME
ccV6JhQLNsijPgROemzq6A6L03LWHQ8mbGu17aDHyThDcUGGTHnEcOsw3ymk8QnxOFSWS78OOVes
d/LPuRtHaVJ+jxBZo4mY2/fY6emNu0bxhKopvC/MAdTf5QaJ1ChObkGTNNIfKzLj0DL6wdrEdgak
adtJfprQQO4qQQ6e2cjujVb5zDxkHKbcJYd6PdSW3DvT0Nbo4oveX1debhAjU7gbfCevhcRG61rN
aylq62IRWUXoyjLtVLDIpyE1u89y9tu71iWghmejenSWxX5MEjLNODZNoDpKarx01QCWkpqQZ7zP
AmHmJhn8VqL8LT8JY9A3djdPG2kx6qx4mCx2VW0L8DUzIutMEy9yQYY4eiHqV/9Yjs0Mi0GoI1c/
f26fAjGXW65DQA11PnVfK0KV6B28Juj0k36UVlW4YVdzoo1eP+66fKkP3ewEj4uh3FviOuQjA71x
auveubHwWwCk80Oro9kD7zYAQfmOrAfPJFoxLyB9PQbuWdEbfXKKov5oWkK2HRQ7jJzxDItEkNIO
xyAnv26x3No2Jtgl7ad9EvfRja+iae2z6X1KsuKffFfNQCKK3AU76mH9cXeHFLFzIk8a32iWBXuR
odAx66jAqpJk1ZdONngLoEpRCaJ43kEy8PRFpldrKFdzjPd+lTdPXivyZxML+Qq7nUFSX43ZsMMl
v8ZwaVDD2Y3poerwMy/K7B4Ic5Qn32qIcIwn0YTDZLBTFuUgmGt7U10y3+6Rxkkgs2hB7J5kI2lA
ZYEhrnei/mbOiCFUtR0cC0JjnltQdtjb2E5u49q1TvPgTW9dY37Ti52+Wa6VPHh9kt+6btKsY8Hs
Z+ZDsfcFtnB7arut71cu2dF+VO9rCJEdFBr3VpLirvsWvCYSzfg9Sogr2/TM1eRqZtg/0P9hJ7o+
lHY+fjEtLV+nbjC2xuxkZ+AF7NzWUGw8G4FoXPnjNf04Mb9x8HqfroHdQbNSbwE1LIwocpguidFS
lmTQtTEsfbYhzsLCoVMBajR7kpVzbpllOiOQPBSCoCy9DWhHyIiCSElM/5pllahPGYdVgmdqkk13
cSeMAMWKaLNyEqvW8GR0MZO8Aj8o+sAbHpCCpk4WEtpSQhIw9rAd8jgHPgXACZlmPF3olso7pqgF
2pnunR57H9Pz0l3giPKCnUAwFdxyvuLBXlVugRL0vIASZcZ2IQgl5va7XGuYFzR5DwZCuOr730Nk
/9CwIH/JB9eVa2MRsu0jMBUaxrYiOj6efPH89z//2yhj37R/yYo3pUXjQERdIlrmLYLBSzqaN8Zg
Hzu7DYmV+furWL8tGuBlrv//P0UDckhHFQwiuyANo04P94bNXT0G5ZhUdiQkeOvAiGqTHAajCW5n
dDozeOObkWIWOE7LeHCky0TxrwRvm9f9/8JyeT+/5GUrW/vAxjZVl8mDiNLTomyQl3hLhuVeEyTo
QO0Jfk+rEk8qMg+O5V9QjP4jkVhcg7F/9/K/BGYzmGkdGXV26YP5wnk+YAdqIvcxqsrgtSFnhgtv
O5+qQX9BXGmfcTshFPHyLiIkuYz8tZdO9yk1vKDBi9nvrXqhhLvnNh+PoEPXoMe1iGxx9HXz1Yos
MBPLXpEh0X/H+vGY5xgZ//7L/jZqmy/yl9ThyfeJcRys5tIgjl7ZkX/EbPKBI+Tvf/63q58//8vq
d71pKewgp75AA6iYcbdxDWDe/+mPi1/XviuJF1Rzc3Ez2bGxyoNnVK9//9vXv/GbX1j8suCX0dCL
6HVzsa2O9MbuJikNiCpup0TrrLrMfALoX+dXxez/9oK/rOgSzXs2eX1zGUnJiTT27AlSzFwnMXF5
hb+2I+qN0n+U8fxh1/i5rv/zOCMGKsdojJqLB+sHWF7UVBRk659mYy/1kp1dztE/9o4/vNavYe6T
qAUQms4IZBuekI2/ZWjtVu7oP83Kehiif0SdW9cV+5tf7NdQ96KhLueKfVwy2YSGIfGhbJJA3Yol
ecHsRax1gDOHYJZQzaQT2/9qafp9yDtr/LpH/efL9HTgTFnZ00IX3xPi+6qFvMWxTjFxfOFbfcrM
DmA7fWkXAriW5lbZiAn/vmicP31o8X9fO1vA03seqUvXflh+u67cARsdt6HSddFl9N5WGrUTumK+
iRESlAQjrbRJAECSnJ1SbIT/1eqig5+WaFwGa12gE0QhWK87LzpCk9Euf10OvAbGBoDQyFyX/f3c
R6FsngMUwKWVY760qkvkml8dMVLjPRzyAnEz4ZYt060ku5Jgi3pORkDDh79/7p/f7W9+bHHdzv7z
nYuiIJUVYvBilEH5kasOEEBvtCCAOcN9QJV2TRonGHNozkwLSWx8NoqrSJ+CfDQi3cyzqVddXg77
kZhO2ORlY3jRdyQR+l7hYg59aXonos93ZMiEvs1NQs25vZfafYAVIbUkrZ65nAcYCaljXOkkd69B
NjgyYUP//il/X0znw7P+30/pGTJCtgW90uZyR+v3AaYaasS9kMa499p8oNTW3WJDRnXrbgO8EwSS
rweQosr9MK+gec+nXXDBgpjlvjNvIrRxufzH2fGHU1D8svC7pHWYuKb6gmcIP9F7Ll9K8lzi5R87
xx8uHeKXxY3M/6fJtL4IaY+IDvojsAmS9JziCTXvrYbRPP1HkdPPP/q7FfXLQQjJMxYzIdwXoyAu
o1nWUV69LkhLTPBd0Y5706J9cErXk+jWxRyRlOoCJw/rqF92dZB8txMrjAR6XCKNoax8f8vgQMz6
098Xg/Wnb/uXo5Tc80hjjWku8Zy8EyF6UP2XEvtFPpFcSLqPRc8L6Bt5xAYs5F3tH4dPmgm5d/u4
rP7H39z65cyF+6rwuC/NpUvTs2+8OFa9p5379Z8V4384Ln7eQP/zZMcV2HHHjH0J5rt8OiWds/KD
iuABk6QE9Y9980+HhfXLaUslBuc6SoaLWcQn8h5v42J+ge74TtHBXlr9k1/2Gyi/U1dNHzr+18te
V+5vFtnP3/Y/H65o83SeoBQuATK6uU7f/YgYDam+M41vvWD+5rC+g6bZMTIjZL5AOW/+sXz+9NK/
7Jg5SYtRNQRQtd10O5UvoqIrweztld+g+o55mDbYWdjLO0ZMwjSb1qORxPjHJ7/uWL/74L/sZAQT
kCKri/bikHYwuPkNbNi3v3+y3zdE+ubParb/fKmJRCZoxHGLEWuwDkuXFnsdxU9z9EDLuYOIKxyW
d9p7gkGPxEwWeyycN71Rv6QZ2U5VgVuwmcuOcIoKEV8FKk000gNs531gruOxOJPM4G67qXj++xv+
w9Xy5z3iP+/XQkTPGo9rBCJIL9LX3F1HQ/cMCjevaktvRF5/UN329xf72fP+u2/+l31NjiRrd55f
XbDd6DcqCq5kM5aMzQCldlMRA4wyfCbKymqxWPdg9ZVQZ7t0zmMP1ljXzrhVtfn4/zg7j93KkSSK
fhEBerN93lGuZEq1Ico1vff8+jnUSsV5fAS0agy656VIZkZmRtw4NzaM+IgcbNMqFvQMH7hcUJjd
ExDHek3LprxVpFRah5IT70MgNc9VgaQCGFpjYpHq+sYT5URYp2E2rNF1hZeqQrwXhlm9KWiWgttZ
BPsCrcYuNuWfWpsFNEq4L2Lf0fN4+13MRNAP86VPL74MZcPQ+ii7M6P6te7Np1hr956OBrJbeNsf
V48rb1uchEeFhFsYZ7QUAmlYp7VGyZSioVOED6qVexfTvCudYoVeZ1sbZHqcp6SlTaJUjW3F69v1
HE3hZsn7JFKfUIycCAVyVV3MKFppIexTB3l/FFp2kj0WCQlAL/5Tx/pPtplo4SWN8eDaE0wuPn7V
BOrY5I4m0vkO/9R2ROk3bgILPz/zDcRJ4K0TXWtqvabLh2K6rnrfCT/3So1Z4tIONbOBiOPIn76y
0pCVS4s0uxvkV4ArfxIMIPq6+JVHMAKrhceY20DESThtLNjRIkrYO3JOB1kx7nyrecJt5wVh6zfP
UvYIfx61+iDk4gZflqVhZ+KoOImjJql/bAgSjlylcI+/haLopDy3mfsbVziXrDbSpV7tzrkfQh/t
kOXCiqTut3BvnDmRiZMTn5VRrvN13m0Dkxz1H8X7Yx5Ye6cPn0ol/x0Uxf72Wp27VYnyv58RNYVe
OWC+7lRKzc0g0WYYW7Tujskl3VuZoNNaMvyBYtDlZjxWmXvsJenh9ugzIVqcBE0Mr2A6ey4yRsUg
kSikD56K+Zl+QdiKvSZ5x9JK3oqlJMx1+zdTFCdnO11VsHSLo/TOEP8jV3iv0OcBZfmkVvU3nAnw
EY9eC7qVjXhz+wE/Lkr/t8whkE4CFX0hUi22cgLlojQPgmjKd5oD5an2vF8RtOqLn1CQXnORg/wc
l9RHKVmACjMHaPywTRuEqFzxYnTODqsqlINT4VbfBWp3SCDpzE6g9JxovegP3LIopDPCOjUMfaNX
9A3cfgrparDiKSaTBPFXSvVDje8ggGxcS7MT7wGd89avok0qRGckXxeaGX8YWvauZcYLNhO2rnhc
0/lrMkpRt/+O60cQ/o7JfLG0BEIXGeg7TGhPVokN0+Ao1o4dF9pWHdHR4YboFp384HbF0e11F8FX
/QAxb4fVl3eo0M1g7k3VDjsYYw/iAM0q1QwnRtElJ4H/rCeUVxDTbMKKS/YwLJxFPiwPr8wDc/IG
/aEbREHv6LmL2GN0FIar0BDNQ1NW9VErKmtVud1fJbNKSuER/XIjwp50u1fS8Vr7l8LAuKSjx3zv
FIG5lmjUw5oA6RYFAw5QFc3OPVXcQ+bm+i6tRJicdUqbvlYWCSr2fmi3ruMoOzq5aTC2Gge7mLxS
DzgTkHyrMMnbUgJ9QbIeU+EERUgrS4q+UbEs3k/dtam8daNMfg59OTbXXSXEDRIFR7BlJK+HIYqV
rShSuR2JRcqeNE0G88obDJPeLi06+nomJQiRct35ji9LTMkOONEaly/51UQc9UBeTj4apkK3AvWk
h7GNcOHKeXUrZNJMdlpVYaPSAi+9K62Rfxjd67wjUotwQr+Wt2eMyXYr0qlDT0BCesaloXTI6V2M
k9dgONJR9qsei5MVBmzIiwKq0OK7b3FCq5p7gAUXJRcfszqiuKwxh5ETNioddLcXzPXLLH/XZJPO
wAeyXsr0DqTsn06ovnnlllP3PunlXR8OPXhn2vkuufs3EwpAg/qpkHYVmCqoCWocLhgMz32BySYu
WUHlZnHPX5Eqj6GWbn1Qh6u8cQ6Ds2BBOzfEZMPuIatGGCXGd7Ka0kkk3+M+/GZaereqk8fbL/Pq
psy7nGzKotOUcoZl5h0YOoRw0gUcB84U3Q8wNu8p3Yq1USxsG1fPVgw12aeSUlNB4PnxHRPinR66
tYRGinoGukHaAULj+UtPZE42Jw2KAGL8LL4Dt860e8nKBxx17kR8B1duz+ia9XZ7pOvnOANg+r/H
DLw0Br3w65hzuSjBNreecBWgo+ZXGIv/IZQ4mU59iIfoJOAbPOjJr9vjznwzc7IuTUXo0JR08V1T
Wyvsnt+Spr9zR3s5WDxPTmrSmVDc3R5rbpc0J4vNE52IDoWCXRKDjyFLN7UrWRsLquVGVf17cwjb
dU0ReEwdXUjo0WNfyStPhCygt9EOb8h3DXPSpbV/9XDFK5+suiAqDAMFf3RHTzt3yGA7pP2Gs1RW
nQwq30L2i8Z9AFB02Y8k3PaAnd+u8t6yNDzE8OqDvNpTCVlMM0rjWry2B07WKDIwav5SEd0BPsxW
kox5XbLG2hamH+Yzf1EnO1isSTluV71L8Zaqe6alb5Am0SWa2cKUmP0zJuvYw/etj8MququMvab8
ojeiTu3x7gAfe40IcC8WFueKSyOt2otewY5YOn9eD1LmtByU+IM+1NAyzyX+qQqiM+wH15asvTTB
QuC4/orNab7eM1LKEClAF/bbYiW1uE96kbq/PcGvnwLNaZrcjRRstcpaPtddc5bQlcDg2w7C8Wu/
PvksgW5C/OzT7gycxN+RjyzPgpc5G7/r6sPXhpD/DUKxOnQ5mfQea0yalyqArPm9A/1/YcXNvfzp
6ZT13dCZMZC1af7EpUUK28oWfvv6jgCm698/HZMOt29brYWMmAOIUY+hk7xSiUAj7aZYa9VGtzDS
zCSdZp5FK/cLwKrtxVIMRDBlTjO5/gd1DqpuZfelDzFNPg++HqmW1neXPrC+IZLce5p1aZeSBnNP
MAn6Fb1GFHFKfr2O0YVX1j3lV5vOnyP1ptsPcP3abJjTDPMQ1WExoB+7gK51QEA8l+VWUj3EpC1K
0bKq9AOGFz/S6N3EXEEe0kc9yRcuE9dVIgw+iewOglVgVWV7gS7lbVzJHnHWbrTNzF+afDbEc97b
+JyA3MevWaOCU1MTVNvv0kBBzqwOstl0O512ioUpMzM5PyLtp1SQIAqRnPVie0EWYovY4RzBxyM9
xM/lUXdQ6TfIRRemzsxJwpymoQXFQTOdeLT/69U29q3HjDRFgw5JqO4qB41/4PS/IOvv/EE8YyT2
evuLzwS/aTZZLcoU71eGVVBXIZ4mhd1LvyhMfSXlwzedBA8azi0APXVzEWvdxsMOtsmd0xXg4kP3
GeKi7SlvX3uSSSjBclUys9BsLvicbQq/uKdP6zJyPW7//MxkmKZmfcWEzREK/Zm+SfqOweljVOJs
9Uh6SavhBWmzt/BJ5qaCODlUmia2RF5eyueY61NDX9nQpyg9d7FOa5bow3Qz/5NL+RCkkR24i5e9
8ZP8/znGnOZW3bZIg4G+oXOJiBNcjss93RhdTM6pEpMXFPAnVM1HAxFmgMq9pCfh9qu9fqIzpylX
M5G8QWqc7pyqXvQddxvxwaxocg2EPgpQBKCPoqfEE56qUPMfarEazC9+1EnECTQPU0MJjbMfaD+R
og87C2+dY1XSYqJ26p1UpV+6ZZnTzKsS+VgiV2pycaCLlnIJs95UMJBW03pbWUl0iMTuT1JkCwem
6ylBA1nJvxur4ViAc3o/veCVjaHKXkzyrRrbxVitir5X6S+sm8CNL+QiZqLINNsa9TAgYUhkF1FM
Mf7p5aMCTWmPfrdd2pnGZXxtdk4CiSoGKRlOF+1n4r8ESXWURPHFK5SNHEIjsJRHoSnt1jUe9KD/
0v2evOq/7xCBfDiClTP6EHN/XZryBs2+BmDgWC0dna+/OK7E/w4BwmQIFKDoF6MYJSYoe3TDvWSl
Hi68t+uHN65L/w4AaAdDW1KLFwEPj0MNITfC62lh07oeE41pekhPIzPDxoofr+O/eWi9DUMBAajz
x0Taf94ABPt2hJi5gxrThE/S0Dihw324iHmS4kKlhNFPskw/QUQNfyrH3ao9WmJRjfSzW1JRMPDf
W7lQSBC+BY8pTrGq3NPZLrdZvb39N12/gxvWJHYgRbNGN8X44vb+wbKGvSQUeESUG3R4P3rdeTdF
rAduj6VfnfyGNX7dTycRSIYRfZtWfMmlAqcr97us5UdpSDE+lb5/bQjl3yGA/QbAF53wUubOKsVP
eKUFxUaMRfgjC1HiQ7P3/2vYmObbjdDSDU+qCLdkqCOuppqz6yNQFv13WNCork6Sc4H8svZE29Ro
xUxPFZw+ycM51t+P/4L2PoxhXtv2jQs2vQ8rViKN2+N1WwF6iS3smv+S/sqV22nj/4m09NlPf3bR
a57tb7+pD5XHtceYhCKxlrQgp6v2Muj+asjhFO4DxDqkX9bcftcFWHTsI2Ul2KNt3/sUoIN+ZF/j
qZzSGlVc1GFh/5oJ88Y0o9ZQn4t1A1d1AUSwqIH/kOH1f7yEWAOayJYtayNIb2HFfwh7rzz7NLfW
ZQUAO8C4F6Z+fXAzU7tTpbi9UNUv6G5V7ww0+xujIEME9MHfYLDi77RcGh6K1qjtKij7bUyl/xg5
4V9RMPG3MIzqWBV+FG9KbLpPlkJOh7ZHa9+qERAvr9EB4QZ1A0W+oCc6DWRprcdKzeuE3EYvfNxv
6FNSt0MX9gsL7vqRxJjm9fQEToiaicUF8/RN2z7FcgSbIwrPvWHhh54d6XdaLy6MudHG+PppeQ+5
mvSd7BYXh+qD1WWHGtcaMS/3oLgvoFZt1v6avvrb83dmz5nm87oQ2L/eJMUlgwZBA/rGTYbH3gq+
3f75mVg1zc/hRVKEbRUXlwBk3dDcRX15NGHeiN6v2wPMva1JMKQZhZuwyQBiEVwcQdv6YMJlWoKo
tggQ0br+fvHLzGTVKNT8+2lgeVbQyGj6DMJ0F0i0BjRvTJdNgMePLx/cwN24pWKXCnh/jOQ2AW1w
dMF3axrOF8LmzKXcmBbZRgeuPPIC8GmBLRf3/Sj2eVHyQ2BgQVHH2DYMRx/H0kzv/0pLeavZUSdR
js7EVNdwnGXPyTZ6Ur6Tc311VAWXeuNHJsSXQI12uaXYOqUDyT1oprYwQedm0OTcJViQzFwtBTpE
W49lGvcAWO693Ny5Wna8PYfmAqcxTq5PSy431NgMRMZoPGNnaMmF/ZyLT8lFrj/CmD3hCbVW63JF
l8btIWeWnTE5icl0sDTRAEpJtaSQNZduTR0nF/xQFzaDmdOYMYkifZdgptswTSQP++fWedcT/NmG
O7cvpSNo6Wrp3c09yfjdPr27GteczJL94gIVY9O10jEXtCM2j0epJ1Uh35PEuUvxDRvjJaQ6Z1Vo
wZ68GPmFEOwiRPYlAfvMTDEmZ7BhyPIQSkp2ETLTNkP/LCfWZVDFey7QCxe3mQO0MYk2eMThYOIK
2QU9DIwUyfayJU3u3F8/iS1OC3vH7eT80kL+8ZVko2kXg2nIkeL2lJubEfK/HyrF1UmpLae3swBD
hjWOLJQcJExtrTUUkajZqIqmwSpPl77HzJlYn6xcEbsYqYyqzC6T19SgT7PKfU7g0SU0cpAuNOkt
JUNnPos2Wb9GqslwFdXUps2Z/ktM9WLv7WtvbRL4oMfT4RuFnd0pcMghz+3ovaO5EVwjbbjxdlE0
PvO2jOnbEgDfi13U2bmc2vRusocl6aZKbb94VAFdrhZlnHPhTp+8rszP9LHLhGdKXG+ld6AqZePs
caleO1J+HsrWppcZs9uQ06rfhe+3X+VMKovE1L8zMJLp7SsHs7Ur0bykXnjS024Db26bRC0HVdOO
LA90mGk8lFmBitGjR/6LQ0/CIagBNU2kvLFpM/hlleJ7m8ENhtSpluKuKL0fdVAIyBmSZ/gipwzx
0u2Bx1d65YSsT6Ij6nZZ9MsusjGUYsY7Ra/g+NIDoccaIwasXAAzeKNH7zXtg/vbY85+30kgtEbe
WyTrkW2oOsmzbp0ooMUMHdQ0dSAB++TVUHD/Ba20KuWFUWfCiz4JjXIgYxBuKpHtWjrwYrNZ+5X3
PSk0Caya8w1SxMPtx5vZcPRJoEydSh1JSLzSAnMjRMSF4XLtU/Zf+/lJmIzlvPRMX4ttyxJ2XTls
hqZ6ibvmePvnZ8K8PoknBmiyweqdzIa2gMubccoK0ECFGf/uLHlhjJk39KHP+rQlQ3GLA8cYEpt6
448Y5TNsj/IU9uHXJrU2WUyemeLHiOu5nTnVoVGAFKjiL01wMdPLaZnSMXqXTmZZLgw3M7O0yRrC
hQijICnMbGA03wRwVj5GJ1gZXsTW/89fykfMxF9tsmhQ7DgfUcJWATSvFON1tHwttAawRiNvG6qq
BwfDn9uzYO4LTRZLGNAgFwlSajcRrBarzLZSSue5mScLA8y9s8kiKSCH9EHU8s5SmNiW+9TBZKFl
zzgEzItqqRQ/E960yWLJlFKwNL3LbI7pGxPf4Q2upjYmxGvU0gehgMbQRu9+KdYLgXzuuSbLZ6Ab
PylggtpQnfuVa0gHHFJAT3rGSc+L5iKnS2rGuZEm+3Goxw6mYH1qq6b8rJFKHGddLffVuhX83WJT
80w8UMc3+2mthirkWxVUuI3DT32UA89dhSXAzdZs1I2pGQtraG6YydYLstj10yEu7NBr/raOaEeu
skoT8dBpb1+a0ur4Hj89SITUoBsqBTs2KMhgvdHd4e7NPbiJ46fbQ8w9xCQQANDOK0vGPFVUz27q
H5IGrqLvNb+19ou3a3USBRQsNHQH0ag9JiWROqSrOOJw4Hh/NQxcIRkZu1aFAosPz+NABQ4s/wnb
3IU9dO4BJ2GhpWOHx9Fxh/VEIGevYeecpL65W2w1mAly6iQslAqvb0jV0ia59kf0/zPLgdM4VHbZ
uwSD9qQtiR/mnmQSGNS4MxoHLZRduBuzS7dGa73ncNdxJvjv9mSYS8Z8tDF/nnCNhFGDx2xwm/hE
s9F935qPgbjvc0zEankXx/pRy83/KhmfmQGnvd6sfzWqa675XwtnkY/21Cvnu49OqU9/RE8w0uRa
Km0rK2gXzo4wPw5C3exquX1yi+HUx4q5y0Lqem6wjRBSOk6+FbA0WwvYrw50EMdZdacn8kESLqro
NXT7VOkuhDXoBvk+8fXXhfc18+2ndA/HVNqsUf3aJmNJL0ey5UJRAsV1u5+AEHPam03vUXBbbMXs
PPgRAQ5N69dUfNXIaOfFcXESziWTpgAQJQmlEiOT3B4kbHGsAx/N2hUDXHGh+zHItK453vAEIW+V
iHiTLJXXZjarKedDESTyz9g/2g3Fa71WaNKO1m3X/8jEkWXoPwpp8LPFCG3hhc/sIMq4Nj7PDWsA
2Wtamc0/U5yRDG/ni8admh+r3IW9qe0ALVYULawenbD+wwdgusozTLCYQAQevaEYgmXXRq7/dKFl
bhb+rnEHuzJnpxCF2sEByczGI6hi7E2pPBVZ8Bz7d5gmaaazToR07zdvnWB+uz3g9fcAi+zf9zBi
45H1BrrN4TfaCJKyD7PyGUXooYFHUTZL28P1CW5N1SshO+ig1jpdzMjh7TIyhTXB3FsHkqfC6qdP
grJEeyww0VrITc7MZGB2/z5aUALGwlVStmsYnXuIQcVbglHO0bUUH32EU2xk4o0Kd67TTUhGz2oK
C9HM6oVFPU6l//+UGG/+Oz4wJb+SHVm2+ypjWzceRFW6CEr4vEj3mCm2Yov47xBAkMQM5Ixsy02x
M+DG7aFTiS4w7dRm4cYwtHWo2mvYVNDyKLuJNEOKjXOvRuZuyEDGf2kWTXUwFUe/JPN82Y4yyVmX
gnwXOcV3mMdNHEog8BLlS0dn8/+q8MisHBdGjo3714OVWWPm9xHaPBUmAAqrwdWzhZFmtjBzWo+v
0bd17aBodu6WkCuVco3n4r7wm5URkjH1eo7Q+FYhaHjloLFXwcDiQbehhWGLvdft93p9CpnTsr1R
uZwwhkqzKQKdYgiFepjdd5RqmK23R7i+/ulH+HcGheFQ1SKOEzbNyC86Hl1FMxxbTGVW+FU9Allb
eJKZ1WhOi/DUq8Ug0mPNbhuziFYg76pdQFoVj6z8V2aG9TdTGJtSwmpYBbXxO6vTcKc6cW+RB6UF
7WuPOznEwSnDI0GM+KiVsU71whYTcoWVUtvsOWuysAtiupm+F3Paq9EnTZFKIQ6GuYKBUJH/V1Qa
yg62dDMovylD9KcILHb0iH5oDuN1TUNQHmwT8ouS0ZyxxXmSBP1w+6nHA/L/RyJzWs1P5NbIoCXK
tt6gMAfP9hcv4r3RLrzU63u3OW2Kw3fYFx03UexiSI6JToNb3J3b7MnLf+uG9MdrenvxSjZ+qGuP
MgmqSkE9ETcZ1QbOWuHsIp/0ZFg4MM6shWnFvGnkIcTxWrVDP3osqmrbad0rkP2to9W/YbXf/hhz
K2FasdbMKms1oVHtHtb8KsEgd+x+/WD8QZ3dmK21lcWw32otoGJFeuhTDZ6to73eHn/ma007UnSL
Xr0M5aJt5cauSzWclQEHYYW3z0c8u5Ppd11WvQ8BjOfbI17f+81pGdtq0f/gvW7aYa4/Fbr2LjvW
TwOj1agrq5Xq6KecqHp7rJmpPq1pm0ZSyJ5QGHYSxBnOfPW9KhavAXic278/k7+FmvZvwOwEKx/6
MDPs0rA2+EVsHEHdotgCCTNsioBlLP2MkSfqkrS/PeTMJjAtbOuWKVaxKRl2oXXfEmMkxutw1a0H
Ky4XrtZzb03+96F0WbWQZDCEiXvjBvvVtyCI1hQO64XPMvcMk7PYEDRy5jgMoPswhR0vPidKvVaH
QlvpS90PH6y5K7HBnMSGVlE92Qt0vr1Xq0fE31tZx0ame1QiAwaq9Cf2HuXcQKIUtdKzQkRct1x0
aqT/ZtZam9KEGF9i/SGZq0a5FKrpbfVKfY9zHBMVR9tUevGzx6cBZGtT0NHUPhf00bSlsuLHVoh6
bn/wmVoMIuJ/P4faYD+BMy8LpsxR0CRJhemCt3cSPQUDSjRQjPCclN6ubYdyHRWSvhcDyVrYu2bu
zea0/h1noiyXeMzYLt5y+1YqXxNoT2YnrjWchUKP3biXsuJURqBhW8xSD3CCEPpoO93Qxf3Q1T8o
bOyCVl1pYoyru3dqeE+uHOBRYDUJMKf0BYuMnwuva7yrXPnu03I6SjV8kAPZtIe6lc6wW7fhEG5j
t96Dk720sFXffIIuiI7knIX7ltOoiUUQTtkLG8dcUDDGaf/pNhn5FiZ+Tm3Yimvqhzr5LlXiK94x
K/zrtoPDTdrDy3XlmeFD4mTSwqKanSfjcv40rDJSIjy9MWzYkpu6oA3B6IotB2SCKg4XboUPNO4j
svyg0YgRU0S7/cZnAvq00g5GuShwiOLSKIV7cN4rKUtw6tWe0rz7ix3LdrF4PDfS5HqqkXHDDzfW
bSQg34wqwczAdH/1PY7XhrJPOtyYFg/bc2NNgiDXeop/A6AtqHDKsRRFdxtqUPYQTKs2VoPKizTI
3apvQ3dz+z3OHGaMSVSMRN/NpUrWbLHs660m9wwLEGfh1z/u8NfWxSQe0g6KpNAUNbvocJ6l8301
4Ni+Dpr7CqByBEJbcPttK8GPHsJvSj2okA2THvehZOnUPz7JlT9hWs12i4QSmsSfoBThmruhuJJr
9TSY+u+Muze7Al4tgfPLrLEXLpVdk6QLI89sONNydiMoeh6CerebFtIWFVf85N3qXhtp1kpsDF8c
ZjxKflqBfuOrshDAowgF4dlJZe6l8t731BNOpbfnyNxXnFapNZjxvQ+d3k4cYPmtdQDtvjNLLLlC
+bmDXrKWWv099MVd3e51be+bJ0FTliLbzKLQJyGmwIs+a9JBs30BS7G60fdO6OySKNyrNQIIOPlm
+UT71QXt574iysPx/yFJl1R7UXx/i0HoH3id2zK2Fmb1uAdem1HjWvr0xmtriEb7Yc0OkH5ZvvKY
DfVOGCNsrT4XXvxDNfrvixmWDwzsteGmAUisZXwiU8Pu3OibhC/oFnomPX1yktutild9RAsQzlHN
OU2AYzc/NNV97VQDQoWBOTW+eD7kZD04W135ngLs3MaJscl6+U2z6C9xmuy3NKj/hZ4ScObIvwts
s6eqrcAG6G621UiMLkykmRc3raH6eC+ihvY0GxMSPI7H2dJ17Sp3n+gkIgC0/9VJ8mNh0o4h5spr
0yZfacAEpCitFrZYbL1g3GXk27I1T9EwGqwCZ5Prx1rxXxaPTDPLXZt8pnp0p8n0FAMDUfhbBMF7
FAJwTOkS+uIlV5/sDr4riTRbqbrtNLm8MRIcc+JuZ1Xx/ZBl2zwkTQ0K/hhFxsImO/O9pmKESPYK
UXUM3cb/UmYxASYpnOJkVBKthvikFEcvxnUmNguSmQU5v4VPN7fiJ7tGOFLizDZnxufaqr/TEXX+
TSxzG/npRhHz51T+oXN6BlVf4YDdxN+NTkE93D2aUTCsKn+4UDJd+mPG73dtHo0v59NqJx3c5qJl
qbYXii8E8JObSNs4MFayJeyVQdgHiX7yBM/GjmI7GP63vO7vuKJ97RtMxRqqGIqSFgtkGyT84VC6
7mpfJux5f/vUf8O9sFlJONEvBvuZdz8VbwjyEJWCxhotG7HcgBYCvYSt9ZY8h7gWwPGpYX7uF7Ui
c8NNjq0O+k6lAD1p07mXcKko11rdXyot/jZ0wV7JhosiLV3Mx5V/7UtO1k+tOrnpQ3xByqYg3pBK
1Vn7QEaeb0/bmRusNjlKZUoS4YhidWezSoz7QewEcV0EMnkF5KxqtDAfZjJEU8a/LkEew6tQPoeo
HJw03Aot5hZa9aJ76vKhd+ZZprIDFe87DIOy7iy28DGYgCG2kYqY/VeMAI/b72vuyqKOc+LTyhKo
pEtY4ilnw7vUSWs3irWXE+8QJf7Gq/N9Vim8QO9Os56+OOLkrCRGiav7jsnLkwDPZ8CH9OLc5M2z
XwuH3DXWVdiQIhLvJUv+fXvMDzrBlVmnTmZ4PoCYsfpGPltaBR302OMtGqIe6JJsnxc0i7jFBveq
bQj1c6Vmdtu/Jt0PTc/+ZOKfrocvTi6apqAs20eAv1YAEJaak2a2rKmaIe1CE92Po5+LpL7zPA4V
Ue3i0Kqx2h9vP/7MFqJOduEgkxUszjo68pP3YUwtSvgnFvC9cNsr/OxsBeJD0S/0Bs89j/LvhAos
R6KMFxpnQWuejVh9FwPXlumRJLm0BKGYu/GqkygixpVp4lqsnYuWBi3JDe88LX4skwZFdn8UVf/V
D/s7xZKqta8Mmy7vF5JwsyNPAowhDmrmaa5+Lkdre3xaehvOuO2J5rZUORpW6i+LgEBL7Zm0yMKo
c5FgshcXGqq30pCUM+iadxcz71phHxKW7hYzPz9VHVSxLxa5XvfnQmmhbLSpui1T/dA62UIqae6t
TdUE0kA+hKqSfMbLD/FU1+4CzztbZnDvlUG49rnQK617kjNtU0rVIYI3f3vqz2w3Uz2B3jqCaTkV
pJWa+e+oMWcmT64XMnQzc32qHhDTTsVgLB7OzSDTSwGrrIvaaG+EfrJqc6c+3n6Imf15KgZocDCS
EKTKZ6LQOU/0l94XCVXJpazFVy4Tb7GyMNLMxjb1VAjEOvMSLVTO1rBzvHwVAnDuxPvUaDkGttvb
jzM33aYRIsHCmVYl2ECZ028cvX3VWzxpA2UJYTE3wCQ6dI3cdqOL+9lN3B36LDt0o1Nkags72NxX
n4QAs1XwwnYqHBbabu305m+t1n6HdOs4QrlYXxhfxpUda2qkYjW9quimIp8zQz5EaXoi/78yoQFj
NkoiZ9i1kXpSGp1Wq/rkesUuEaSxiFouhPGZmTD1WrH63DCp0+jnqLae28rZiXx/FdvGVcexezGx
N/OpprYrcY1B6+BYfKpOPYgNR1Adjl3950szTR4f7tPhpokzI3ST1jhLnoJL2/Ct1arDMvz5+u3W
mK6WLnNVPw/y3Faw7Do4nXHI22YvQYJGvvOAeGhbWMY7Xm47KPcZVpV9ewkl7TeWGWsMimCT2057
74c73NhHMva272LncPvRZ448xv+5lNA7pJdkY2C4nFrFDn4p5s+iJHGqyLaqkMTpcgtHW2oaUFL+
ywR9QwUaK63hIoejcUeCNW29A9Vpy+LSaXOmpGAok5XZe52hmW2X26YU9RlccvlgicJzmKZviZjs
la7Ylbkp/7aMNKfWObxWipmuudHbodY8eCXNlFrcjgjR/i4WsbiU0HeKTamvhdB8gGlPSyd2SjjT
LxydrodeY2qXlGpgfgQcfW0LiQLWuDus/Y6KFG9VkPFBLWJAt6RrvX5KM6YrXilDLNaqFvlv216w
wDzrum53mEUJJpn1JPzj1/23tlpobpwZbbq+OWNbjZSgMjWkih5pDTVwt3cjfDCG0dxZc04BjnSb
UY+4EPZnDgHGdK0ngVcXXcaQmZzhrqnuxUh/aZGIt0b/RpdTBHg5W9deJK6MgfR3JGTWwgHqesg2
poHAsTDAjZuAVkMLeq3u3MdtcJdKyWlRMDn3PseRP4UaScAvzTd84aK5RoTfry4c89J1MSbLfgy1
gcA/xE0nFUq6IpQFKfLcmGNQ/TQm8DK0ZU0B8tgBBBoW2P5BaGi/mZ2y74QSGlf7FiynCWYUC8aU
u+c0sqVSLjAvnuRtI0/aDFq6idPmjDvovUv9wlLqnz2MrzR59xRl29Xmr9vRbO5JJ0cGzYvpwxo6
2GxKvW1KFkStRfdUGE+dYxUrzOFf+1B+ydIlXuf1fcn4cI359GoVK4M+h9sPYLj+XRK8x1gBXmMt
nEpnRGXGhwHQp59vBxZfSMX00ovCPi7WVdltS2udZd+zLgT4rz6HirQy/0YgXiEwI/MNVfaMYPBX
t1/o3PNNbhRmaqT429TWBdcbc1cpvbuPS2w9k3KoF9bcHHVjCvDzFbBvEv4LOFi7v4XKg6+pJHZv
rXGdMzaYqWMsiGFsWGwtLNCHzNrAOlJ9b3QvjlaBZVpcgZ2IfACu97cf+/qpxpjy/gR2pKDTh4j9
B0+yItYOSZ/Kq0QuwFb46joY1GRze6jrNw9j6jhTIE9s+iyJ7CgS9/iufssa5+X2T88kbYwp9K+S
DaWkEBPZGNYJ5kmVNS9YZ01i4Mcpt3hkRvle8mL/MU/CYSfoookJcvNwe/SZWPohQv00d71UHOgQ
CGM7q4In1wqsres5R8DszjagDrUwQWfYgsbH0vk0jOkrIIGwTbddEWZI3Op7P5G3llk5YD1gQxtx
hJ3wwSz3aOT1Tr6YTUzaPcxXSUSDKIZ6vlA2myzD2K6Ii6Vm0Zk6HJfuf4Nu2pKSzVJ6KFuvql8A
2LU7lzzDpgqw/+V4LPhCc0Sf1q7we2R+G4nRH321fey87Lk1llLiMweTjxj96fXEdRSiJ6B/FIfs
kzGEe9MUzjX+hNyjyhNEJRURQL+9/clnBMbGx5b+aTRWMdXbXqafs9MfaqLFipT4RtHV/9rMqNax
9T/OrqxHTl0J/yIkg832CvTePWtmJsmLNTlJwOxgwIZff7/O04Q7NFKko3uuzsPQGFe5XPUt9qvT
VEeY67ZB5RaYV+EDvVf8Avlaq36+/SsWctafaPjwI2B8PQqjkPllcOJfiVG/ULfd1tbarOp6ffv/
GxeM3P/+sAM41vU01vnFNJoHy4DnQy/Hn2Kyd4R7IXwtNwXE7V24b7QWP/v2sHLTWoinOWiaFE5v
xmYMDx59BR1N3t4tmqOFtV3FGi4cn3OhwDoeJuV1aXkppuH5akZT0yIEmghAHBEzdDOzKF9TzVgK
kLk4YAef78ZXtLgkOV4Fajy0C0lfRhlJ9rS3d26JGohZP+p63JeV3GuT7Pt8tTW4EBhzoxZV+THu
kby4qL78L8X9b1NZDd+w3m5DtOlzAABU6ULzrAj9rD0gbPJApJjBiqa5s3GBDiv7NPo0VCBBxFmZ
Rsm0dptY+tTXs+LDDoZGipljrFZctJEFYujeHGoaQWzkv30I8t+OkqVnzPJTxryRcl5BZ4EZX1rU
myVGkpjLwUHBWGl7LS3x7BaXeukUc09UF2vqm3CSQFX2XrKFOV0H0+dSB1L5kEsEPv32Ky2c2nN3
FgUhPwxaFGqHsXuKgT2bElgc2pMf8Cy57zyxUrEsTPnduX4gE4btF50sLx482U7EUFDM7Xv4pFZ+
GeE9m+frQlau3MDHfmN0zQ8xyXgf24ZxSgyF7GAIB/Ta2Nyk+dWzeoKFE9G7kViRBB8W1sh+a0IO
F/rnUrzx5iq/0gZO1m3cZK2Ht5CsAeT9e5fBQJKoqRlKaInDzgNI0R0t7YNpBWMewuAbxDJ5Hr2v
pBj3gP2H8F4/9H0L7h2F2UYuft3+aAt5AO2pv39GJbnse47NbusKg1pj2Ivhj07WCCxEqruvbveG
0xshF5Tx9WRBg0vx1l3pOX8eB3C7//vxZhfDqUnXxcWNzS+gJO98o3rsubf9N+MpiJxen/whmgvf
pYWSZnHJLQVJamuHbvAPqf2oKLpLPX5dWcfPC0lnzpjoG0NO0NwuLnB7IA/CTHQkaNHceXQ0w3GA
Tn+hRBn5nQoTk4uTaEUccMeErl5T3gnYgQY2rMZu/5rPQ9GZQ/48WMWYpe1XF9v8PXoJHKThphDk
Emr+mKStwYSXtrA7T2LtUEtLifpiltYOm2TiAW+Kr7arHghPT7pv92VeMji7Gj9hkJUEcjTOvimO
lRFNqEz+6WXnIo6DV4I+DNP4i07lL9BB9wje717ahC6UAldpuAuVrjPniOgyB34MPgCXHD2TqC+Q
qnMzpFn5juLjSefDlg/ZxmVd6BLxXDFz39TZyWr1XVZkdIP0u7WscjOW5qFKx5V3X9p1sxzfC7/J
0afMEb3pHQotEPPa7v32ui7cX5w5U0SmtWybwS0uHOouUNEOYyCaJUDhPyyjh3O8F9a98z3ripUr
y+IDZ9fdUklfd6QuLxm3AHV0d0llPVQq3hnTo9egOLEhh4F03cGd07LylTVcSEH/RySB53YLQZ0S
YgvNLmvBaOWTfurzKtn5nCXh7dVcCMk5j0SUE3ErXmeXBsa1YI6HSQpCB1FHWninfyy+nTldpB/7
FMFvppeySQC2bUAATlMLk9V/SyxzcoiB1hL8NaCXV11r02Gq7lhGQ3s0XmJTHuBTenuxFpoSzpwY
AmEdUUtXiUuakZOv/P5rz1ATyjGd9lasT+4AxS3uxHc0E3sei/8UqcwHf5qyU52YU6A8OGZmcjiM
cd09jDLd3/5hS1/xGocfDhM0PHXXT6a4AM4ZxGUERvyxdeFgmAFM5awN5z+v3DA/+vspNk/HWOhO
4FB8IQ6s7srBOfW12CWcToGBaGxTUuz+7ZVmKcSHKHDJx15cYiiFThwdCgZPOTPh31VrHqB9wtc+
6lKgzSZyiYxzx84mcSlbWLEV8B4PJ7gW7UoJgzX5DsE2h6Qi4ro5DLJAZIywKHXr4dgxaNY23ZGM
zntrV+nKD/r8purMGSgdz71WFbG4QCA3NZvjUOkEVH5HrqzsQivdmTND+oRBgR2j5ovDn8Uotu2g
NjJVv7Np2MUiFYGf9ld6y6HX3l0yrPSbl0q6OSOEQJMQeE4PLjU0/lHoKfQn+1v9s2vRl9VhXLRH
YWUb1pnnwf3jYGpFGY6v29vp80usM6d3GDmMtWD5Bj0eDa4m0uoBFnmBaX7xrafCN6Km1xcDRoa3
n7bQogVjZRYqXeJo0Ozri6u6g2NQfRqALp7q8nvl8SCf+qPo6P3UHuFeAHge/KVRVOc7KdRVVvR5
5VdcA/P/mxLOXC8xzTpdw2W+vuRedm8n1kbW00ZpbN9cyQsUVL9mjIXw39ukTbXxM/vkWP7D6pRo
YSO7sxDO3MEpBxDKL9dEmSXFthnZXbYm57RU+cyJDxjedRzYs/hi58Ue2gCPKRySuzHZSoNvXODc
x3G6t0sVDpkZWV62lQkPCUZ+VjueY8//xqmXBmhbr45xFjLJXOFvlErXsnDwi/hwX8PPtS/bF3Oo
YBZ9uP1JF5Z0ToVw+7x3LcgbXPLMfuGyvROZfl7Vz1g4RuZ8h7iEFyUUKo2zYYPrUXsSppSTgUkr
xjFjMcpt3POV0ehShDjX3/DhyMJYtK8EALhn+IMGaHI7qFJN6wH/L6Uj5okYxBovY/OMgW4ATViT
DWFsrzTNFg6yORuiprqpMU0zzm4uIwesu8r8dp1+UbsOWZ0fq5+3v9bCfpjzHjjDKe+JHF9Left2
ZAeXDsfEQTCsBcFCoT3X5AMqAX5+cRNfRC9JwNhUBNexyO2fvzCyc+ZCfA1amoOTivjSN1YWFarY
JfpuEn27keDcJEXaBCNsff1MBI2QLwNGswEvm5U7+FLdPUfLW4YievDwmbhpvTg5dOoN8uT7Gwe+
aqXxtenNy1TET0a8UkUtXRznaPlMjoNn9gq2dpSO73WcGk8CPyFIGni6oWH+WsVO97sei2c4JhdR
2/5KYveXDVRf4PLc3VSt/j0xO1k5qBfCcQ7CGDq/cKbUIuDsxm7QuQpWn+47WpE0IKwlO+qtsgAX
aK/OHFtRdIx7TBFyAfcvd3l9VFbyzY45yNw4ne/LkgVC+GFr2hRik0X+BnvUPt3BdDkgjfucgrF0
5S8P1PVhVjs691U9gCzJ8501vE7Fq9E7kZFgFMOhfTXVYTMcoS2CC4ACmGtlvy4lx9k9zdSDGWvZ
G4DJ1O8yiR/inG1WM9ZCMM8laK1exUVXJwiGig73faME5GE9wA5K38KxUjqblahbiOk5XyARSBoF
xYMa60hpXf9XKIq2G+uSCJYh+gAexZOyJ7QCy7iTATBEb6UpwcUhRR7RcnQDnxbb2z9m6bfMsrQD
l6qy6ySytDblVXVCB1k9Rbf/+NKKXv/7hyMgYf4gjKQxzqauN2nKH/Ks3UFPdLtagSxlsDlfaTRc
ZUL6IL7oykMD37230Dr3n0FJHzP9WtfmXgu0nc1mT6bitNrcWzhg5sylhFd2Udd4LKylg3jqv2Q2
Gtu+kX9tkzqqlVUF7rXw+7d1nN3LegbkrR0rfs6y4pDFzs5OgPCj1V6vqcMvfalZJWdZWgqckwas
2ngEckSUjwh81nSnzlszpl2I3jn5gnWd4BqorLOYmHGa6PAOW+Vu35WJF/7bOs3yg1MMsi+ahJ+n
vkIoxS8OG1EaW69c65Uza+El5qyLmiXSbCjl51yXB0MZhymVF09nKyfC0p+/7rcPEZMXnjMJjrEo
hGbOgtsvZUfOmZpWFugPuOKTC8Nc4rF2yyTrrz8fmrJvrUX6t9JzA2KZUAxQICjya4lkBxLwmTaG
bBE6qo4so8IGmpzkJtixlQwE/JM2FAAYqHFZbYQbSLFS/S4ciHMiRjIoUCH9Mr6MLQzyVA7iFIxr
ajW+cUvtVgeeC9E7J1UQNWoYZqDIZmQ8Utf5PXjJqYHSjdfL75r8GruV3bJUcMy5FTJxaTfE1DhP
ZfqgHIEhcXVgUGmqYzQinpMM0E67n16nejek5dbSfjhOxo825tvEkCsHzkKOn0tGjrZ0IHji8zN4
W2Gl0EztLUT37Zj7c+P9bEvNUkfe2AyEjmuSr3L0MvOm21duvx86r7+Tbae8cKhxR6673P4q0F/a
NVC2CcqyGoI6AwM2h1uWJPX9YNfOvdlluLi37UvZkHFbaN8MGhtEQdZa77xyvtSYRqUD8PptD59I
v4sfLBPjiwAEeRbGwusDP+ZQ3aghYvuzsgWc5AU3Irei2X9lKgUsjEndPPZpCahFWThdDFcp2v8W
EFT9KnGdTIbKjYohh0Ao4S3d5rEHiJFH+vfEq6ctWgyQRlJFcQ8ujgF77czsPEzOnBZTzSs5p8gw
e4jT10l75SbpSHGpHDbBbA8m98XoVaexBf7Czgmks5IrplFhpKVk+T3JYwy8hDnBDrQXIQTMBtRT
XnEQ6K0eJbv6tXcISWvM2/upHIuvsfLXAJBLaWfWIZOwAbIb5vCz2ZAd9/JnbePwWu0O/4EAfrZH
ZomZUel0aJfElyp9Q+fLilolY2i1k7us7+H4I3EclCoYSsDahEjfmgzXw7jPx4C7+RRC6QRfqxXv
hYQiAfVhTV1DCxn2RGbUG/5jTPgOfmLHssqPbl2tCS8sRe+c+cJy1C4Wb1ERpt5W8jIapNzxHvIE
mNyaXgaC7RT4w3eP9kefgZaF8sN79JwktOiPlfBC4v9k5ebUmMR2ZW2VOQHzbgIfe3ghabczNH1N
xuzVAIzo9mMWzv85EQYWZFBiNWsCCAiay7l1ZugZJbLdFf7a3WshC83ZMKq1mkbbfLrUVXLWcZ9V
AcSFIZ81VM+1zX4OPkdx23qBmQ0RgCGBM/TPjZ8AKVXQ7g4gtn9TmnLmhBnOCSMx2nWXrukODQeU
x7PpDs2KYPDjLZWNAXmtbqUVsdQVndMAkloUYGN35sUm5Gia9qGI1d7J1EOOW30ix72dmI++5j9j
2W4YtBH+eLWtwcYXMPVAjMwqisof8nKKyaUaPCj6W2ZTB8yg+0x2/sag6QUF008zz3/lpCiDbKqg
9OXXT/71AJbqlwudBOUOmLDSDiLN7q88KYkf+GaeBR5nXaSNjsBdOx7/s+vk38TVnTnYvdYUJmjE
ny7lWOodTco08B3V7ouYrd1NFtAc6Hv+vTDl4Pujq83pIntHBa3KdsSCOass+9CFU5d9yLrzlHRj
aLLRCVxS9ftMtWkIc5wtmSYLfM/SQ7Y6CDjeWRA0QoIIAJfVu763MBBVLc52QofuJGnuPRD3sUQz
SsPHsOufbkftH4D6J9lhjplH96YRXiomiNB7hwKXt3AyBhH6tvtjqIvm4mrb3VY9Pzh+m3/XGXx9
vDoqSRY6rkrwhd3HmujISsyj4cCcqfXgtJea3ypG9vbkmaHdul8MqCEGWcpEOAxetStyiIMPsLnc
3n6JhbNnDr73x6lLhF/hHdj4vRjak9Dst/Tsh3/787M7aMkcT8XQhrxUJHvHtbCnyXuj3X8rWOdG
9jmZoLRlJdNFUO4fR7uzA0/VdQhjKA4dC/7al/4KrGrpqvvncP1wNyhh1VBLiQSq22RTdl8VSh4B
Z1+RiLtcjTte+JA48eOgLuU5totgVdVi8dGzCyhB3MXCcqdL0qD+mTD635jGF0+KUzn1d6prfhtI
71v0q4JSJQE16RNpaLU2WLqWCZ9t81mJ2VW+ar1JTpcU/fYg4yforI1RHdP+ifKtT7JtrH0UdCQ3
LrbnrYGM/5zznz13ljuVYbq1i4P3AjGnPBI99A5z1QYWISYcKstnAThhAOAu5rBtuSmyJIDl/RQI
AqNEh/UvYvS33Bx36eiRbZV2EWnH40Dc80TSL5xNJpIE/DcMgM4fY2E8U6lO/lgWKF9rFY298wq5
fMAfPEkevdZAj37MXTOAvvwEWlN5yCxZbtKa0CJKzDKALQn+R04ry35NhJ+8/RxiPTW5O6ZVb13I
GB916sW4nsQ72y2eu+K3yjBZid99oK9XmkVLm+zPAfphfzM6gnfWNBZcYQSkX7kVENAfMtDdRfMj
yb/ANPVwlVL0+6GGLPEQZcmaIc3ChfDPT/rw6JG0cO4ieLQLxJvN+xCXsTs9gW7s6Q1R7U9jrdBa
GovMsdLxxIu0q6EBNdhTRKkDuF98yMqTOd0RbUO+23+IYSkqq3rv0W7POCzlYuBOhFxZ54U6bI6T
Ngo/TpssppekLF8o+uvBkHZvt5PtUsU8R0n3fChr6JJPFw9yNMFY1WGWOk8jzlReelsvjn+6mJRA
R/J3zoudR7GbeeZvCOmPac8uTb3a6l94zT/Exw+fNDZ1V2GORqBmyyJX4MxiMCMVzN2IfAgJzuyE
MHQ8C2dfa++tmPQ5TusQfL0r3fL2ciy0M+YUl9hqEznkqKon9hMcegiANm8ZpmGZUz+Og1653i8c
oP/HWkkMH4MNnAuGmZ07nu47b2gCLq2Vt1gMzOvrfVjKsdJe63u5dRFu5R1xHR0CMYGL4/TvU8K2
rDBrXHDt/izRCd1qW0aufgKd7h831ZzPYrN6cGxvtC6NzpvQ71M4rFfRFbmKStQTG0BVJbQ1UamI
MaAi/ZEadjR07XeRNBlGf8ZKubWEq/iz6z8sRE1bxxg6BQFzq96NitzZo3sRJougj3CqiHE0qhhf
lxEsEDaahxH17Y20kJ/+nwSQ1X7Digl2C+0mpRxSJOpe90iBrjjUjUWjsgJC7fbDlr73nA+QdfCv
axoEMfzk9ok/vWTQFO8gSq3Yya7Uk+2bx2mUz5ZPvl05t6vD76W70pwcYJSEjwlkbS7QH7mHH3d9
P1HxNqFJsh2Z/C5EAlXVRj66RbWdzPzQOI9QUw+9TK4s9B+K3SeH3pwfUNkeK8DuGC84mC+xFx9F
QTYlG4KpAxaQ2veqOAq5IUn14Mfxmx7cF1h0vht5vGkhhXxdJXhXG+Btk//k8MtSa7OvhdOYXPPc
h70XZ2nLIJypLzCbCArWSEBeq1MNEPN2MOLdJIxX07aeqK1ebm+DPy3tz5ZiVvThqkUh9dPpCzA9
MEAY48iPy8dUZf+lZTJFcDT80VrxHqLhP1St2aGbrPveHcI29txQ5LIInMZ+npiD8Yv1lsX1LrbZ
xmK53psj1FWJBTPJWBcycCn/UlUGBN7BF4D/djyGqq5ACdlxjKUbSx5ofijKvV/0xa71p2gEHPyb
YBJgeljCIzdUsPdKQ3mNCB92dQSsI8/xIrujUeVMkctfc3eN4fb5yQIA+t9fwvdjp0Dpa5/F4Pwa
PBTcjLa724u+kGLsOQCxrPzGMS3fPqMVjBax0NEQP4DZucttf1u7+OxxhpY4hU+6A7emwKbeSq/6
8xYQ9vnfr4VWK/wcHQuvVfihpeTZsww4fdPnVX/Mz7ewPYcXGv0EJrnB7LMmSTS16JlVyd73IfbV
MBLmZvpuElCpquj2Wn7+ndhcu0pIZgJmVppHH06Z+6Yw3S28TPnKqbuQJdl8lEINhKSTp9YRgmIv
FRzuM1ZHRToeE9488WY6gbn1H7QvH/NRY5t7Zdiio7GSpz7/WGw+KMEc0BEmx/zYMICDNZLuaGYQ
ZPH0E/65vXyflxVsPiSZMGN21VhbqJnSb7XTPTlk2LRodN/+80tvMNtucUO7rHCz8eiZzf00+RpE
J3byhwvEcW4/4fPqi83HHr2P6AEVaTz6udwZ42QHzKTqCn74Wl4T0mj8+LcHWX9HTgL0OEhIvTo6
ajhJM971LLtDizGBGou9TWOx0kJd2tCz66hbm7iiSEMfq8Kj921vNYfR7/qVcPk8OtncB0sMZm55
DLCNjND0nrHHbnLPNFVbVVQbrsdfLZhokQcVuJVct7DB5t11D8IisjPlcOQyazY5a2xA76fvxKbd
9vaHWdhj8+b5Vb4kiwWaW7Kafkpo8gWQUJ6uw6H3ZG0fL3yUeefcaCpIPGE8dYRv0XcBDG9V5Ssg
06UFur7WhyN/5Glv6TqxjgPYJUEqylDg0wTVmmn60k+fH/AGB1umzaxjLPv7FgNhj3UrW/XzgpXN
0Ubt1QuTpG59LEfi9VGlcRv0Mst9KVEhbB3qWSxwcAuUulyDHy+t1iw6GI4Wm1VtfXTM7PdgJ6Ds
E5BzrbUafCGdzHvSuoE8yUDFeGzAYubDpmnLqIUNDc2zTUPNze0tu1ACs3lbWmc9QDhmWR/tFDKV
RRc5qYQZi3kGSzcASxekpnRX8wGapuIAmveWgn0YSPhJ3P4BC8s4bykDjwSeUdXg1EzOZBJm2OaD
GxmqZStBuZBn5v3erAEo1wZr4miT7N6V2UHUV/ROulGQsZJgAZtiCi221v9d2InWLIgKtBTA4LBr
/OkqKM1HLGUE3eGDKiUwxeZzU7CVcF2AM0JW4e94hUAPa30KL8YuHR689BkK1CGtzANVlxpCtAbd
jtDoXBXHWgjfeT8YB+jUoKQYjqXVbaxEf5PumvzP0iaYZQZL2aMJXGJ7AjJta7DuqG3vgablt3/b
Y7MDMyWu75Uk7k9FXLn3yoA2rnTLR3PNbngh78/1U/zMz6DsKqA8Q/WxrpMDZs53PuZd/tpYban6
m7eXYLJWAKE99icH1/2Qw8UJfSVfb3zmRRB/C+3C2zreGFIJPz5ZcvWU+8abk6wajy2847y3JEAK
JJg8DKca5IRzl/RXHEkwmPygIYKxVbp3t70hq2hMLQ4XRmVtytQTQdapMyzKHuGBJoIpMx5pUb3d
/qxLATDvRAmW1xbp9HDqwK/ZaKr+G6iFHe8AVJw+mua0c4D5DYRZ13vqpmspc2kprhn7wzlZpWyA
2gY+d1z9B+7g+AWD5h4FhbunzAQEdfxC1EE31quTunkE5i/O0fwAD7E45DbPnoRLfsoOF8mVZbhG
yf9fnNm8X6UJ6wfDN/uTRprbwt4rfpRVhflADSn3spkODeAPBzUNNMoG8bWPn2t5qKXzpXAtY6X4
XYjgeavK77TUcKfWp3pE84Znjjw6hWVuPZcaK2f80iOueenDsheDqJ1ec3VKp8I+5q1MIkmFf3RZ
a68s5dIjZnnIb0lljY6hTvZAfJxI47C37DI9mZKv1YiLm3aWjKBu6jTg91FIKVbfs4SXUJEZi81E
CbrBnvgBwFSQjxsPfjardMalHTurVWhjQyqRYekI/EQi6bYNlBH69uRXvoYkQDeEt7fiQs0y7/W7
iAuax7bCLoi7be6k7DUTxS/XmKyIsFFv6Qiu9O1nLZzr89a/6bOa+Q7W0cl3GOOGDicb10O9Qp4E
oxFm6miM3X7UUpE074dK5cLKWxbjKXEPsO7dWNP0TGR21yrysyntBDTddmP01qlr3LeEyr3IUbRd
me+3f8CfauyTEJ+3SMu4JLqZvO40FO3PyUmfHPNst+auhgSrb6EFz7rAbvaSG794+7viek+ANVHx
CNHUovuS5/obKcwn0hmHVI+XuE0jUo0wcIK0CNhjMK7BXMZAQEHNItUQzdF3Y+WsdHqWtvy8zer7
qIyBq1KnyWqDLtMgWzinmJBAW/4zAHBfSV3dQxY9hY0t+3V7yZZOzHlnNTcGQzYlM0+pkfxGdZGE
eTXdD5AUHqdvxDxAxzYgGiZZHkTNoMYeTSaVa6XZQsDNu6eDxZKWCjyc00ei/ysLO6DsqYjNkLMK
nqjbFjgJKKEA7QdBtVd3tLdQ5OgzDmW3w8oCXIP7sz0zS2YpjC4a9FSHU2HVZw+8i+6L8OmbKeQ+
ho5/ynkE3fP3tIf6iyHZ2sdeistZftMyB92gztXJgWzJyS+ydJ9xG9KY8IlmopigKVR/g3gkRtou
5G2sMXvQJuzf0xaGPx4/EafdmJO2d9wt46ORy++DISDfk8gVhMbSt5klQzkSlZWlAztLIaHQKfH6
UlQHP4a+ZLsyy164BcylW0ozTuH0g2fIqtk7dUFCgj4NdIherVg9QUviyDvnceVDX1f2/z80nSus
JLriV0mE/lTFlEXKL+5Hoz9NUIGhGhxqUpvmG2zlxgePec3RHbLQ42nQ1XBaXPkFn18N6FxcBWUH
LUyFAK9U/lCSAgAl23xlhfsTopBhKod312jfjZEGSYIGVRcxBTpghS4iktLt3/D5tqNzgRWPZZZj
E0udBP48qHiv1VRtKpfsG96+2sQ8YQWONrd/337c55uIztVWevRg8qv03KkywZ5q3Xw/Ft6TnfSv
cNS5/YjPixE6V1pJuO8bGNHLU0PtX1RlRzeJX0zYvNz+8wvaA3SuJ+I38PVolGuerPKuMLM97sPh
H7c2c4jyFko8hbWpnSjjatdezV2gJuNR2AZBIWhMAt69rdJcl950lqkaJ1F2XQp9KoHe7iv5YyTk
Z5esxPvCSUDnRrPwWeQUyGhgXZIcvVKY1Lsn/Kt1usAop6OltyP+C8g1fXXQa8JXSyExyzJd4cOq
nfPuZMDK/c6qy2Gfdba7Uvx8XmhR/4pc+lAL1zBIhbgT2r/C6jellz7B0vsw9M2+dpw7L1nZIgsx
NVcM6WXvVzkkKk/TxOXGmdqLHhgIoUVjHGNWefuGpZCKFm4JHKC38moLIyk6VxABHNcyGh+fyyNl
ME05UPBZ9Wso2IUZ05PXFNu6pX1gtWDIFRl/boW9kscW9uFcVWTsaDVmLUP5bw9PRmq8jwWNALlb
qeIW3+yaTD58NdK1ueFWtnkCJyZAaZLdxZ5oo0Rp0IdqeFRkwFt33j1YS5jF8SE9Thbusivxfo2m
T46J+aiv1VC6zgGwOkllmffcYsZeEZvhhp79JlVaRZbpPjiwTQ6F1vBn5DidgZoeH0crTe/MVok1
bcOFA+sPtePjOnhwzMhdWMlosxzQspLkwbTde9kAh7213OLb6LpV2Dg2PIXKJDWunq+gW1jeynde
iJ45XXtqqsFK3WI6FjCgJzV9rpx2X8fFs588G/nKgbQgJ0DnA0537IkLeQ91go70+FybMu6DtPHA
fGpDq5E4oOKveWYZkdVbgMJWFDoZjEPZCDDoWot8k1X0d1kA49j1ynoZc4sfJxKvavovfIX5eBRh
U0NESemT4bXFOdakhk4HOQN492IBW72H944MCrg9RIns3Cij9/g6QzOuTTQXjlDv+rs+7AKTsbrn
vYfuTYtOHFgMP1RbwspePq5OHJYCepaEcekgGn45w0kr5yFpgZGxYmPYOHW75sX1eaFH59oqqqem
K4dModDf2kavIzgWH5IM/ng5NE9xJ/1m1mvGGwtvM5dZsRlLUNyIDm1G4DvTonM2iTa+itxe02Fe
SPhzRZUKKafruh5XBpLfpZ34zjOxLah47Qx6p1vtwY6Ln/6xSqZzDRUckH2ZpSgblRNPQaWyl7Tk
D37e/NQdiwaW7RPVdiuH2ULQz7VLfALmv9fWw6ltyzfPx12E3RUTJHJb1/9q+D9Xsux1a32SZeeS
dGiyIcu7BHYcjsiyPSzxwqoBNNHXEAjGgTbKKtAewBUZadKDo8d8PNi2d7j9+KWXnFVSGa09sNIo
OQ4s3ba6vY95vJeJ2FW8ugCmt1JSLe2TWegWVeLLQVnkCHGyJIHLr0xfMBo+9rn/DrDycy7t/cDd
lS+3VMDNhVlAXhtUBjVf3Kagk81K+qVJpqPkb10yBY6RnMpWgVAeb0fiflVV81OZ5dp1diFLzSVY
OjYB83b1aGYw3Xvn7BEf+MHtO6AAa4ySxqe0rYCpLQMPU/+W0h4K6aBTho6ChrqBaxb2QlDDJDi4
/YUXksBcsMXzJpFWcJI++S3FWTLAuFzmxaZWemULLbzwXLMFw7jC59pIT6qWRwoBN+Cyd1eFBehy
3X6Fhd0zV2rRhoWGgOmnp6FPL34LrJRsQjREWpOHvRKvsoTE4j8quZHZVuWyGYjhcwhya/duhKBP
gdoR+vV7tJOPlr2yaJ8fA85cE5Y4joCoMLXOqRlfdYy1u7MkzJM9ulOpDwW1la//+cdx5n2FDjbr
0oZP6xkSLRslRzRvnaCCO8mq0sACpNqedxMkE1Bo8BN6dqoa9ovJBoKXEJ7aycR+SF1vO8nxsXX0
09VZwYQtZODC68To0q9VWVyc2PinFAPb2b+rg8YSJYg/hnWGugJJhg1JhxAil1cdn1ofdK7DVeec
z0PKnrcOqlRBZa5j1rkrklPikEffmgKm/k11xZ63CsyxcHw9jOZZjuNrZiNbMbbB7e1U49sZOVur
75de43/MfVmXnLia7V/pVe+cZhKCu7rOA8QckfPofGGl02kBQmISCPj1d4dPnW6bSpLbfrpr1YvL
ziQCSZ++YQ/n//9TPtX4WQJ/Web9ew/CkGNVDRdFukXPM+mv4EfqOZtKXHHjAapIcVktW4TOPdv9
9dl9knqFRxLvBN+0GmNvtAyq7Bscf9afh4yZFjKZqpKCxh6bNEu9U4FWf0I66G8ll43Moqy/wpgk
Bg5Gdzc1WyA/fXyPkmnLoLQSqx/HzDsZzRPO8tjwE4b30ENKYBO+BOWZ/VKT9LSPLVCS4U94Iip4
wYbHEBHbG47rpzzPL0wTg1TD0RuSdPu+hqzswrv8OEUh0+aBCEbb8ocSi6W2PeQYsENM4xGvEA6C
RvdSOd1KQfZ14M8LDzzH2r/nRKCU/Lo7QFJPhhrH4EQrCGLBJsBH0LAikfTIwl5S2t/ZVX7qa51D
JXAPwR/i/56eFchYvz46HRzMJRWjpz6VW5k5XZT5i1isj6MxmfYLeJIVgN8xcqo69y73JWZCkP8K
0nUHmczP393MRpwWSbqUAfi6g3eySv3Ww/4KnkVPMu8h4C1WQ7z5/CkztSrxJztxzDlMwLuOnIRK
N7kN2HTSoF226trNmD8LE1oYN7WubjtyoaFrlsaHsnmqkw73NMnDgJoO5v5LQNqZYDKtqRzqO54O
cuB2IQBSh2Md+sXC6zzHow924rSE8lhbkCzHr8aNDZfxuDBDuWg18HFeQ6bVE9xx6iLvgKWGZSXa
KiUGTA2cmCBrYsU4a34Vlm1drEgKYfOkKfe2R8tb26BHM7bRE4hVAPHqusuylZK9WmtA/aIyyOyI
WVSAL567C29hpvVLpoWX3cVlS/noQ+qFruNcbEuYqjH9VXdiPVSbdIAOKcZzxOVRFbPjCLWNTKsv
lAbrzm2/m0F/0dTO7eebb2aLT7tBrEiVkcBv52QlEiTL4ZIDOc1s5yVX/NpZKv/mVn5yO/qOtisP
tJZTJ313xdM+vzQ7lyzcTzPUTTIt+1qR96XDiH8ywdMUsQCjUHrpFkw0M+IjLGO4q7fSFhvwEkbg
E10wh2y9500D2exynTuwHTJoEoKVZh+0aX2RRbUibXXrFL28HGAJFVUECmGshgyEq3n8zSi7E7D5
eu05ihx45ufXFdPVPhvNb2WtroWyxY3hGvoxhgDPqgWz4jaIc1Qmkt5CwT1bIY11lnbUufH80cGa
FJ6xjU5XbTv0lCmOiiSOd4ZB1sol51Jt3zBUQh3PbnPxtqjwMLei9q+hHb7drSdL3zmBmkrQyYdl
icq81eebcia0T0vONLULVQ+teyJ5tkJ98iDK4sQHa8+X5rNz0WLSwjdJWpaYzA0nnHu4BKnk0SUU
o/exX3lIuXnMvrdgpFQGSGeff6eZOppMa8canY+U+dV46sTAHrKO7kXtxfs0G99zXUGer0/Z2fZy
QDcy5pvW9apVaxphmY1LrdeZ9zqtLu2WugNtR6jOpG68ZbDPKQUAHPCrxwYJ3MUcZ2Y/TmtMkvdj
0pb2eGpEc/QB2yj7Ng+1ObxWprwH2WrruRgdtN2lWpr4zMSxaVfZcErbcL3EPA1xcSNLfmo9dheD
IqiKYS+LdiHUzOybqQZolRdZL1jen2rQR0c76m9GXl0OlnGtmjEyyAjNAbW0Y+Ze4/ns/VRTZHZb
1RU8AE52EZ/i3D70oIKB+wgOmLrLmHUBD7Mi1AI6BBiwlQsaJjNwFzLVCSWi9yBiAoM9hQy/GW/7
Tq5tfYHjwFzQAilfB8mF5dz58tpxvhoQzTB6sB/ooRRXLuRX6zGIzjKsdmUeoOIlUGihdsycHRPV
StM4RO9kBVvAxlrqnP6AZX8QAKfaophvy9bV+MgB+0rkg6WK0CqMXWl9yTFfRPHacwn3k1vgkqx4
k/ZXWu8NZ7iV5mMfPNEaiiP0SrL7hHEQsN2wlpvgjJgsnzrRRn2QrPFFBr+PssqMPo8HM1otZCpP
2iZ9zQeIXp14lkd4uSK79JGDJz6mbLtCP+GT08QK1ZhvqjYOTYg/+EYTWjWPXN87I1bSqr9MJYHU
FII+hLgHY50X/cLnm+GuE28SIkvWa8sYLfgs5nc1howxbMYhDx/xIt6i+if5NuMbKa1tfK6SUNvW
Co3Wm4W3M1MmTfU5fW6NssrG4FRUKvRssFOtyOKvqJPOZXQtdnX7DckSc4doILfKv8gTvioHiDeB
ONFvsLgRAaRJ9VDOWDqPM+FzKuVJRgXkr6nik8/M5woxbt8DzpFRsj1zGVGzfkeumUYVa9wNx2gR
oJuDa5rXYCMVsJRy5UXuQg5OsWBxqPlx64uQczj8KUQ0JW0TDR+y01jc43V0xeX5jHZevj4rIOuS
r1GmaAIX1cQIza64H2NzA6VtJMjsEqjEEO/KCm4/X7SZESsh5xf306dhmZUOQ2wEJ0P0x5SWqy6+
yaFn6LpP3Go2jndhsXFFBA0pdvLnD/0hKfXB2Z+KghpWxZxYurCv7F7aka0sKSFtk64kYBNN8kTt
Dp2Dp4xk0Vnah3tvRTusBKQfcMBq8nyWO8ZeHmDj1r3gFFn8+Xzm8VLQ2YBmP74CKjBs9bHzt2dx
xvO5lGCCDD2k4K6Wv8jM1TJVGc2Fx3pamvGps7sHaGfDvFXjuJmpvDYaa90iWi6ajv4gRHz00iYZ
Y0fcxpekiU+9CxXf6rYenuMOrgg4yoDuQdPUiM6BfuzydQ8FapHTCC8Jx15ASKgeLszkBavZsfGY
2d2h8S/aNlkp72zihGZoJt4WFvf8eT76nPavOwq0BLdOILdzwt2SdaANupckM8Oq/nYWjSubMrTo
Zab1VQU4/pBBzgyTlgai4yUY2oCynWkg5uP5WMCmFqt9ltNGDGGU7j0Qj7HEw3BrIqTmwCFiA7hw
SKpaesKx+PwbzOTJZFLby6xMSRs3SIP6UI8y/VbnsbnwdmZKdTKJ0DQJEmzVAMQNo3gSdnpTx64O
F9VLZj76VP3UgdWUsMG2PrYpJBcaRvYVt5f6pTMLO+XrJurc+K1IcWSxpSJu1KHN4S4OOzDXRI/P
Sa8Sj67dfp8UYHQ4JV0T443kS65SM3FzyudlQ5tAaaIWR3h2PozQAHGdFq6vxt6wPWud+gOF5s/C
FpgLi1P+bs561zSEZR6Qa5+B0harjlRcFvDm8OINsZwdcBbhKOVuUft/rrs5JfTmAeMDM9vi6LjG
BumMZew7t6rWdg+V1e5QNeqrqnSwbsGaiT7f6jMp+N/kT3njZbBaA5mstFaGW52ywtpKXhwLKSML
QoqfP2aukJpSfeUwdoAt292R5yndugWNSkvseuRE1Zht28KDJlv2JcleOFjHmJmnxrHitF9CF89k
Ju4kJHm148Hgo7MOsC8PRw9EAUG2qW7Dyu/AD1Sn6tyS3LHSWLYqmtuukygypKnHKArCI+GERzpP
TOCI0uxYNZBXLGGNe92DhhImeswWMLQzuc6UIEx5LlqQVrojBnaDfs1Ys8ty9ejF1evnyzjzlaaE
YCGTOC9Y3R0DM/1elfXRpWnU0/QKIhFHr2rherQQa+aedP7/P2UlI6OZYxUpPw75o1utBBpbo+0+
+URf+EP7OKRLcJQfMosf3FZTenBaeFpKZZiHwPdvjeAYpGrPM1jyQNmVao5Gk7uGIecF9eO1zL+W
ItsOSbPRjbrWRfm90YkdEZa3K1eZ9SqIb1Kk8+VIo8GF4yy7BRIJyVseGWmRIGJ5BpB/PQ9pbm8c
1VwXMnn4fHFmbpapfGdsOX0uh/NRFjSHO5KOFC2fFjPpmZtlqsnpoK1RxjQwD0k73AWu8UBbvrDY
M/t2KsAJqKksRhqbB+QNYWeqA9RZzu5OWSAXwtyMDiOZGjnwoIEQUoyXM4o4Ih7udRTl7m2aOSfn
qzKhW7lySLMeza1rs5A/Z9CoVaUTBrCqTy258jBZ8qD7ZpM3ue4oZE8eKHMjGFjHQqzIUjY+E46n
rGyjLWs7Hxk/GtT7mpF6G1vFvZMlLCImGCjaXGo/zp2vSXDKcy1b5YN4nwyXLmVRAW+PTiFXi/t1
Wtu7xW0zt7aTfEd2cdEg+lfHzms3TRXsmv7GHPix9e3fi3pTPnaGC8SHNUN39LW19sBC69AdrKCu
6Fa/J+BFppRrTdAGlAFQcYQYN0NAX2GhCRDBwuh07t7/G+Ha7nslhwYgsgbYVh5HqX0H6dI8kmP9
XI7uGjf0dYJvtwgomdlnU851ZvQD8bRvHkwCWMAIh3VEt6ppdqZJLocaOqmfx6S5hsSUcZ1qG63m
2jUPiuzs9FnWx7HRoNtuuvTJh8cZnG5Du8G73BXWk4eYNf6eYQKZkq/RuA+EzwkSOMU2cSLuXW5d
mHbzzJfUGeZe4jlN/umOKmq3QzqB72aC0GA0X+A/92ynxhPNg/0iTmYmqtuTzKVnvAlIg4Qsy8qX
2inf/DR5OwNbP1+gmTgwJWJDUdjucgvwN1RcJN60yRDq9mQ7b3WebrqlRu/sDp9EgRqG1lkVYzGg
E3rFpQEfExa13lo2m0FvGCRMqicLleDnX2pGIwzIqF9XBpGtldLG9oZoLbVWvALYdFgl1R5+XTqM
HRYBgTPAd7qBt3lfFpcQiQoD/liSL3VPI5d9dYgJSZU8oj6F2fnCLTTTLZiyr7PU9mKDCetQs1tK
r1TXbk0nX7WFviS8f4GG88nmGV84ezPb88co86ftmaoO9kUM6BlHyP0ZLCY3nn6Wsr9aVCCaW1fr
HPV/eganhp2DEpcccyuJGg6x6apYxY0EIJ+6K9Px93xwvleAkoZO3d98vrwzV8qUOS2L2uJ6GP2D
pevHciRPjTWuhDYhuGYuFAxzjzgnQT99Lz/J63p0Yu8A9oG7oa6ToCtueCs9NkCnls6SJ+LHa+RO
oWNo36CvbtX5MTbIi9sWw1ZBDDnqc+Oy9JO1GT//3iubhCrFNMx1YKR9EPJRq3oPkmHksOEJh+/3
HjAJUzGMG7KqwWbzxLfgTHbqxEYJthZLl+THb4r8qNN/WhGKcXcry6Y42oi4NywWX+ICwnoQar2W
Q/mil3CJM2nuj53+03NiEFxFPtL0CDrS19ioH0Zrieg5E8qn/Ouyg5mbkabpEafmmhomBgAyfqq8
heJs7tdPSiaRpYULlEJ6hIFoEWbjsC/PlS481BbuiplXM6VUMyWMgY3KODhD+mSz4ujm7e7z7TNz
DU35zgW8jNpEauNQDj58ox3QKKrmrc1hBJikIpS9uTMxJPj8YTNbyTy/wJ+WGGrwLmcFdOFQz+xZ
RvW+HaCX7u+ARgmubKUWnjMTRKaU5saA60jid8lRG80lMzXgA9UNYK9XWVMuddLn1mRysNu4Jy51
S3aU0JdZtaUEPIeNC1FwDuQ0hQL70C4rbAWaoUrJVjU6fyI6iRQHSt7/Oui9xeo+ErBFSTo0rOrq
4HikhMbEUFxDG9SJSmagCo1zINBdYLpVsPBmZ+QFQEb9dQkBPbXLEfCrY9Z5d7oavrg0vuNpt4Gy
BZRV3BudCIjt8WTd2vpOmHqbpCpaLGrmjtoknSk4sYaYGPxY9fVd6vuXI2Ert1vi+XycJ+Cd/frt
Kl9Ahtwz5NHxk3BIm2sh1EEouOYOg7qIk/xC5t4jJIR/5zw4UwdLnbsJVCXRHDsXgDHlL8hDNFE7
NNpVU20/f8jMkjl/m1D7nohh1T4eRlc8Nn227wX2A5y66ohVuzqow95I1kQWUVcD+AVs7l4SflsO
5t3CJzjfRX/v9DjTgTOx47I3KgsUcwi9J3XmRkWW7yBsBDMYO7Iy8dzJITLNTiN6FnvUSI+xVS70
OGYqIWc6OnbNXHvUqTQoGfkFIfHjAICAp/Jj4JCIKqgGt2ike7R+YLrZAawLd5/ghIlPGnZLTIWP
960zHQ8bysC29UAUHVM/bBMoWLhc4K5mv6en7UwnwB3IaYLrqj1S14rPTpN78JIeRGHm8GdMxJYD
mvD5an4cxJ3pXFe0RS7MrtVHaUKvThSlCBvIhIdOA9Vhq1AwWA6CheRm5rVNB7YA3yS6Y6xBIHcu
wVn4XvJhJ6xF+exz1PpgY05HsIK03NAyaI+Ar1WRMjYZCYpz9w4WVzk07hNjiKjnfSmNN9fGqFxn
S5rFH9+7znQOe6aQezHE0I4EidrIawE+u7UVkCj3Yutb6wZffpfePR2VujIVYA046pimfRsxs5ZR
JRcWaKYOccjkGuwpMxUUlKyD5zwnwv0eOONKdcUJdOsL32tB+1He0UisndEvsUFngjSZZLyeJwBU
Lcb66HmKRFJC9Nwg5JK7WRQjfBzyUlqbBMlkZLcq40s339xenNx8RmHIdvSZBgd13LUBBQXVQTKf
MNhR2NK40HabrQgUddYQd3zkMssiT/Sh3co3ChDUtoQY+ZcYm/n3Lo/pPNMljQ+zNbM5QnbdD83K
e4rNFthJveKQYI4Wt8/MeZ8ONuuus4HewCVl00vifIU71MsZrxSPRMKv/Tfj13TCyT1okZYB1Ucl
XQp4XeOGoiM8hHLlKwUQb0e6YoEnN3P0ptNMZwi6wpKY1DYUCu2qLPt1R4pLHYMoNzpQvcm7lYMG
7efhcu76nc4zY+mZhMMb8+hbe3R9NiXUkUIhLhkuAcrJpkbZyRqxzZs0CFPmHssOrp++ZS98gJl9
O51t0raQpeda6mhnalc7HSTWiquBJjeff7+Pc21nOsesIIbccE/2xzg9c7BIBocw5ftrs4ZMuWww
5fv8OXPbcBJorCYVjSWqAW3M8q73t2okO0BEddiI6q1N7z9/ytzLmsQWlcnMRuHTQ6FaZyBY2fXO
gQ7BRd/opV7U3AubxBHlUpXrpHCOpplctro7lL29KuLqIlhakrkNPkmSs6AXta6t9mBDTDY0B+Cu
e3PjdbkRKs/fFjzZm0sD3plvMx1Mcj9TFXGa9tB40Pg3IZYFtg540T7MKPafr8lMvJ9KFRus8XnH
UOOI4Jho/U36Aina4GHU5rOnXne7lhpWZLC333veeQf+XKXGzmgT3pYHuJ574dDfa7jepaV5o+BG
anjFRdLSL5LHS+1C+7wuH2Qh0/mhbNwOWDA80FJVWAyviXVyui8GK04jeBQ03rDy60DIRdFsimFc
VSlm180tUPoA55Cw8B4aVu6qnh298unzVzBz2KYjxxaxSLQdBINV7K9Ja8MNr910sXVr0f4NRcrn
T/nRSv/oi59r65/edG2IMhb2qA6QHmPNLfqk5y8LadjcubTja2iPVXEWma69iqEYnjAnGsVwNpEo
aRYZaowg87rGx6mgR5Eo6PZpvvr8o31c3TvTqaUfNJgGOZ4AhY5eJQM7wWHi9fNfPQNwcaajRpfB
6rHzOBIV1kS+4UHEBN7BuHeArWPNeKLMPihnQDZI1A2tzc3Il4Sa507rJPb4FiXmSDE/KxwX1gnD
Fe+7y74FjCszxNJgn8wAjJ0f//+ndfVt03SGjBQHVlbi3jaybeG2j4lyOBRFTDOyLKM4tcwF1J2O
h76oo6GR4wlsPDGis+ixR0NpvgcKsY5o3ASRSOsC/oxJGqmg+UZ68NRt2bQ86mgNJTbrJq7RHkmq
/CEeUKzbNRw5vNaUERlscoAOCDB63RvtyRX6aAKlSu9fI+/nV7mZs1VGxv7ShQXugaY+g+6Xsc9b
9y6tgyvop94gRj/1Q9Kv+5FvqSIewEd4LAyjDX3vS8k3yjPZWo0oe3iNEWhelzd8gK97zlrrYjTA
ibRasQF2PCxFOhx7ZM1QdiJt85BD/tDJa12AXVsY37Sd0hB/0x104xz8zrXh0aOdbZm48mT9AMbq
7CrDDXUVVHF8xcDHMVnTfckGe1u6ylsNEJBak0YdLb9+HvsAlsptfmXIDsAJWLbe07roX/vAXRee
eRSSbyszLunOMtKWbayM7HM/JRkgf1YXR0UPNqdrwPjecqSTQ2eHyF03IDWDkXjK2lMAyJRV5vvW
tCQu5TjeEqAvNx6puksTCJWgHMYTBpE3tWtfd8S57oAj2WDMLsR2pD1cgFUAicXYUGvI6beRlwX5
UwYByxWIVluLmP0176ob20NXPkhhtl1kDyOcwCMomssBTmfGLk+c+9IYdNTLMwMmJStcPnxYjb5x
7dbMjuqB2JFf98NOkczeojXln1zsl3UGQovhwN1UMxJZLI4jH6tfGQ6hKwji9dsYuf3Oc6wt7SXd
mDmEcGQAYCkStAA+t7K19hSEaQ+alVnKIcydQTMxNXHVagDjIsgfwDcbKcTRdxrQZZrYrQ4+PE9D
tFkJvIkGdYoDdQkPqWsbjmprH6SSdOtDjXEIRaMBVe+GXau8k2byQatha3GM19ZFJyIPeqL5bcNU
exqIeZGxWK8bj0DYnQYIjRY0NrvRjY9ExipSlQmILHgxZtaCfZRngYB8q4BK2+j7W0pY5Plg0rls
W5ERNEnYmLPYxwst2+8B94H/pVRHtKbtvoX26wp2yGA7ej+u4dEzo9Z8H93xRik/r2H9QxvU0U3N
Ln0LZIyeDNsAtbNIofZlB1Bqt4b+YpBGHDJzgBdIxtFIAApbdc6B9XDCdtuWcczFzTs2NiAc6wJ0
mHHg4klblcJLcHWUt1Yw3DludQFuI7Mf4qL9Qt0ClCfPPKWAaz83VWNuWju4roys3I06O9U0WWWB
tfeQ0UWguW+aTNtXqCusdUXqEM4UGZZgGLZ+yqo9uDdp2Gvs6cgc3I0BvPENjxNjI6CIqLhzZJn+
SlnnX1qZLbpQ1TjZw1iOz+NZUXWFcQPZZjCOgK24CYhHlRyE6XjfHdEMECID8PxK0iDwIo/QdNxU
XeqciE0zBo0lZGtdnlwQtHL9Vdc6sG8cO7izGTkMuzF0OVhD9pIkVK5yp80jknnFuxXLH8S16jFN
Tb6zGlmvIRCQnjDcfMxTD0hkeCSDc2JQsrHRdCCC4GwEHRK10YuCAn1iZVh96MOdMkpjd8dr+kpH
bT0GBjTiA3UebkgOnpUxUJwCL81AHOSdeUX4WdJag4lpFuXZIZDWhrH2jTJ4SPKygCpDTVc+r0Ev
pazGWiQ9Ww+pKSEzkF/FRRBf+FRfGQjhpbSryHGMPOxsRndVqsWpRDiwxsb+YnnlTsJEHBvMuGJV
Vm9imtwnNC4jH5TGqKgFWBWkAmnGrgwcZ1jNfCslVEx54/C7blRwWmg1e67gAOeEXp8aEagwxoVZ
oIiJdKuC4CUPivbNAOAbTumOrO7jun33RWscUdDAr3bAWjICTz5mGON6wJKuKkXHWw7xaszdEjAm
DSl0yP26e+vcmm/czrNWviGOcBFW6xjgtBdrUMO6sDtkOmZpr4MRIsdJUEvY7dXXMFFLrrgSHmBS
CmmPWfdYGrfwAph5BS+6aUF8U1X6lKOnUxw6w+2GSLWBAu+1C2jkBOpL3Rjy5HB3PHRCM3rgjT8A
Bu6pV/QHZCQDNV6LGIzHwOlVWMMzLgRhRayKDugd2fTsElMhwPrBvY+asqx3QVf625EX7NTlet8R
qz5UdEzWFvyJrjk1xcrxOntvBOa+SexyDUhXCyCeYNeepjBhGN1W65WdOcnGo/33rgg8aMjBDLR6
oegkQCCjhn9mSaNKBPV9l+TWk4k1hcqY+A7xZBEVLvREHgbqju3KRwXrrPzMps/gMJs0rEzTv6zE
uCsNa9i5xCu2vZfqLSgxowNwLX9FUukJNEcalKi58z2xlX9b1JBxVXn6zYH1yZnibxXP7SBNFOAB
e+5qJdZV4nirHBHZ2g1FQrMQSU0O5HOr0EJLXXOd5VZ3ZbSMhm0sXARK5Tv7ntv36F1YexYE3feh
p8kDrcrhysiEu1WSwEw6d3trHdgEyyVUkm+k619lqhuvXRMKx2hMHxDRzkJTueW7m7LJaXaQgAll
ES3tvoogelXjziocmF8EFlr4As62R5b0XbwdRdbeaKq9+yLr4FVFO/lAg7FdK+KwR47KBhlCW2q1
gdDTAHCQ6IsDtwoegmSbkCjJGhJlmAoiCGU5KHMlfHWM0ZVoWifGSsTBOo0rAwSVwVmBP36hWUrC
0UAviOv8wW1ivbGK+KYaHJRlGOjnWxtXKRK7ob9zACWPoCyCujStHmJkYkDAVfJ6YBlWTlDjX02e
/3zr/w97L67/VUU0//wv/PmtKAfoVCdq8sd/bt+Ly1fx3vzX+af++1/9+jP/vC8E/pv+k19+Ar/3
r+euXtXrL3+AqXCqhpv2vR5u35s2Vz9+Oz7h+V/+v/7lf7z/+C33Q/n+5x8g1kjQdm/fWVrIP/76
q/23P/+wzj3W//z59//1l+fv+OcfF69DodT7337i/bVRf/7hkn/YQUAcCldIL7Dc87xXv//1N6bl
247poing2Jjj/fEfAHSo5M8/DMv+h4dhGH7Stl0Yvp9brk3R/vvvgsD3wMzyUIi5Poa6//5sv6zO
/6zWf8hWXBepVM2ff/xamJwfjFFMYJvYs6aFbzqpvc9DItvhmCYUTpBsM6D9QU1N+IZw5y1Wvtj9
9Gr+evzPj/u1vDs/zvfwEAdQDyvwzem8z+1TDUvbMoC0cmxHfPBKxMG0XmoZ/1rY//UY4hIL5h0B
xnznbtNP9VCSG5AlyFUQWlXgrWlXsQMH3iFy8LWOQ8b4FpwX2YRwioaqgvY75IQoehe+69/fre95
BJ4LFlgZ0JyftIXqvjLbvtSwSCzr4muWmwx03O2Yxdn3oijIN1gEuqFR5M1BeDZCtpV0m8yQdb2W
NS+vPcrtF5I2VmgJR9hbacFMiFO7vK06AVIhOPPRWCh+ShsDbDoToetoGablwTOeh34SxEhAG2Lv
Ldy7I3LggK9FZ2VrtzOTV+QQ/MksvOTk1zF3V15K8Rm0h5YHs9sXGPLqlxG60G5QxpdemVuRnyfF
JvCFvgeqA5QJAzBd0flijCyq6+Rfa/i/iiMX6VtdNMV3NY0Sv4SVq/Jd3qn6/V1dvJbTf/n/ZTzB
RvksnuSvOv01nOAH/hVOHPKPwPIJbFQgI0FNaKf8O5w4CBnU9nyKrgD2/Q+FkX+Hk+AfjodUH34v
MAKyA/usYvXf4YT+4+zhiIiCH8LRRNfkfxFObOvHEf6f3hL5seOpazqugxDl/03pBBO1LBvtsQ8D
6AdhQhQUEBVo0KHYxDwuHhPYv+gQ30GvE9+tN33uk30iRQMcReutpG+LI4xc83tPpf6mB/XqUFnm
uJKshEpWYFUhOavFo1Lpm9DtKnWuYYp9WaoB8jpZJHV1rD3I9MJi5N0Ohi9n/4dqjG/VCFv0GLz4
ouj8laehq2r25SO4DAM+SV8hhXUPOZ5etlakwNkDjI+shlJWyLJkHrJctaEBlZCNHjokpxgne5bx
3bCDp7aA6zvu+wZzt/1gNTnqmAZsZNdYA0pXHkoN/k0C1NJ6DGp4XDf+ClrCMbxhXgfonvM+JbsW
WsrgC3t4fmXdMcE3gVNcQuUMmtSmuO9BzmKlXCU9kq642ikM9oN6AJbY46gH4Vvd6aYJqyS5Qpck
rONmXCW2G7WpB2lk/hAb6wYuqK7IgysrT58SE/It4FbpPF0XOP6w4HmJvbPrgwKSKnPsd+gVJV9M
5smVqciwG4iFVKS0xqitcmefMuqHfRyAfe6vqWYCGufcCVOZ8FtZJ0e3wNk2HXHkgW/A/qJJIlm5
ZVi35pujXLAxybek9A6JadyU4p5kCYi3m463F4EqViLX+rUmut0Sx2W3wA1eVrw5lOpJ8kN8VurL
Gs4iE9OP0NbFXivrGTtKRgMkY+1A3UpbnkodQ0ils+1t3nrXo4RrIGr1ldPIfdD13Y4U/VemB0hv
c4gLx/yg22SM6lF8S9P2jbnkagSlqT6LqgizSqMsRYkjBv0dzGIRZa7cC+CIHaGHsMEca4OWW7br
83yFgi9b1/DSCFGsmXZYyho9JBNCfy3r8kOOlqMtqbuV/5e981iOHdnW87tojhvwZiiYcqyi95MM
bnIT3gMJIJ9eX/XRDd04IYVCc826O3ZvkkUgc63fLku+WyzxOLjVbmyIhS0syrJFXh70brzFQjWH
dtV/i9n4blo7nrftaJW0k3tuE4qg4uoyDPrfpq5Gf1Tcz2X5ly7YB2NQv+YiZpa/aU1aI/9rD9Yu
wFunqy2IiPbd2DnyFyr2XsoCwVanP9k0gqEir0Nv2ozYJHMr9lcr8UR2bFV/ytzmzzjnKvFU6n6x
Zv2xpXyXgVWWEJ/GHQHQccMiEbAnWDQ7GVrlhAZ+oUJMPyk6M9PTeOldML61IYsG77tlNW0R6rNx
KFLzu8ws85Rpgx83a1CEXUu6fKFVp750vszFSgbKIYbZAJY4BqoPZX6vUmLZc+66MW7QeGzGgfb2
cAiMH3dzTqZI9918muVOsWLLFdXSrJk+L3/FIk1MfV0fm2FveVpUqyFuB7Hb1uHTsHhmFmpA+UVP
4QIxuVr6uanerPGpXb14qI2wIObczPneeeWjsv9a7P1YoZ8mjcF3f7Kq6ij6lp7OHwK57HpE1phZ
QO48xJvTYgS8nk1LCnAplNmFbjkUKRgm8CSQwWZl26Ovb9p2koOqOj6mLXe+nULaQY7mq6xRTTda
7ttHkjjxOSMWdJc6whJaNg+6OwJzeEZX9x8twJdxyIhSyU/B0Bt1G45eDfQoNnPbonmi8/JGVVvp
hoR+p4D5jJs9R2qW8U1NqfVn6Gr/Tg8ysgIMTZMPFHvZ5G3jTCUKv22C0FJQxtFUrFl6rQP0sz3b
qfVWldVqhsumd8N+7C33O9VTPWfzL5SVjIWUnM6F6icQgSHtg4hBwnaTqgHvi9zUKmQ8yk2rk2kG
OtspJiwnHgFpwo4CPRGQh2PpAwazqsUp5xBSNQ7+Pqvs9KMe81BsFS+870Sk56Vp6NqyuYhhPFa8
5c42le/oTKqvURm3TVHd2X6hwfMQG0tRxrV3QhRmaLtAXUZnE3LlTR/t4DfxKsSrFdQFkpT5J7Dt
7jB1a31HNg2vDj7OgfA6P1gPjTmctDoLTqAT2zJG01reTFj5bDikIE+j2u0id+YQleOBNK8kLSUf
fHu/IASVQbAvLX7vV3INooaQBNbFVKH+bqZIpLvG0+qLDFAalB2FLXkOgSHFB01XSQCofF4k/2Ee
AQerg4e0jnEuO9S5d1gG/J+m48drkU9A/OT34O7tLbuNKm0hToy07ZOWVTEw7d6apfMJyGeF5grP
szrutFO8RVjS51c3owhCSkIT8tOoungpexGuklfS7LNHNwdZ6sDaZfUkdEcn3Na3ntMtq8/rtlqR
SWDQFdcDeq+PdlXd1EM5hbm9kjwFRxPKRTCZD7hk5y7stvGvqKpfvywMNPVGfsjk1sVGUFYHFN1V
NHpeMlTOGq7dlnQr755aKprus/p+qbedIevfYdbOdjrtyauPy0Gn/uDDsrdxR7AYFqTuHnAA9CuL
yquPNMeem9Ig78oEl8Rrpq3nrlOPbtWKkPlCxsNQc+m4Mpq6cl916uDpw6++kfmL+OWu4QvHq632
tLv6ibFqZ+nMt95AT+ZQBpsTzm6bPwf2+iWWO1GWWQh3H+yXGvFMXkeBOg9XyKSRsWRc4ir15U/r
TK92UeSQHxz+00pMgFabE5GdFvErTZN0W/8yeetJZVLdCq0+uPqQnl1r2zm5eT854FlNAFqqrfV9
7ZTlnvDnZ5V9NXJK6hyOUS1HTyxGvOlzKDo42LX4qJUebZYfaS2FHqKfg6MxFTd+a28Jyhq+l/xx
RIwyzHuXpPxw1evD6LdpRAlbQFFB9utZKqls7U81tAe/5UHqjGRZq7gjtY5EK7RXPQ/AvM3lvsy3
184k6AAbYqobh5SI/1QMl44+bsjIJAVugmL6W8iUIqqaFExmMZuvmrflm4V2Ex3uYRLNXVmx9Qx6
6u98Z22OlrPurb49bOMKERP8mUovtvN7MiWynGer70ONXJoF0+MQPI9rd1arznzzIm2RCN3dT8tb
T1mXDu39Onc6t+BdoPRgX0/tsRfawaQeb9UC4KQxcjz3Te+/ZK19Bwhxh+JMWrr+N6/R8JdmBEAT
OusUVyLYz7n2Uhu1SFBjs9KVfv3KhvhmLHr1xDvph6nHLdem8tI6JBpV7i81Zok+MdL0AbEXZg4v
a5lwONnwmGdjv8V4EdrQ6d603h8iRxiJvy3N3kEizwzdxOnAUQgaycQnwlG7rQs6aYJPN03M8mbM
H+rcSQpJqcSYg4S1uUrvKbx/o27udi70kt56e8+j5oVpZurg1DP6J64Mvf1a7e6mm/zboMS+3+cd
utZiOJSe7ypUbw7xvxsnWEIb364uRvW+5LLhpv3sgHzjtDdSOjBlMntEfXGRS/3WRvgbeYgoDsLs
xUuxiEOQH7pmfVe1+1AZ4xprrf0R9H9kRfqYSQ8BRWVkyHgPKAgXXDg6J8MoQ90WGWVi87grXKLG
ETFEubNFNJIk1WaG5NHegtXs00CNce7oPTNRPbwQBFBRy+za6rvzr022vHTybK2Yw2YUWTt/MpfY
MLXyMjYL+bmd/TwMXDFG59y39bZ+KHNUv3nO3zkv/2B7l4JnKBnm+2Aix2FDxVXQSaj6Y+WIPizM
IcLgE219HhdQ3pTR7GTnYl9aYqefEseupkgDontQG300QZ3J1ypTz8Re5Dy9N/20jEkDXh61WQUR
Zrxpwr0ZPHGwankcpgEkFWC/9gICrrNzgdwpC4pbrfHfiO367sbiNmsegtn5I/L8erm896sRZ7Wf
iHlOsJrSgysG99kxGu2gXJoERrs6ajAK7gQNWaiLScwXp//CzwGck8OVSUd/MlzzriZXeBVNrMjL
CFcW19DUe4o0fIMxhP0uSiE3Fse773xtn9l2HGzTt6xb98D2gMFq6uj4IJ4eALaz2yWSHR/eCNAc
phJJquGvL5Y+s8zVvh2iiHwOuGSzutwPpqDkdn5hEDzNbd0S/2sXYd9vp3xBmkvblT8HkZ455h06
kG8n14hUrA+iqf8EjYeKvgLQ3XKw2weulWeH/2kAS09KywS4Hwjv1BwZLlLM6Ijmt9LSIjefb1Vn
FBGte7/LkP+lL2M3p8XrHMznOSPYvzHyd3tcL/YmebeDw8avxRWHqSLEs/0U3i4f2Alsxtu2cLlf
9WSqTCMqWO6Sqmre+nYOXottns6W7V9R25Xk9XlnG/qdyrmRc6/fSOJjJ0ytBXOp9dlUthF7QX5b
TdpXr/JkaOqXrF+3qKiDa4fzD+QLso/eO43yrje3SHjDgUA32sg0ctA6+973suGJWKhdMVRLqEym
087rHqre3y3Kw1SeL7+pGvgRhdlyRJA2P5mcq3rAiRXMtFKv5pcuypkmQetHZO4Qtg5g9LDWB61c
G+KNytiiPNNtWkxzPsuH5cn6xlhHpkT7yybHKEoDnw3f2Z58hRRyaNEG3Rh2rUWeXMEWdtM87+qq
L+Ox9HZ2mz4uc7dzhPm4FGkiTXJZliJpZ+unGYeDv6xPrugwGs9RZVSMSuxITRX1/k1QUfo0IWdo
z81YP3iB0z8KeOlcysMAucuIE3bZn1lVhGm8zbPwLkPfUxFH4eJnCfmUIAOnGUfL+sfUlTObwv3s
Bdl3muW65Niusr+pNatLYRf0uOhtQxezOWltMqGGf+sZSMKsXaxjJoH7t9w3n0fD7O51Q+nnsuTZ
60VvR5Wez291U82RAzJ8rDx3i4eN5VkodelrRly789xodNp2xzyfsVHzAOdmasSutxCdr+aRu0Lf
LYH+R9gZ/jVdT0muRONNiGi/Hnovr/aDFJ+amTUvgHwaC11q/qnWqn8bPcPbZ0Mtd7DO+b4RnU96
lT8e7XJu71lhEYZY2nIQwiUuoJcZn33dW7ss860XK2ucJdIyvadTMN3MR0eJgmxAgMsu1ACanlFX
ZacOlhZyo7HLMEhNjvlKCqb60tm4NFDxnLlayn7vFaqKlyvMgRlzvmRdZtw1rljw/fl5vUOZtP24
ge1BufZkwlNdcEzHbDvKNtVOisoFd5iwRUCbAxjkJvUQwZzombe+lYGqj05pru9j561pqGTLBcC3
+eiu6/IrmKfiPHC8fWNJcdDzZb1bRb39lA65xEQdbsnWNlWH9TulSsQr2IJafjIiQosUAq/t1H7K
0hV+P/X3Gs/DVzqP7j6g0egPB/lJllWW9ErqB1/3pzXmplr/2o7fveNzdYLILF3reXEJNlxnJBiW
dW3naYUtDpImR8o9QbJrVvWxGHAKONIqI9V07L9Ig3zuwzrM8gIDNB/+pW7GJtJTrYtmY9YBkTzp
mOEVX+w4SlzrCRBGEDqonFvXnLw/q1kXz3pd8nm5FuXvgd5pO4qWxbNEYnnTFp11rnNJk4Kh35Ra
XvZk0OhNYmk2f82itwis7E7/xKw7f2SeqV/J0Ek9eHnPQoK+uvqT5g3Dxjq2lB8x3R68fnLLsNis
Q2+vLLG1kzs/jV7JLcx7CwqbIrXy2MMi3AzlWJ4crS3OBePR+4R39ljMlnODF5GwaE8EZJK0JpZy
i68a0pna27uqHRzG9ba33tif2rBDcYi91jvmeZNMQh1J7X8wcLzHzUDq2tx+mWLY94M4LSUcamaQ
4OYi9JoYOEaSVGiumehBg47V6UptfT+qame76fKSY0RIbv9wtbJCRVkToHxYJEkqq3ymWdhEg2Hp
eeix15PDMXkOu0cjdgGZLaTD6d3evnIrceF64rFdmmyv86lszibjjneAWNgpxWNdziw76aIJWt4z
ml588o7qMavoUfKWL39q36QMjHtNX23mgOamunbCayhCzLKa4jIIqMdWyrtotvfY2vWu9puHbR3l
frLUNB/avpcprX+zd1m9CQ57qMb5KW26z7IhXzAU9F8f67wY7cgyt84LtW7Ib3rddKpkKjlSK18N
+261/zhi2hZQIn+9pE4TXAPryIFnQjaSZtNAW2vLbMowl1N/MjqKLOZ2Ent3CFYsvV3T/VSmAvNU
npvyG0WjFs3N8LDojNqmyS7FMDLLj6yrN8iVuUJpo+iUCjX4XBHnhm5Hqm+GF6pguy30+HtPgvJb
VB9edVaeLQ+FmR6nwIPvJqsKv0HnJ0Qrmc8WpDijh/LlcbENQoBpPtrIfbANrleatS+rsMfdbNjO
2ewEvbao+YOdtbAh8m4pA1Blmo6AMklO/H1IDnQi01nfD56c/xj9nMfjwjZcuNBjU98mgSt3Wmbt
5345t9j8Hs0JI0I4W9THelRNkhDIHMLCXDp03qR+FhVc4kfWq/4vBFK2U/6IdkQh6o0QbGWXlXj9
G+WOwCWmmck+6uY2PbmYGR3f6Rh+6nR4qALL/EzZwYKwn3tiC7XV5m0r0hvL4MQu0JfcmV76as/9
S9kiGnSm9IHkqYkKX9ONe+phrJaFHrgDUa1bLEjrCDH3rKfJ3KtBLB+BQJZYWSBtlVedTM5aVpv8
0zK07LBUw4dbF/fGOj0jhP296p4WPkrGUvZw7VYOGELqrQWtsZe418d3IDD+yCbeJ2FUCUUCS0Q5
Hc9S61No7EYa0ZMOI5tTwfOLRdTn3vswW/sJJImY0KG3w6Cy7pfV2wjraFGDehj9yWmFs3wd+yqL
U2VPD+BM93mz7nKw1UJ/tpThnVun/LNy/hnVAN6rOaSLzY3WP2gaYProaHmiNn6RlLV1O8mb5Gsa
yYDgdRm29Ix+xk+B3CHkMnAjYq28l3xwUfFoUTnrzxv4PLVQ/t06Mjk4Qf1d2eatbrddxISNA8Vv
I9sptl3n6O23w7PScSrHCJXu9FKOSdaLxKescPGWp8q1p73Sm+5RzrqfmPZ6JjXvrVHW9zi5X1Px
Mgov0kWb5LRV7Svvra1gIKhWB3OacPikZbfFlB2pwOVDzL2XRQ8u24oARwMAGDYZgSIqBCIGYEox
4oRd4hZszEnbewnKJ8fusHZdwo+6czgRBOxLPek79ubXdfO412tbRqIvyM8ghCgnzxjA1X70+oZk
3mZ4Xub5TgRzFrJAnxdl7XOdfSGvTD3Jt+pvNkoqASbvUVKhdSiZ087gDYeW6qtLaTDk+b61szSq
xCyDvQAlx1/LZSBVbUuQpek/rkz9oSvZlcXiPLmOc9o6wO0+J99+0g225OUAp2O/z61kK+hecT7v
2Iv6GLb8L6lny77KuinmZir0u7xotBdI8ea4BMKt94RifYAc3NBtBjntL6++OUcIM+nkliMCjvan
m+c8UmJhRGvr3zEtgLf037Ux3rCUFnFrjahC7EIiGXTy/eDD1YOovCw5qLme9g+p3pUn4Gd10RCN
IJ5Lx51d1R22Om+O+9E6t9v66VYVpcYGnxxoGBnNRC8BSYdjrZ+Em097JFB2NG4j5BFkxtHZroKg
sfeuitT20s6uFQelG6vR3+uW0GPd6PnkELBKk8Jzo3LActb3zSnTuJFkCM/KvGijXoSl5i8P62xo
0aSzxWbBRuV2izrWybZwnaeSn1D53Lnq3PXVg+hyP1lT89kzaUc0isL8nJ1sOeiL7t5aTZrSixhs
xZ1bXLV4aBFDH2YtWqcff0DyqbRyfCKQr/zgIl9v2jb7ozSRf9gq9W/FKA4Novsw1VzWk/5Kj5DV
goQaqdVJ9KVAduPnZANWaWiVFu+EP25nNyiR4lhmTMnvWczNflZdYvjB10rC3g+whwYkBTEWWNtl
coxwWZe/JudyX5XvGTxMCz0UybU8KFAcTjQRVWarJ1k2OxfT5T3tUCqNdvljFtmu2fipGfNCbxG7
yipf+mFyj5XRRTYqyNAorWTRNH5JJjM1e5ywXnJNW3G8Tkjdg+m3GPt3VQbZOfCKeENlTAMZlwoT
Rmil5BGaORnO9lXrhJDMcEC1OaLp0CEKTMlPp9eGRIoR40Pjv6jF+pbkRWhFcTIKj8S9ch+UzFXl
CKQyUshHQU0p+nOupf3tolPZVQYpZI559e7pQsVQGluYNYjv9TzgUCv4IcGu2u6MXfpojn7F1Do7
B2KdG9upD3ZXlSg3NC0NO9uJ3K58Jj/hTbPWX1gsflx1h3Ki5Wi/TgjZewDANM80oFj1wKi/6E95
kb/Qj4NBv8mOdq+O2ypuRGNcnMHdIzZnlZ+zm9xeTlyMIxiwQX4rvOYO7VYXFzarCNXKXHYWiKMe
kP5CaJp5TWJRE0/OghPQXx3jBB3yrCHzlXM3Rr3WfwjY7Vh6wr6U/CS71u20iDh7UrId5jbrtS0+
xuW3HyE7NB79zFAFU0ru/J1S93PAnj549qGtLQMCqwHwta3gpXWs+uSQqABfc2tJ9dzm+VerDx/6
Cq1Qiy6Zxy1a0tuepCMmB3cLFREQtGr7fhywYQaGFprWrIWC8YyxITWSli/rjMaD7KnrrfkcinzZ
iXQOgagidH43U2rXh27idFA+UEPZ6iwQmk3QgZ44xm5x+2gs1IGcFQKNu1aPMl1MMWv/bb3WRlw5
BkxXvp5Wy7L3OFb9F9pFuKiRu8Ra6Y13tmt9I+bjatD2V4pTalkZkUKXxX1GHt3YqU+naB+K4ryU
a1IXnR5j02GBqdpn+ojUWZUEbCrDfTZKvr+t4MpTBBSWBonffNA8d47Uf139u5DD8meCP9w5XskX
v9ddzSObXAS3nuc/DAizS8+6KzpwoKWrX0tTWKEdKCZu+aQxaxwUib1BMH8hfN0KfNfLqwUgS3Mr
IPXkPuhmelATjgK93YOpQmpkNgw5V/vKOa4bjzrmEwQaJcU1xUuv0jbMF+vXVbtmvObu2X1bxk2W
vptDsVsqH2bRRDSECj9cV+PUp+pRMILYegbvDEWS1r+pe9VH4p92dbXsnZmxlavmrueQ97pmb/lO
3M+4GoI1jZpC3KRLfWP1VDh5yp1jr6wPRWMdg467+lqj+M2Fkka0LXS7RqM4KwddH9uWuEezB5+B
xtNF3dzxapWkOalHdqHIdSHlRKvseMK1E7dVJUPTW55BgIG75u4gMshg44fB/1Bn2qXp2O0Lr/pJ
x+XiVsObHQhePSuIZHYPIxRRQZOUBgdyO1pxuvXnhqGwfquW+WgIiBQqTtnf5/y1NqqdpfCe5JMh
Hv2y+14sVPpEa6M904+2OwE+5jdBh2DASN9LDwa/M7pfSiojVowUcWiaRoaeX6myDdDfSbfQlPkF
beqfucR6Zs6DCI3RvtHTeUb9jZZBZknQLNunq9fDW64muV80wD8PUChmZjxMm/ax2mXSZD0QnbPE
6ECWaCgU/Gt5suufqhC3E+XGpAdxO67PmZ3Gvr48tUabDOb0C9YJn6kLXiyxvSx+kX/OEsUmy+oy
AFB3Mimlxjrk9zf+NN2Y3XzfqI9UV1GHYk/vUIxV3gOw3d7K7P0s8uSqjDF5FoU17FcD8K71Nk7n
0d9ZyIuriTPJ2kbkXPntJH2cwJJ/8afbseNqbpGhe/Yd9MCxK4zd2lrfWs+5nw7TpZH6eeCMD3oN
OO1BmiNzJpKOJp3vrKaPpfVazynOAw1p8VPjtadpI1gzu44C9iIi7mw2QD32G25EX3vX0COHLFl4
hRfUP1gwrJVJaSStV+y4ZWNfzuPRoPJGkwfdx+RDPqHIsadu2fc2Xgs1OtC1FrKlZxTVwyr1nkew
fHoBrgXvzs4mtRwO8dEc+7dsI4SgTJOs8EPpZH3MBZn9WimnbIoof3XLIzt+ONRuohSSpnRKj4O7
XeiG4M0yaYkq0zddk6h5gVbqB8bNhfLdAk0E3s+6+HKGhlBw7Xmqx0SXadIJqF3F3mCxWwwGtIF5
Mw/2sXPVFCvNAsWtJ2B2Z1ebA/LwUc8iR+aHRqEEWO3QHxUVEQgGMbsL5Yaiqr+cyn6T3nYH5lbF
K9i+29zIoT80AZeX02cPGuFLGvzPtiaevoHTF9321xSsTojjf9esiSrFB+V0j3pQPinnFDRTvFXm
U97I2wXShIN9YKPqxmQlMzYpyhJZRLuHaszYzjX2aJ8nG4NBkDR9eWtVvcIiCV9QBRmAK3CKndon
Z2sSn6AjhI7qe2RwyofyKajUkz8uh3z24cnr4EKdTH/u9bm4RZKk7lpJE7ipGHXEz39R1f1vpKj/
lqDwj1DNNKwrTnoVwPr/3iLZYY0RZcOjIVoPn1op3H5vN3P5g9mseuvXBSA1bzbq4WQnmQCzbTKT
pYLqTf4v38nVBfhfJXPeVXkX+GB4+j9C3H+Tq+YEmLv1ZDQh8r3xK8CjZocGmGAVVjjGHvta036A
7f3nam7HJ38iBh/icpxiTbklymTEhv9fd/nfnKv2+v+su/zvzfQ1fE/5N7bSf+nCr+Lvf/6nf2kv
jWvZ3L+029o///yf8kpX/w9HD+yAZmbX+J8a7/+UV/rOfyDHNEz6mUykmQHfw/+DvNLQzX8ey//1
sLiG4yElJtzVck3b9f1/b2gkJag0u8LnuSWeuBoHsz6VpRHkvlGfUgsezlh9whw6yPJaTr+dN+aT
fo/3xNAeXK0vyuvpXzPALKzZZW2b6P9Sa9QuVpZ28EOVH8xFf/K2Aj/brZ5jhsHjk3KHD+GIFN7a
DzQL2+sTp5RdaInS+nmVp8Zymzq7TdEukRFgNwObC8RZn0XDok32XYt4Yb10ojDsUAU6ASVFNmzD
jz5O12K52g6278mWvgrTdNpqKGk1MM8CRGG0XCtmoFMzTCn6zUmMGl5wuAdfB/20awRemy0C5NAd
KFMPLJJZkx7LrTYQugSOOlep5FzqphnL6ZhXnQ+Y5eZ9+z2u2EHeVLuKR355Qdwu1Xx1rRl4gi5i
bIPlrRydjf0uJfYqo3kwlOkW9EnmaV33EEg8MnyF5isI+u6WWCd/CAdMNxgGTeG2B0d424nQRhxl
TeCaGTDTJH9A1vrpZqsz935ULNRXuBjh0dkmNA8FkOvL94mm8yOSciPBkmd/ldOA/CHfXHwcm5UD
ZtV6G+zXFGR4DgzjVUo5bEnu2TrdAEO5pLgv04LqgnWyugi4HKC8RFkEqiHt8TRlQ/u21NkWT/Om
ldBHtXezBvPqcD156hr6XePhLdtmR6rxP6UAjtgOBUZXtV81y7PNpyHj+XkdldKK33H28cJEmqbh
Wl3T3LvTKkxn4HKaR3+z5ZnmEf8ayTFbbaXBzeCbfflHn+16708G2rO8RkFaOemNNO0+Slc3eAKh
qoKwyDYaHrMmxyPqltrdvDjAo6ZfA0+AzPqbFoAiLISmb8sA615m9acP88SYYpJ7ZaSZjhmqTTt4
TYetF6+QN8bWOqgQc5/Yld6GgaiahzcGgraJlLvhaRO9nr3UXEz3Ae5FKlg6lT+rYZUzyiy2s9/G
QBGUOACc8qFhm4iU2S4jY7fFrzPRzK1vRWI1i8iYA8ftMG4p1sLJWmuYR2syzsZQa+wp9ZBfZF0h
KHWBe/WbpuSvuMkHDwDQzbSUXV5kIw5bkJPKn7qraIfvcshl++q2dSO/mIGtnZ7p6iCWDf5sRoSs
ogYBqIkQjL0qbVbBwOCM2jkToDgHG0TE5pkYBdOxWQyvNa7a7H7NyjWG10Cj51njbqwmgI2+s+Xf
xWmtt0Dl9cF0Ju1dzjPJzaZQ6KLoOqguk6mqp6CzVYSJqjHiKz63a5U+8nDO5pBCRKvxrkSPzG8+
a7CTmrMAjU3njkVX64GY4mWxnQDaeJmvYlyS/SKFRECGTT5ayUwQEDbGpUvkmsMGidkq/YvdGan+
oOsz3YeTU3npt0vG2ltlFVWHWqn310OqybHcbZqnlclMU0sWZypThwXQwAA91cx/Kmaqi/T9/NFY
1vYNcqN9mTZzedvKLYhLFI46cMKURtYA8xYBXmRM+1tr+zXQskOLS6mLk5Krvec2Tu9l5ZnG/krp
pfTJpuhNtWtfzVxo/rnt1uKCp8edIlkEw2WUgXzzFybsq+trIlXWyyDPkJNZigdi8249O4UJGIS7
7tpZepcxG31IXjiZdo9zp6fQDQc6sAOWRryWg4+5u8IJrJd1FZetbe6mTmvMz8FWMkicrdcAq1rO
joh1u7tDyQcLOjaeQle2MlCW6YIiz+FajINcFh6VrtJ5FT7HNwkAirWg2DYT0UdvjpdGMwLJZko0
44c5tMW96tJgZvd3IUKQVxusatUkxVkTa/3Uuhtj/CDWp9YLyl01aqsV6+ADj1mf2cjWU/HaiLrX
flU9+YyYTYvqZetrNOict5tKMnOrROzgIzBR7W7ORCdwTcbWFWRscd2OtUVbgr0Fen/f44ggHL0Y
xna3LOa0PHiOUbgHs/kfHJ3Hjty4FoafiIBEJXJbqtw52d3eCO0wonKWKD39/epuBpiBPW5XSeQ5
f1zm04BX+NfWRAYWJxwXNA8I7vURvoGx2VhEhnXK1+fVYBQqYMKt4wKFNHFBcsbYvuONz17D0Yq7
DSKqAOyps6tIKkITNNMkrQhA6C9h0IKbas8f97OzOi9wgSFs4BT4LzoSnOSqXdOvKKiXD4A7GWW7
uiu3fwM43KfhXOp2g7QOX3NZnpzby5Qipq+OA69ngTzHSLULRh6SXT4O+VMbEPVAknNuHtLpVrch
wpkGFTQQIzLNYKu9s6Yg0GGdj8Zlp7IeQQe/c2x+dyEC5pMzVty+xDKnZ1n0rXseZody0sabsEqg
Dd/YK0UdGIWU1M253ofAH8CZ8tRmlX7X3cTUalJG5R7sCh+jHMM+JpEIsxA/Wp9Up8Vzmu3KOLw8
qaxBVpuUom6PFiM9P9HEGU9rJzLjHa5QKIXEeMbsXXIsjp7jbMdp5IiQ2OyOsAQdNViRQ4kLNVju
fFXDYCWfFb7xC1wakrgRlsz5vTSugyyirrig46Q0yQqwMrnPtnIQ4axDGiHGlO7K8ZeXp2Ub+bTS
MmPmyfHloelrfZZxSrla9pZKi2Zn69w9e3Wf1eAkBZ9NwUVIVl1tRfmhy4qqp044E9rfhTAVPyfc
ELzJKx4F9LYaYkjtkL9UXd1UU1lRX1yTp6jFIz6EE1cu3X84wisMVnTBcyfxNekyTSEkRrqv40Ka
AU8MmMt4aYPNlTQAWP9P7W59inpS920T5+s4v05FtZQ0heviudYcezvY1BaFsuM1hNioUr5I07ZB
HEyak9ut/fyn5D1348Hnpv1IitV5d9qNH20CB/1w+o2nN0KO9GpMpn4tcym+ci/T7UOCLqF/AsYA
y/ZH7D1Uh7BRjxtBKgcp5fzcLVvFZVws7L3silH2s0hN+rvC9h5SbgxvS6V4kvr3iPSn+k5tAvBu
7vuAe6pzwgkpiPD+8n+6rbTUdb+qBrHKiVwPphKpfP+zWXqH7G0K8Lp83zpLXR4C6VCYyrqEclY4
QX3IBlINYkNnRrjL9NJuO6E35JAet9yvdoqoU+6H1Irj4qCXfZ09+HScAsoub5vsl78bm9rn6tac
kOA243QEpNoIFSsVXH/fohMAllmC00C0mv1Y8xEcawgI7Dp67ZbrIwpznB750ut7vmII7kUU4bnn
pXrZRCu/QXFbSIdZuhQDT3hFqVIsOn4+MRXlHn+LEohufbwoWMM4wjMfr/tBGQyRzLmk4F17uKz6
UFRKN3e903miO3kgF0ivJr0kDaJluQz7KA+Xdwpsi78D9gm0VLYU+2EYZhGXtVFbrHzZMoIvo3qb
ESm51xpAK9sXDvUlx5nWsCIGgnG8x3VLGE3KwXSAy1j4HxrwFi5tDWnwMLpk+Ex9ARMP1aBNvAKe
/55BVMbnoDYmgTJvndNajlhgeHqCU0P5XvvdjchX0n01qfogQg7zVwuH3L2UW7hxSG62QCA/S4W3
E12QFwCkLkOKMQHf0RBgTIppGFwh27S1zi7pq6zbmUgtv5NaANVb8nrruO3qFbF8M+uP0WgtjrNb
y/uAkcvbQQNBd4cbSpKDu8xm2Iu8A+fGvZGqXciVhN8rpQH7sFonO69zqS38wbRQNhm00S1CqioI
fUQ09jpaEmBxbEBqdbVLjg5DPc6dgKQI54i6DqNNBFRMgWruBjwWcilu2RTtf1lZAE4vK7ooCncJ
ANH6Voo4TV72FdJ8iarar6U9QNgb+Vy0KBaOqaKq9xpRCPC7GksUEyQfJdeorHKfNIKxTQ/cykDQ
vsjNLw+Lp7jj2vVarv0+Gp5V5nj/elbEesfwPD10lj3hggAnmu6cTaTftmnN3Tb34UuVC4FmtPGB
eJVasgfWTmQE/N9HKi4GyWuxNiwCl3KD6bmXi6pdnLdV6+0npD1/W2kmAnem1Cl++2Vfw5yRdD7t
UEuRTb1rgMV/6iWsfq/5smIrmUswLS+jo8wYBrU0/U2UH2LDcaiCn55Vow+oJswPAayNcqJtqpdw
zqIf/J3xioQt58Eua/VNJlkN5An7VQEXRsn7+EENj0weygClx4FTKSOyU/SV9+ASw7EeI9rAux+L
Fw7ZezF5s6EgR7nFq3XWqidhJMwaZO0pOx8dJqooLzZdHOcBtXs2HVo7wKRUScd8F3KZfZKEMqQn
P/TXd7/eHOfQuvgv0KKpfH6UJJT+miQf8mGeSUzId9UEuH3aMhnclM9Rbv8tztgGHwCTcjhVG3Ld
fAzmU7Z26eu0Rc4PVyn5Uc3hdKmcbMPe2Ilt36Pd+vK4nxSgcE0J8C0ViGc6VM5+yguEm4mrujxG
G5QhVlvcVF1SEnzFrlatH2vpV082TItz1NfqlAViPqAdjE79WCQPrqVUFJmn+0M4VcVTOSRBi6yy
Gzh0sLns8pkRbh9ElZ4A7ZfgOdxCtz702eaNsGG+t506rCzbgQggpwRSHQh3CvNIPzDrTl+MoRBw
Ey4MpG3rej+OTEG7uq4CTVfQJKMj03PmIuLswyhOMNF3MZcgb3StCY/4aXgW6oc2oNsztgMrL1TV
xnChwiB/p419WI9li2RunBacHeQt5qeERI5LJVTxp2Hm3ydJWr1Zp06cx9yGwyHKdPhkycZ58N2x
pqPSVhEL+YrLKySZI/lWbsnmIut0eKJzi0iGSWX1FUW+fVzcxk5fjbem1yBX3VWWJEPeKUUlDiFw
298NEXh0wINXPZapP5+sTts8LvM5h8+twX32G/QZ/kat4C5Nptc41HZ8K2yOq17mLazwXG+NjEdj
hr9bYHpCH6I5vA59AwHQFk4HGYGa4SNMZPo2Ga+KvYLtZbeh1U53FAFMKUB5vX4HYnXfBAqnHxlc
SZz2G9B12Zjx1ChIEkyuZmG07SRDmcy3x8HWfKOo6sgwkQWmh3wMfea1MmUKxpM74RGy+XwStVme
VuWqk577TO+jjCBg/sBBXUaMLcSzgB3cT3KCgcx6IFmeEkl0C0uEC3jdzx5qxQwxdzsMDiWqiSg+
sdLwxTmqxUFYZMz+L27HFPvMUq2Sf/Wcp5/pErBzWp7Sqw795jWXybSwknfYapkDx/qpcdMVrteW
Wh7k6DhUaOE0OzELtH/c0Pejz1HMIcbESYX+vUjL9raqyoeCrdW+cqMFvzovdy5qnTFO+WNWfda6
Ueu1R/iEBjjQL0r6xAFPmO9RNMsuPJBb1gTndBBLFG+Yy+6CleyOOF2a0L8kUd18bkgwuh28fPKM
49BGu6wc2Hiwe3O5GW7886Zn9WE1L9eB2My1vCtMNM4XsGsR7XMp5u/ABt4D4pPkdBM6PvrIDv9s
PvT6qQFTOqTUp5yibE5/pm0Cv4vGDJ7Ac1N7T/wsqoC+aW7VsmvwViFZ2GdRivtaTxk2VUbi6Mh9
r91TE6Ks4mBNq2OWVIiVusC3/YuDN6Pbb1Mvsrcyr3ly3FEswcJuZxbu5i4MpgtJMeOTIev6YQoL
z7xlrm4pLV6M900CSX+XzWiicUwFUXQlTFa9eQ6zD28LGoYgLS5+GiUvgVDqGW4lXfa2marwTPVE
sUeFoa86yGvCJibZHC2Kqg+xmepcQaKa3Zay9B6nJYJ+CcKo+0V8e+n+GMNokXftAAzMYYGheZd6
y3iZOKoqBEc3OCJuc42prul1cuKu1G/oOukKdUhxIZEIyeFLMtL0KJKA8/YGNzz0Scnyr/2mHI9i
1Dm/OITJEkWZ83EtSnwxUtXVJQx1/ZewPtJw6qnFMy57tnWBG9740oqVfHwNUJLrJrl25HlJsn+M
+2DyZA4OFJe2dHUjTUTeSPppOz0VVPFtxE4s9llxK62PtGaAhoU18NxSefXjlhCb9zPPnRZPgll8
gu3QEB56Et6KfI//ZiHequeMeqSvcMT9Ao760ELZ1Ai7M7/bhR46FTS8hN+ipiyHVcVtJkIwXxn2
/9q6cn4RuaTMse2dyiJoGFycOiXadv2yDW6S70SCXvu5IVZv3FcrxoC0YMnd+ZsJqEEMo0dPkmCy
62Hzcahmoq6xvQ71fVjRIBO7y5QQ8JGsf3NQlmKvIvbf4zJtUI1NrvU9Q357DmVKjl0GSv3Eq7x+
VEmyvI6kXbYciouBYWujeY+mbC2PaE79E+1kxgeKK4iRSwQUHnS5/2mjsLgvsul2CobDZGN35QE5
LNoU6ty2C5SnBYeyF5ndFL6ZWcrPLpVVsZuFGp8Rxo5EdUGiY/tTfnFR3toiwMer+47Lpx92dp1m
ve83d7XIHatwvs9MPe5aDOW/MLpl/mGs63zC3rbOy8fqqunXDPn7uTTOSLLS/1ViJdabsPfWK1Lf
ADypwxYDicWZOTkdujuvU+qchX6BKysZ9HriOK2bl6QQethh2oyKF7/UwG8i1RzeVnfqOzfALXhY
xgzSPSrbJ1m0ywlXa/0LMW16L8Jq3edGTAdNqWBchEaDL83h4u3AQIIzqdMIEVawcMx6bVT8RZUu
sc7jHS7zTpyUN4p7Cvvsea6n4BL2bvBEeJXzq+iX+Z6/V/uERlScZ7MFd5iQJTJ84wqciKsI/tWq
Kcl6mkdi/NawPa1ekv7LBuV/FN1Wm4fakrCI3XlNfuZVWb+kRLid0WujLUx0P1zdAVN0nEpBPqSj
N4zezbBE/c1wDaDglXIcdr016o9Xbv7vrhDDxQOevXRhxLCd4SA9eghQfmSdv9Uyxt425kc33Jpf
EjCe1yhqXGqQA5NdgTQb/5qhz4AJryeyGXWduYr+z3w4j2p2u71Gy+ZA22vCBUbZSnzN/tzQ/TRK
dBGlMLTLh02zMtu7vtF3yeqFP/FAQMhiQ6WMc5S5uKdCt4v+ATRiVEys0lks0OtTJFBMQM89p9nN
eIIP1TLzesK2j2lXBuh7mK+WY4fzDDxBeBvUARWvUC2i45WbwvRlzqcRNVRYI4TctjbMWCNGnKub
kuVzs07TJ1bz9D3rTJhxbBmIiKBfVLgP3FVOz75Bz6hmhj4bb60P749JJsueZ3eJXgLDffHot1UV
7PphNc5/nHvJ5xZgor2GUa4e5ryTzyDsfAVeJc592tCeCuGL4hYzhLwGWZu3X5Ep1fcUROUDfa64
gYqi+9RtWwzxphUT6iZmdXY9Avv3uAccIiiWG2zpDMtSnzloxP1aDOSHuSVi9d0wmuIp3FT5Ulqz
1lcslxUl9WGrvj1eb/dQBl7CLdM6lgDjhBglH9QfognRfzsI3ChzVrtI1tFmWXJ1C8XdQl4euQSY
xWlJ4pfbtzEioKiSKriuXTl8b9vKy+vfLMqpDAVKLiO8c6CFnvcqFNldaZMG53E5Db/MqPZNtxzm
dSX/C58dlXD+mF+U3m6+x6VHJaw88W/ysGSRE8pBulHMFTFEOlO3q6sRhwXz/vqbykJ1nzmDAOsV
rX1y59L/k8qpOW+dmF45V+x+QViaHJNZJCQpirw8RJA35jTknQ/LXwMUHIJ2yuOiXNv8dVvqPDrM
3jLIY9c7wARbSUeBVU750VNCvq8GT//n5KPzmjZB8xOZtjnm+azbn8h7ZjCrSlTFwaHQ+GVQQjYc
IK7zX49b/wHo3GuuhH0wd4f1OlpOw9Jvzh1F02R1hICXyG1A3l6ARmzPHGHS56g1xXBXrnqwd2Yg
9+DCLDM+eVpI9V5Lz+ueA7cdyR/kP4XPvlL6BNzhqdOaRR2rfRMQn+8HGEBSlUTpSaVzTTBIxghg
p6AOMIHlwcRa1ZNGMWIfJfizS6C7wiIIjs48Ke/LaNtFB3JnSHgkN2du940rPH9XlG7u7kE8x8lD
q5Rh7MwcspZA+IaSyg+TjIyYaxsQB8eM/CdBN4Hbr5+JQ8EDRmoo+7Bq9lHNg8iRV5if2u8GCBgx
T29em8/uri4pemOhZOvKfNHwfK8QQ4if8zdTGEzhnShcZt5czfvQ6+cDO+E442EAk9v2qsKizK7s
5ViGiGhLiI204YpdIBAar2+8lqC7cWi65bTw9r9tjsLvY/jz5906k3MVR6NIeZIL+Vt7KC93vemi
T37v9GoKj5QJBfYKtzR9b3KUPx09rMhsbjSVn3RY4govHadYtt7mMyFZW1/zsNvKH+WCVZocPhRY
L4GfwnrKbJIhRF3YvBPhE76EfTPX1yL3Kyyq2xDdr3Pns/hHSdO+1ETWRKTsSASJSdXOyW7J2mj6
QjAsm18+kdHVP+KHtpWDKGL9911k3seuaIvyxdMLvoPNEFvLrV+My9++1u2MonvyFR74CX+nhcGD
zQygOuI10ckfcCrgMgaW5bslpis6N3ycO9ePlockKEbzuC4Yl0iKMTfZmyEMsSLFBqO3uwblVzhQ
rCZRnW0Hbd3i3Iik/92scCg7P0eOity3Kbb80gOTpxf2cO865RKVeRBKSA4SK/K9LcbooaRVwBB8
MhFri5a5eYJvcNyT14KKvHPRRD0oTxiVMT9kxogCqjF9oDxItqszN9UJI5INH9Ox1dCUuQzIJ8Qx
1M4PkiQUMgRAGIejKoYbtg7u8ZEVkqd0S+fpP9ui8cGJWjfmypfq30E2uPOuq3ox3Qx+aAsx11Xu
uw3nxl4XTEi3W3ltvhKYeXDS/wPut58UDVxIDcnRkrm0vNUIrA5oNtbPtipYjNbMG8y15LQgaJmw
U/ei0SJcwk6sIWzdrRuZgLPiN+C6OEy6ldjvmlb6mFia4mELvAxttWyp/JjG6PYtsMv3gLZ3otTu
K1kBgsxQw1tNTtd8lmXnH3AOWuKS6L/YDZYVIWm7aHgPcAypw1TWmXgg72OhyScUNg7sTFJCiXkO
Rrb9SVxJxNtr51Xjuig698Fdepck+tCd9w3rA3PwSr/tXhg77J3eX4rYsXX5gcBbOBt24iTYl7BD
BZdNkH7ahoJQRnGIM+v3+Voy7oblh1Tr9u2QfsT7g2LhB/ceTiUNQ1Fl97YhItM9M9wgut+FPlj0
Z1pWJsN363Xh08Z2xWYfDc16zJt+yt7YVCNSjyJGv3OCF7okKYsMiu3XMGxesO6hi9rsPp1sNR2Y
I3Ii+obEsMXdV5NU+HX9vp3FcBM+96E+5SSxJl9RNC/1niayYfR/274R3o6BBQxmBO2ccdJwT2z7
dBqqlDzQJjMRaOXYbjRtu/7A6Z/6wXRn5nJUzaFJXeqFLoY3c/ksgiyVz6SCRdknASZriQhgYAWt
Yt6MsMbnJR3xKCWb9X4Iu3k8rc1NJ4rHrXBOm+t0AN7wNPpLDpNuRvzgbFFZvEqnXYi+0gMKlmzA
1doTQ18eF39qkeDkth/eOgiYAn63gAN6d72CUGwW6AHMnjrAFpd03ASBT7TZ3C5N6sTzVmbC7GXP
vNedNKA0IQtN4C7nYBVMeGTaeFHzu+apYcpf7YZpgRFhZCiOJFgSj4sfLPcozLAQu9iTbng2GHb3
XNnA2GcScnNy6buuTFJiE5DlRESaOP487byhTHN0yC0w21mwuzYESzslER5pVroMyRZwnpRAgpOm
swGyxo7nE0hzV8imM0+cHCPzNNTuLZt6JNOljYtqaEjd5mOkViEVbockUS5LObRHJIhLQ9ZXadtG
xBkVr9G/xo/66MNVmZfes8h21WGpQ5Pui5zCGjL9+2i76xIUhpiaE+WOvH/gyz8aYmBH3FReWR+s
j8o/rgOkI+SBp27xCJDmWSyW/bJcNqMwGFIQrvW/HtFONexRMOGlPpMbTbKVj9dSk9dqg5scqEkN
a/0B8mqJrqEtKsweySLABKGJU80gYaxiU7drmefe2UQZnTQIyEZcbCFLMaMz+pHsL8pgVFgM6/Uw
NAzPNDQEpxKHRrC8DiRru9ubdnovOCGlgYtnUhp9h7wju3pM40hMUOLqziOQhXAu48RNVOdE1Ch/
nO5ogcODbRLkW9EF9mJszpFOLeWrYeOQqlWUMzlwfVoARzXEEWDn6bOwT06cDYsznHuHlwiHQgcd
XBarWP5BwZR9evTUJNIjf7+gv5gNLckLYWYYlXKVCLBt3or2d5cKiJX/gqwbYYD9uvYhsRiWNx2n
+PwaDAdRi64a+Di4GaViC74h/vW2G5q9WjzC8kv0JT3ex9WhUyUHCoaUA9ej6nMtJ4SmAT+xkb2x
11mthNbnw4oHwG5uoZ+1p2uuUdMWAgPa0C5589ZFeaP/E0OYrWfTtw72Q4o3SG5IRuS9I+kq8jsP
Kweyi5CQ1L1Li0FIqNSgj/4bqojImFuOdnWQgMtDsS82KYlWKm0xPcyNX787kmU57htXl79z64zN
kehpFeCQAXcvwZJ2yGxSt7lsFiXC++SNFTVIhRFBTqFWJ+RxJgOZGIqoypyTaJpWH9CGTelnUzIE
XQgEtuLXjSMILwMXdvTF8diOsVqIHfuRiGjtH4euJSiKRHs3nUntbNPtTld2WHD41rJpj1PGWcdt
MeUW87ERSh7VlmYEhydSme2oh9Tx98QIr4KrcjP2W4VDKr9usVs4WvuW4Rk/D1fAW+mHojzVLA/C
nly3HYiWDjf8ICUnVgSRDCuoNSyqg96nnMDEnDYEzK+qskdMgL+dCpLNTcvuMDH26itYTjNeNubj
7bP12WuvBItPwkFL1Xd635IAZS/odGT3MKPmVv/xz5VFy/GXZnxUESwUFuy6ZjmzjZsvh0quPJGs
PonKL0te1eKYgYUlR8SJRfnqNA6hXNjxKpZjxuEGqE/Yma0CYbxiiUn4aB5r6Cv9k5yKjvy8KZzX
4bpEKWacAelCcpIuZ/WzDfmXc+QQjUluNRHXWCowdChmLG1QEDyPBCd28eb3dImS2oD16xIuaVMd
y8UtqzcczbX3yvmBqOIEz75Vr3lREcq1ztnIcT6UVbXep0LNyOVR6ldr7FZRPf0gJkY0/+bKOOm/
sO2m4pUTuYGJakke2vecNfK+FzevO0BlMf5gBVP4VFIQpu+oTxhVjoUEm3riIV+6j822ujym6+L3
9nUyZvTvS3cZxwMjJvzZGm6ZW+xCN1qrzzVrYFHXJqfm47pNbYa+fpSF+58f2Xaud86oXgKYgLCF
Y3kivZ+EHFiKgB/yKV9JRB9iZtaOvKYqmid7DMfR6esDcGA3f8+tOyIxY4aZEp6nyW2JNwvW1eR3
wCA327JF866f1k3xPe02lCY0xhcK6+r8NE+NLf/IJGIpBIbKmjGMy5m537t3VRFYppdbFlvWdVNP
pIKDPdmdolBgrUgnuCjpFq44lHnlj6++KbdWnpYbPf8mi0a1ZzNxk6LFIe8RxyPRh3X+FSIox9qK
px+15g6dxrzZY+HA89iYj7fzsLm7k//IFkVkCVoZhBvPDbo+F9kH0q3ijPykJbCHOzz9TKRcl+LQ
jtWaQunPQ8iwOs+RsthNyT6ixd3Il3yeTLiLMunAsYQo62zXVR83J7q767fB+2sW03/N2eC/VMKE
JK8aMd5PXRv6+8APSX+oeyfXj0QFeAh2K5+DHVXEuFWnRAVqO/QKFz6pCyCA4wHFv9N00BezeU2k
17tHTfhC9W+cgf2e0HLJ5UtOC60TdGCkfkSoVMSet9PbzfyKZHLiocWu5WastI6/3ru29x9JdciO
fdIRBpCPAlFnViCYwz44s1eKDGcn/Rr9cz0k+kyxKhx6P3bmvNVb/2jRhZGg7xIxCXzY7MelIJGp
zJft1c9T/8kM0FZQMV3+1Rd5eMownFwDL8xwH+reu7iBEF9h6PPbKUXhnNiS9EdL2+A+C43zzbiJ
B4sS3DuXbyN25pYYKctNdJwaSL+wDvxr7+C7EFu+wesMmfdcz9X8RKeNkLtyI1SD0NgkhFhcg8fU
9vVeepv3oNfUgTgGg740aq7eHGtlHFJ78oohX9Alosm9B6qVHUs3Vp2ZE+JHzWZ8IPhk+oyQEZPV
ldX4pYn2wDCUxUuyDFeh3WBEzta3byxNNeCZcA2krK6T+8rtCCxrJan/AI7lZ57X0MpRbf9zojRc
n6B2qEfd+tI/U8Zk/g7UII9xwDN+Oy2N/FP6W7/GWrkUl5AV2x/59Yg7UxPxVgTZo5q8/FeVTihb
XOy3Hwhm0WX4a8h0ME/epQ9rhU2RLhsZekCMIkWYIpcMg4nofTfmfMXc5zUTEhqyLHpEk/2wNy2x
XVNQynP+f20usDrNDKst5Y5LwXkkoMuGu6VIomcjM2i0plj6d4fyGQCSrTcP5JsvkvRFHsS0L6uH
gvbP/OKiJomVl9R4Q4sIf41shFxi1ffbXot1fQzHGaVEFFQnmToEt9QjUhwuFcmj0VlvZ5I6jxH6
KP9M6HB4KlZFtZGMkHNrLGh7WGGg7ryEl4+NV2Rs6hY5PKY4H90toMmpD43/BZRVHL0hJ65OURkD
SwZYOJEqHtslzy4WTQbtgXV9XbVhWs/ncAOfRMU63suN15TlrnojxdEliMxXdKhGXVDejWvGttvV
amcMKyN2S9hCHukKjVdYTESGbQXkrOk3i5BAiXo7JhLcCKO+HA4whUH9CCLp3S3Sh6Uo1k7tBQEY
hLKQZbRHTUgGsFcM59kpyP7uAGcvCWfPZRr79hxtxXgxHahkWVfTXcZ//EQ8W78REVZ+qM339vMI
KszOoMw5q7zlqVuK7D4htfzBwf2O7Evr4tGdFzBoJwyjV1NpJGVeIHDFzo24JhEJIg4ID0Y0ui1a
/7LKJneOHgKHjyYR5btTjM2HrFdNskQvD+XgQoy665aemVphNZLZBOZ+nNSPqFwYMrd8R1Ski/Ec
6OR+WvKhgb5x3fslM+1DhpzlU3VdJA89SceHuiL0Jb4ZHAjkGnVf7EwZFFfsA7yFtE9VT305IihS
XDLG53HfVaQ33vfIWbLjSJbd3s5qmq4+ipeYwS+rd6q342MBo/dZe4j5bRQ0ZxZjgrKwyEOgYsGU
8TzWXzzPxV2WDClxI0wbh17o4qEtEzJ2oQ/Cx5HLCW0nPCe3BJzUOVR4NQBGx+QdKHojYyWBy3b8
8gqr3eMBVkx0XgM6mErUxCYp52fdqm1PInEQD8C0x8DLo0efEfUey9a497dyIwzVZXB+Hpax67EQ
dPlbE6nlOeJ7iLm1ZXp0OXP+rWhZ24Pc2K06pHLfzF96JSm1dvZNnorXGmPHWVGbsXH3hSS+bZ3N
fubcs19ZuWaG+4aAIh5g2DYd6YWluqRLZj8v4wyVHwZ/2j5J3kzb+2AlDC63iLlOy7MH61HGazvM
9gAU4tf4XYV+ZnFa2AeC6mNAK3zntZ5+n5Qcg8sAlnWa6OBpyFULgL4X4jo/0qR2HlNsLhAUrX5x
wZAuju2XSwOR0O5A7pV7XBOHQEHw5n8IMIPg2dphfAOBpJspzYjQ3E/MrgvvaAp8ua05ns9kIF+4
76r6H6Ew88WEgbhy/+f9e59Xnt7PmdM1F5qdDGNA1Kr3CB0mVt7SEqJnM2P4U4lrkjc6L3wspT94
6Lbc4ffsa/fjpohQGGNwbTYkkx6ytKirk9Nps55SmTjbZzVS6wcmafn9Zz740tuDn/nT39QasilN
mcEDwuyj9nGsxBmSR052GVe00gfh63JY4Dsan2HQ6CGvn8Ykn+nfQolYvCQO3MNtw3eTMNoF08oa
mTip9u647haSVrKoQmiQrNPCcCTQqwyIu8ts7/itRIZcbdSdUeWkkb8zMdoRzMxbg+xe8cMhRYAn
JHKEz7z9iZCcdjMM55RxM4FpwlrJp3gObDI1L4JgN+coItWrSwPE5bNAchZeuQVtbIMJBUgSYSPY
d6nSTE9iseiXJxqH6LcM+vKHEW5iENYhnz+OHDrbjqiliRgb9j+0iFoPX34WsSiScxocRZ6149+Z
pTAudU04PWeX+HYYNbr9Gkz87QV53P/j6MyWI0WyIPpFmAUQEPCae6aUWkpbSS+YStXFvkUAAXz9
nJzXmbbuVCbLjevux7cG4yc3V89DZFP2UM8xcaYLALtCquyUzHa9sOzPn9P6FhhZCzHIz27o+/4j
ynIcDau9sQYy7XgsR50IQZb3FCMwTYPwGUb8mQURf3lzHs5e0vd3eWqNImjM13AMvDXu/xHxLR2s
A3z/zKo9j/1TPJhefbGrtQeWGZheqSGLM14lUBjeaY7CcBtbVNrdkDbBIcXj2/+QqekG3tZL6P7q
aOTK7xFfxoYtwwwsbkfTjWrPy0CtDw2140AschssOqCNje3iK4dSjzT1WDYXNw7LDG+6cM1TNjdD
7G66xMKODXve/+9DUUO+6haSCj8BgPNvUaqaH2RFQV/YoKVyAC7v5fGJGcTpmKAMT6gdHJ+cTbHy
EtjzDkSFpCFfkZB3I2E++zZ5RB11DsGgyx/tpxV2dSHq73SdOLNSHQ+yKysDMu7wCn/R6zNvl6Go
gPSUjYlPmZu3h3EU5XzvsHwFUJOV8PQJmxn7EwfBDJWzSCD6z7JQzwn2m/8wINviHA51P6PY8YK+
xeMIX7Rp+lMbafjj1pI13izCE71KxX+FY+wFcS0MT0Mslnvcv6D5VcSDqlC533yusyZDx/orqO0h
xKfabVO5Kj6zQvXiwdeD3HvAYkXmPeMLTH/6VQbmODrK+OPOFiizuAiX2pz8JUvACfQtDLV6y5Eu
FqdRcpTdQo2jF7OuZeJgg/GmmXMwESqsWWUEiP6psejNxzpeh/q3M3RgLsNex2t5mGaVL1909Em1
KRnbwVTU9HAB7u7pLClVO/y3qpgGPK9uJEClyWLIYXe+YtjJKDiLJx8cVjgHxnDa07r56eB6z3f4
ohX5jjgdAueNrEfs1Qwzdor/doiP6xUgGnYfbXM8LAsWsPKaNRmFhmJKy4KV5TqY9igkW5i94P8O
mUVNFaND47yfT7mu43igJDNo/vTrwDLvYmc8mcnOhl5tYMzVcbLCvRCtggjhr6Wsg5cqXeBX3IXK
0WxRGLug3uz6hM035hRbNfNDZkhrgetk2oWlsyyDlAR42IM3AB1d3MBsOkVFF8u6fEDn6syLP6ZV
sadcyOUyZnoJgRc3zqSrc1kO8mflm6r4TwFxnPdBHzn6E0qdnTbBikSvsfzDj99oFS0YlzLld/pg
bNcM+2xyasstUculeXRbCX94N3pB4V6HsZudZ9FmRSjfWFYV4V5EOouPuWS5zglJDhp39BK0ut9C
BJHmnhaFcEigI2QAKYYSJN6PG2fomMTBMfwK6MI7Hz/7c1/VqX/h4OsGt0aAZHz2wHuMvLV8Ye/m
nK/nRbMMn/cS5ytAapppQDFigdrQdMd+qregVV3NghR3PGgonkpde3bIXN3xTEq30YQ2dcGnj4uw
S6efElVxV+JF8nceAxOZJltcVHbDK+m4kQe/V+59i619+tbdwDNob/wi0QfwhBZk2yyl4SVKKi24
LT6WzFI0kgVgmPl8JbkIyEFr0RLHWQNdfClnGI6TXZf86Pk1mJ8xZJHBRQoHeVPpLLwlVR3X3ab0
VMC2suOhqwY9s+3hB9gHchyuuiL2yEOhbZ6xwCYXrwvalwVrbMJpUs8PIdnR34NBGti1Xis305iS
5EWo7eyj72hcsosOXexPOGDHM36L9a70fUIleHGrjKAYr0lWxGwIwK3XcVtQSKpvCOFyHc66yorH
MjYcwobZy5/Y7octXR7JxJUvbP4MbYF2gACMwNXr8aRwiEY2hbm8TluWf0Y8NiNC6k36xLFecgr+
1blTRNi10pQJ48nzKFKJYM7EBPPE2c9aL9rXBGP6QxOiz1M/m3W7Tnn5h+8W1dbGY+RyhilR0irM
5s5DuFbmCOCfR5vMk1bs4hkHPBaYGNBpxK5lYyKTgi+RbjZeV7qeed86fDjsCiVSFEGimT+X2S3+
nDOne1UQj9PtSDqH5yBNheu59oPJBY0UW7q/yBqQwcGl01VT9kajjIBeBKgaVxkZJH034eAiCLrG
dJhOOSjGapZnlr007yVmaba+kyG3Fcjg76HNRUS4eFz+ywISu3e9iqdfdWYDc1bBOr26NlQsWZyx
OAZdQt2SiDlPHmi5kyeTF97M8dmt5aNhk/LUlDmkKmn74KFXg74UFUnBIGOqHmo9n8VaxRSjmPAc
hFXwo2Jl2U9krMelpF2K0zE/143nXet9SLLjR4EsPtWkMWmoI7bKacUygBmWbpd84Wx3domFENQs
9RpfO41J8NQ7OGIOwgeNg+nMQSd1cLZil0kswnodZ8FR9Znei5w5lZfm1IM3mjnacoanAnNe7bpz
IYffFezluZu7wfmMM2SbF7fG67RLJsPCQxJpI7+RIRvznqa7vWiGYzcoiN92Mki9Q9oxNU2lV+w9
KB6KbQFl6O3oAhiOGQdedFyw1fH7hP1XrUbGSxoymNw9ET+21iSM1wQtN1SChs+LWxDjm2doFVWT
igWCjTM+JUCv6IV26ssyJXpv5YTvaKShrib8uHV0isuwmfTwsFQluRZuu54TZ6UAhk+FBufN4IFe
rADdB1792HPNbX0WnLvIE3l50ZWX7Fx8vQ4+fwfvZsjSHHTgPPhvIw8mwyaVxpgscrA35fkU3uT3
dGQD7Fe4ilj0tOKso6FwdqFDpcaSjEl3XJG/Lg7WHGbvkQAw1N4Sg/OqCm7fvGzbbU0kkehS4WEK
zMSAnuyNYbCccgzi5K3tGDFleDLeuSgIp0FY91D6JXuyzE2cvwTFs2MMAO8r0HhyN2si/LM3Ggwx
jVEttDi2iexY/ORLkit6l2U90gCKa+pCwqw9ZMHY74Vs4uJzoArxJfACmlmjEpXivaca9Wx66fqH
BrWIk2FOsc+GqwMsQJBn1V9nHMMnEGBOdaqJAItt41N87XWl/anpQdpJQo/PlLcCo8XN3GwzGqO2
fUcH+rZHoT33iLlPRbnop2Hwq+RXjir62I3oL9gZQs5SJYYjFvmNn228CZ7JHqovqmfuYp+Ff88B
EESh/xPaZkm+m6ZN7lETuMuaxlc0T49pSBibFdcJxDNZ7Q2FVuJxrNuhIPSOFcJZIIexdV6K16wX
TXEaKR7Yu2hCDD+jt0NMnlmXYY4uhEpeZOByAB6IZmEEq+f8n9VmEBCn2fVvKj/loUp4xdlFIyHD
rPcXcfDwDbwsyYK5loUagFGjo5THZltzyCFo8RM5EPCVmKJt7/bmURRuHu7TlsfGtqeKji0II8eV
hHGnd2wwkweq5PS77QV/YAg1iC8osXTWw6AiXci8AUM72NqwnH5x6M2iqxpA5tSt9u8jT89QHclS
xIe+RbuHstiRThKy9voPZBJatm8qnT7PNG81B4JDdN0Qy2ggfmJbxaxAIkBcE66P/oTzYPzGR1AB
ClqCWx4E5na2gmXeecnUTocQYiN7gkI+4PUA4JdJCMPndIZTZ4ei+W79urQb1uYAx6rUf/DbBrIi
v6LjXRQLaPfaEVd7sLGbXRzfgCwfVPebs2sz3C99PC9n200BG+6OtyhpEiUtaS3Vp2zJ4Ttchtth
tW57sl5QfKbibGY7sHkW5b/cNJwuujnQ/1YcqtTMuFywZBxjklrURU/eJQEHB+tcDYJBQcZpG+7r
LqE/hhu4udRTjxcC62Rxoiu1fHJkS5d0Xd/Slta1xKhcknX9G7zrFbTVQrct7rJ6cYPuL6Gp/g7C
B6A4YphYJo0RoDwphpUgfvyZaUR4EHePJNiA94IcKBkG69Gc0O9iMjXAQna8te0jw6vWv8mMkDzH
oOa354jZKTqtckov6+JAmTSsi5dO1LiE4uR3tZD4eb4tke3vXoULaTRU3nYLP768FapLA5YqX99c
HDVc0Wi8uBcTzmMPXla7Yge+i/hfEfr5SdfKi+C9DxMV0FSBr5wQ9L8oipI3b3UN++Qex19R5Z5E
6HFhEmDCLGmtgaSujgpNJKFLOe9SchpYZ1JiiPiLpuRmV8vs+snDMUfD4VTup0gTpGcR3FE8T+lM
YhpWN5Tjnd9MmO+iVUCbMJX0jQS1RhDiuHq5/uOFY/c84ElY4RpLlo5cCij/FSbT5zJyw19NZZIt
QcFxNzSLu3e6qdvzfAHT6EV4dQecZPNrMGHHCNZiOOKli/tfUSPS7C5TlDQdfV4ABVvXclnP1Gqu
xCwp7bY75CXv3tSoVA7ZmHPrZ4LAm6J7pV0t6k3M+tc3/GHQJcbHBKvdJWUx/uOAkPmtM0AEvLRo
o++WCJdNTdboICZxe2xmsBw4cMgWxSd3DqEJTHiaCzntSUvx1LHOjVq1LCtxEhAw5GMMwHp8vyPf
HbxaDoa46cIp4I9ukRd2YzpGdbVJolnVrCpg7EBJJMc3HPFrLN8K9ORJ9xNQAcZZ+DbyloNqMT38
x43YUFcSpsMDx0rapcdIVr9ifJF/rTsHXE8sWiHGVtNxbafhiqMFcReu8ronEdA9ruxgzsHiTUeq
PSqMuWPLgi/1EC/3fC/OyzAEZKazFbdqEaH4s9oZ2v00hHyvFSeBvSCd8Fuk3Jv/FtEZ8eUsWCa9
YcXo7S45Uzm55HoHUr1/JHQUwdcULJHKaaB/LYRij9CVxgZ3LGjSsWjsdsDL/aI505xMn02cZrKm
OOZshEG+Bgum0E5rxzlVymWu6APy+geHGBzksJ6dOPHqkF82MFHA+FSuXGX8z6RbjOXrq+L6QU+N
uSb84Pf4hgiYVYkbcN1pAsXZUhNO61OiJioa6gvHTbknEhL9NWNAIlUb6W9x4ehkb41AJQW4EZMC
NBYDp6zEK+3mfvdedJlEUgI0vinZrFSnQHUEccvMVDwXIoLyiMVNqIuN8vP00LkSgADHGktTOQJA
9erqIYgQVPn1kOJRGU6Trwx8dtW41XYc/Cw+1ayS230FngXri0JVJws7hXHvYue2GfkgD5IKYjOg
52PngCJ+Imc6Tlda7qPHOis590aWJf+TUAYHPyZJiasBXe3oOmnOso9f3tlExFd7+B/DvL01Wj6m
szX8K0KCPASqP2bEslfmTMyMUtJ1fYetObf3YlxKDHp2BI5fd0MUHdoocMx97naxe69XEUrUSg/T
fTK0/SlgefOBWbX4muNy6vAWRphjeRd1b9rhHCV4d+f4+PDlmaNtnAzygRscyciyfAxQSMm+djPG
RK+4A3ZcflJyov76kaQuJ40D77q6taXqSs8YGXm7z/UuY5fA4pXd80MDa+Yn8qv80fBzPmNhHwh5
q6qI0MS8GZhzOFJrQeNe7vnPCi+yv/e9gTKxhZ34AGWGEMM2tHheEC9oPlwFJzLa+Ri9PUVPWzLh
MEwZTWedOAzr8XxI+Bf+V9ERAFQQC3u6V2k+chbQLlHGIhvi6LDkTHykXrCYvKsZu/oxolqj2ysR
x0DNi+joy6x7bMeegsS1AC6y49PcGKmY884GNqPe2mUdP2y5dv/CqJ/BAS4hUeYmZEKDVzsuj2mL
qWA7ixVcQosD6h4+cjA9zOkKxTbxbzRL1WoU5ShTLLKTBAv7dY3S6tlRXQUdf/VxsgRctOro2Mxc
vNWhY35xw0vlR8mPmDE78BQOjboLWixrV5hX9bpbhOjVDvtu1V6yahCPVd7QP1ja5LltZ/NaYimm
oiPB8nXXMl9EEJNWiURXYvULV01eahvXDkjgtazZm6XstO3XOPIFVbcgZ4LFPehptEGFt49pkdAD
iU2/3S+gu0/B2BTXdvbECerS4v1GrI/wVZdMDlmBL5mhbuiHXw4nemCRUxJF56UI1hOq1kIKrp/k
yyLHJH7EHMGJrmuJ+V5j8hcrq37HByBJHsHMMVq45+Ksu1hHwJ91PExVWyeJvPCzcme/eNUUT8zo
og0AIuJYscd8TCcyJkm0fp8gF+zXV9I8PBiwOHjenTvG0UOZTPPO5Gas2dGHqCDE8sIXLP7x+Iw7
X3FIdzMeAxFbPJQK+Gf9cyyDlc4Y4vST5IxDOIBfRZf/BKOdfPPrzqHNHRHJUko9iejO2hS+T5u1
OCqI5A+GJ22UcETMATD8deVkDiqqRHB1+gGXClkoE5ARGOsVGWvDjkhEwQaSFG3KXgwwddOrcbly
o/T7IDAwiqo53lVejP09F+N4XB02ipu6l1CEGjqakwNujeBSLMzjoGLD+5pgB6GKxU+fye12+Atc
hoSQc+e1SrzwG0Bo30jmBXIqT55DqOQEMIrEAOgDgsAtXE4IBYQp67aarqWKG2+vyEHp3cSeHeSD
u9j8fuQEkR1rf2DlXUysvzZt6efT0W8d8sDF0Kv7UrfCfhGTCfy3nvzVdx/wQTNdN8WhG3kIEoKm
UuDSW/f2wlHhHrf7qA7sccV6luyLaOkcquHihoK0o4VJdz/6KfZKQDsSnaOZl+BrnG1IDdygOHDj
dULhyEzIe4Oiy3H5uwB5fdEIXAv4KGswE26bqmRxvzRlqf5VA6WiHwgQIj3hbCjq/wvfeEX6cJYY
9YNCH6LO57RbBh2tU6Ya6bjEDdqfJRMFirTXmXo9aAxd3PqSZAtk1jq+4xC8Tvyt0fodcpSlhiHX
HwmqVP6kbKAeWA6t5U5POoLQWqB+UQfZ585/tdXaxZ+j9AURkycZ2qBzX6l13mPxrAiMKhzObjGc
tAGoDkwIgnKJgb3ARdpK780Za7xfk6zVN4CC28HNFkVafFKFPCNKUhTKAnlmoA65NdKE8u4TfBke
IZ5HjvkdTy3OLzBdPJoPcJ9wifasb9U+FnYdT3NAddNUsVj+8MuGtQqLxZIFEa0vWJzq9b5k8wPW
q8dFteOPb8nhJjF7mbFA/Naam4/Ixa8yLvKjmdIa9irvPhKkrnXa82T4OzdBn04xHBwiqY9js3jD
s+NSxbLVYZjjGjX8I2Hu3owvg3nmVp6fYTG5l2Kqq6fAWrVuWpEEP2z4oytecXr05miluChgsgTd
hr37hvIy4W+vH28bkfymg2YrkbULe+H80+9iRVHT4voPXYBezupkrsvgDwI/JqkEbW1TtLJ89OtW
EVqhE+ELCkl8TUv8k/uVuIkgpSmW4yyZGo5z7SQSSEvXB5TJFeLd4KdnoSjpADin+ICHEzeaAg7X
ZVDtNg2mifqyBtbc90U1veoI+zCJktTS6JyRPN4FRV3TszgXza+V8/I2sFn1oBG+Z4DdUQC0N1rB
ReBNU5gGjwNmnb3DUf8/bn9SUY7xmL5c0qAAq8YoOdNLNkcnyj9Q2Ql+rW/dOtn5GNaUSf+ibRbt
LsW8Wm3DGIbLBjdXyDo+AqPwSbx85YY1aRg/0x9k1y0H8+4j4oPPwC4ET7iakeIShllCNjZzWIDK
2bjTdgJN+4mpfvjmkFBuRD8s0OGSGYKUClghptjVqBH1hxc3K1f2BQgL4jAQMCv2NTLqjWyEnZxC
ZVdgjitcTKUIKxmecV6cwWHgAdU9d6nKcZ6JsDg0UdNfZ5fX3zMRpsm7xm4lL7KWNKNECq3sjNVd
+3c0S8FbisH1fhVQKiKXvHbTEUlwgro7ZKqPsocKn3Txm8Lt8NwHGD8hWI1GQWDIXftrGtz6LWqZ
+ao4HffoOmV3VzbtWuxUCMdmAS4lxQf9R/OfpKYvhO4iL9uudll+VU6gBsRmSu6Dm+2Wvm2tvSeC
BX5FRdzo4AmsFIQnmeXZsk8Tp7uvmGWukBPQDGJfmp49IRbJc1SPCX3MLKyqA2dQRq4hsnV31AOH
SQz5q2Rb68SCnsT1ls5d/KrDR2VneXKJel5qXPY7+GU3VHg6r+cpCUP/kOBIxCZVc63j0aWk+JxS
wHzy2zh/CgK8R2C53Oa1xZL9E/tJtPXwPt3nndH/zUHpu3htJxgbqRBXXqQT8mUffwiilvMm67Ej
cXVJe50wrl9aNpZbkCOGAGfLxvkJrYaEoGvR5C5xxn7ydZFNjrvJg3tSfy2rQ2f8TCKSET0R/KcF
SKV95nXIG5yHMHQytLfd/ZwKuKW5Jd/Ts+Pw9lEYr7QQj/XfcrHORTQCgaPvaRAgy89IGlM/5qPE
2PglR5y4p226fMunEQMxXz6Us4AbYgoTIPI1LCb1WhgHEbSzoU9eMcDKeMtfYBwYBnVuUKP75x63
PD5Zpau/sBGIS2RyZhnqC3V7UC6oY9Dquj/0v7fPa76sf7JJyTcndhx1D6uxca6sTXJuFtRAn7VH
49t9IPDYvNlcRryc2K3csGjgkBHuFRXTJS9FepbUdE7ZAIaHpehXZ1eRyDjyYs0o1xTF+MiruEfJ
TuP6EFW1SyV5RzOLGquxOBR9Ie6DqeT94DAHgXTkinJALMbNH1bEEEdjghcYIcxtB5YN5rSuMatE
MUGPIG9ZnbkxB3xjfn/WuD3lpoqXxNsnDYYk0FWaVyF8M6IyaTW04c5A2qDSQvrFjxA222O5V3c+
PgDmaBnj7dVeih+OhotdW/eE47gYFGIZVeeYowClXromVuBsgB01BG4J1TC4oaUhE7kkpQ6kRShG
lRHbSzvn00vR9Bkpto50znOVDYzmybIUBzGScg9HMXqPYBhW7+jq2mTn1SWcAUcrzF47ttGgcVzd
Z1dmjfQ6ZYRawJEyRPC4h5YtuzhunpCMV/0IXxHnFUQ8E93PWqHvNUvd+5cWVZ1rF/QiFi4qMZa9
HKa2v1uXpc7x4ziU9xB5JTCfoHUt2zT0SVIPPeBb8lQ4C3d4hwd/CzIDh2QsUq/5169R8xDy+vry
C0NbjQPvH7w8z6Uyw8jsCm+mz2Ftkeklxv6Hoq367oBZJnocArd5X4OitPtu6u0L+0SV/YrJsqh8
WzfUFH6mqxu3wMWiGO0hdHs2G8NIZH2S7B3+RXlayy/JUeOfrRZiqXTcq0/Vevk2xUASEUnXCnmp
Gv1nvwl0wF9t5/WVOdm/vbHY2FRU+JlVnSoOWN1bOCWt/ltNlPP84YSRE28wa1peKAgjdI4wxJtX
ofetGGUpQzhUUdqAC1F19K+zQfxOuzEADZRuXvu4LbguUFnN9MoykDtzP5CCeAicyU0esRxiRNzU
MNCB7eZR8BFGlXyeHSojThM122dfNhggvKV9oaobY5WQMfFFY6FH9ZRrDxuR6+VSdEH01fUAqH4a
khh/GpoSQ8TMsNE/Fnx5Rwdzm/lnWIZBg7Ms4ixgCIOy5WjwmHdfHOv65S8RKooeiCV7//WuF9RP
6kb5EGgBPn7IJhmao8YtREQ84kC5oV4suhQ8ea+BBRUOB0R535M3hSc/9jGZUPRAM1kScpWbsaPQ
Tynr4tzw9R7AAAewdo4JzQDBWM8Frqj5dz/KkI6SGEGPOWdJpy/j9dbyVs7DD7wG1vziSnH1OxDB
HnbEHA9DtJ3ZAhLgbssnnhEAYLTNsH4YVvY9Te57o+L4rmcOHwCguQCxiLuN8lSX1I2ds8JL/2Fp
V82OJ7X3xOA6XuJ2Vbe9dzz8KfuaYs5iJnRRpGl/IuEx/DKAAo5dpLvvCejTQ49vAv65SHPcK44X
X8PBm/sNn0IgNuOHBFbF1FP8YRdvXRpCCowqBGn9qOFfky/BHnU0SMC2YvnjV/PrwP5N1twHWtxi
Exx3cQFe+5MnN//JlYEpYfeTyIc+4+S0MDl5Fy0RVTA/UfFRbaxwc7EL4E2/lzA+SpZvBegKwiZK
bfka3U+GPQWJJat6CroUkWKu6NkZs50CKUxXQIpP5TchhgIToDPJ6ZlSCa7+jUeyprsfCQF2u8Ys
MGmCITPHuFDTrSUWz9CO+GGeQ+syBLFkNDXuU5BPFQP5wEaw1QHHhjWnAZiMrdEB4FbTUYIp/LUJ
8L5289+hYRy/L7KIBfCki/R+Jgfxncdo7ek+RbrDoya8W0krONMZ+EQCOM1Ua/bMOR0nlNHUJeZm
nin9BJ5tt+SaxIkFKgpKQxTgu410utIiIGu4r/g6jn6P9ISGx4MHkhu9UdbrqXjMeOliXOaKroev
pmzCa0EUpUE0pH/kv1szDeXkWVJybMNUyjVzg0L2yTMhrLZ6q3MojnvNlFYcFo82h8qDT3xIk24p
9o0u4gYERZnUP4Lwnvvhh6uLhUFCKHwbyS2UHxEeBGRRPLNJdoFZ6b0g+hVsW3L4jaVQMfWaPLr2
UiboEvQMtcfG52Hbcaav75WdiVjnOF2fa9cos1XWCZ7YflO7UbowbH8GLxu5QCCJhsOR0Ya8CcRF
Dr2Td04YbLwdshOOvWjWGb1t8UhMAbcRwcsgp+6DlOexqZruzFTprNRGRY7z2gxgvI/RmKX5TbN3
0/uVVjP3zq9n2d8Zy37/OnD19MfSmJg5ULKe3aVpPtxz/a7vgLZMxTuow4zcDzhO2lDQiEtRcf8n
m/VYbnq/KUpiHFnBbRFJfzqKAHjVfhldaqeZDwhX+JzUIRc1y7mdRTHDKfOqfYzxm+UZoY4z9QsQ
01U0oqXUHhHKTeXSLaf9Nr1HFCle6qDDEVL4sn6PKyAmnHDa7Bs1K/0D1VNAIbET1mw8nPy2sEi2
uCLprWJCS+saD9saVOaLSrqQssaZ034ZsvvcK3A7hxTNggxspaAbxAF4v/cb5qxgduZu3mtmHYpG
fLRQrqnW03tsodOOzBcUMnIWcJdYMN3EeIiRQL7aZt24Uxg1jyziCfjnFb3B8BtwAS1hQC0OxVCk
sxp2BQHBT9iaVIatVAo6ZmKjkoSLMPvVY2/JdaUXN9lFxWqjz44HEtjWjl3GC0RBJ/8V5iwvXhAS
mQhiFzz7ialjyd5WnoN0tqcZwSgOTecaPRH6TDId6X9HSy/lcsGKD/gNyuhpIfPbbXpZIGpU7qQI
ztzuZCGg1R95GeaBoEm7c+niVRomC8aR2f6J+A6Xe5awK8g21yXRhtu+MaisA1fDC0V1VXke8COQ
ghtIy+KXDaO3qMrtN3wUnw56AhWEGRo+RspS59KESlHGWpX/OFkmuBS1qdDjh8Z/LxLalU5st4v7
jKMy59PS1+kT5hQPp8RiEadTm17ZF6GXFSnCbkAOjG6ySLLgm6R8HhoHVGTgzqSNJHtx2kXK4DeO
GedXW3o4Q6WRkHbBjlznEfJJBs4VjZx2++8WRNedaWim59hFWkmK2jtN+Btesww0/jUi37wDHeEI
6GQyl1s8LtVj1mtvJYNNfnhbuhbpH+3L36PyLu2eP3B6WTjcvmKED8UxJPLI12TLjrX4XIL+D1R5
MUGvnEPbJeoxnAaFqLmkeBCxF3jDexbX7Y912UCTMdYU2TgiTO5ytYBTQX7w3nyE9OY816vVN4qP
yU8QD5Jranj5kYa77c82Q0yK6Ha3Gfd3qyAbfjOFyvhxwDKqX+Z0LNVdBK9yfY1inZtPDTL00HQx
UNrYpWpy563MVY8rG99d5Orlt+eR7byJX/9gHGJMEj1g2ibEYpWMuvuStHvrfdeMJtjmXVHeQ0kO
x2d/9tmYtAw3IK8CgadSBPpEsDb1zlozaoxRgG7et/yDm8pZ9FfnrPNvxyF4DtKqJ41EsxJQkSDk
auib8+R4Deu8gI+ICrdE/YOKJvw2a18VVzeCQvMLEgYlWr0beifeGWudYnjFw7Jn4RB+CpAWz+Q1
S2AnbcwqaTUe50Us1jtqzxTcHCcfj+AKONeDey7/y2JnRlKeyvTBDk09f/dFhMluDsNFQboZzVFS
DTgdpgok8HbElO9vmXfrzz70YKx2LYlxWwWRv2FXR30SYc2XitMrxhM/I/PRRJSGzqK/AvSeDelt
4z9BMS52dc5zmiK8YX2RKi53i1YOTV6k+feNTAiVJu5SkjGBxMKDSRwFw/ZbZomrb9Jwkp/DQv6b
gzA/08y5fuc6nPc4Ozr5u6CZ4IVkQ/dEGuYbT6r9A80+O83QZljel9Wlwipz8oEJsoKXXcHy2AZn
pRSgn/wWYaZZaxB6C2/d3rkmj/39QIsbq546Fc9SRuG36XlY4/zJ9In6GgX8YvQ+PJYJLInG3uPx
MCThKfQChG15w/hgU+BTsirO/q25LF9JqS40YQ8OdIuAxioWSBKnBnZqPJN5/Dhb0bwYPvYn7Fr9
xITKKCbBBZFKE/lzNdnguyi8joCAmuJrLKZwuUv9LFRHgrbEVmZnDo825+yHQwlOliKV8yDdhsMX
k8JeZnjpt6IHvwtzFefotKxXD8s9kybEZ6R0LGZTnNXIViJdd1L4E323fLaPNuuz94pTPw95Ez9k
XWVeui4Hm8U8U36Mavida5r1NlOJocEYv7m6SSI/W0Aub5k/k4BUQ5GfwhlNf5XL3y6L7LFI1+C5
6nRBRRY33t7nrUdxduCpRwqMsd2EhO7uR8FBfG+HcCS5FVL/2/t8q6obfjN/LHtNMubgtWk8/wl0
LcKDA3Pl0MIMKDZpnyOPYvvGJetgkjP8WhSZxPSbO3MTeztnEC9RLO2DuB2y8I1w/WYWDCUG4/jO
q4vkl2CTsOElVe0kqhfaBg0mF9P5+Zkt/X6RpT3UmWLOImKuC6S+LrpMUz+CNJHP05wBgJNLe3HG
PH1fpvCFqJVz8ODzXQWu51PTuNGTIkx+XKt2mc5uCySAZxEN9AVW6Wbn0sl5yfl9IBihHrgb6VuJ
EjO6jBmyat4XHsMXcHf8tihNGRqPzqOPFh1zPUlsGs+Sl9WpyBLxgf2B6gpMz4iqCuxHqP9H0pkt
t4psW/SLiKBN4FVCvVvZ290LYbv2podMSJLm6+/Qua8V51TJEmSuZs4x17FKJs+PfLpH/Y00c3iN
yw4pUC3Kd4SY7qkNYBDXo2s8VPigIZF4579sivJd0RIVWYDJ3IiBz9XOsKzKkUyzjKYq6QhwB5EV
TgIA78Q42A3s6hFjw5iYPIqvOcsmWnpTZMjCLMHGvvTrnJwe6F0IKhr7iCZr+s/Mcv72SqehnNVf
6A3nnVtPM1rVJo3frChFrZZZz+vtL0UE2ZE9R0tGPRuhnRwaMrQ3EwhuQL10sCN6AN2bY0XEzhZc
nXtBTkEjGoXzeNt5kpFZz11xDjHa8FFXaLlNgYzDdil1wJ5uB8NE2wdMTURpY55YUAGLZu5TzhRM
vVt5HIdZTyLCIE+gDwZyXkY9PMXZeuS7jndSrcgBQ4v1H5babxdpQNI7xjrPxXTGUs20Ugpd/ouc
fNhY2uXyG/hWV+jKJJgtMXmXo5jIPYF4MGBlUlvaz5oLDSDXR0a/eyvYxr6/rYQoD1FJPZGjEX1a
Q3CfB8pcwAVk7pmIXA5VB4T1gz0i49dQn7a44yGYoqq5p1iq74P5Zj4XSC1+UunwfQc1DqS4isSe
pJDegb7BE2051t9SgQdziwXQIj6DPXMXw8oRKVitvLDdAhDlIo7C5qXqwgrOZVW7p4hp82cUqu4y
hyMWdMrhHyr39rdpusf65rDk1SWyedaEHW1sx3K+Jlk/doPKPiI45hvNRvQxjQRJeVno5JspA+u6
LYPY2BhsOi71wv9pLad+5sKazwGVltxMYHk2Y0+2z1F51M8Ut5DkvBBcCLE7tyu05sZ68zIbgC6z
XL7BWB+ZUtgMIPmYq2J2oZZiOaPsQW2dl7gXEIWoJK9DpgfUthtK+vhdzRlWgrELj8iAAHCUNRbb
slavQz3QbBIINCA+Cm7I1HUqdp0ICg6Z/38jGlP/x3Iqbnf+kjlknq4Z2dsNMyOdaWjzyoPNNRXt
D8QV7W14/G6CV6XzP1Waug/kuJRXn7V5Ug9zBHmc+n/eKtQh4c4b1rxM6mYkFhFNDOtZmA3Evlr9
rbLIf+fU1S/0+p8y9dLDUII9xlFPhcCKlAiCRn2xiCc1erWlupihjPxtzhYbNgADuq8Fyk6+FYFs
zcUeaPnV2P/HdDhNhsibgFnNo7wWwo6gTsXFTXjeoAAKyxtadAT5jjvcfQ08gmv3QS/rL1U6+WFF
fb8te5/BNmyz7rBAMnvKeiOvdCmcJcJI8x+JHmYjxxUpgWkbRi2SjM4t50JI3A6An92wilzvb3KF
LV3ltDUWsKBuUWliNRb6jjnDiuhW9D5oWVu2GcI+kyQokh6zVoKYeNh1plAYGhqsqnZpSAedRxIh
yi5SmlBxSSnboa4ikUsmI8BKjpPlDdgc+kdvsvR2mGKsrdO7zLOAPf4N1IHaCfZN9mEmfKVQ9GJM
viiV83k28MzZswuOMzwVjvXqLqxtPM9Ud3bouR/MaPJPE9ryFOtYmINDYjGEyJv8qOL3wR7u5k9k
qPtiH7rwF3uFc2dL2hjSmLQnh2fCgF0W6gTWzToVLB67g6UZD/omFC81ruyX0AvyJMb/dgswhYEW
Du57rQb7wwLXZh3qwi5/RuMjueHWan6rYJjuC9RYMXB3Yrq2LvP+m1+cYp8EjoaTYyweWi3qiz9F
/VaZiFE/3AcMHcB3Ui1olzvsQgXaeP+mY4dUWozyWJQRRoGCVVcTZj5Kv/lvNiOMwi15Lm2M5R3V
MYqq8oPBC/+xMX5uNJvTuGrOmATijYym4b2ERo9HZV4Yra9VNvwx1fKapbcaoeRNO0xouREC+0Gy
wBTaCR3VJ4xn2ZNi5fBZpt4tdaMJGWvfdg3unHN84nGi5AK6fmDJwFQjshvydWz50EeQP8ulUq8T
fIptVRmv3yJMcG46xfz1pvV7w/KwNOeUoQfVVJZ3BAKBeL1bwajvCEIZfjBgx4ZlVtZywMUFSrAg
9BZ6N9fydlLP82+nSnaXI3/FbzAVPFlFk24t6QD6d/DqfElTTZeG6Yx3oASKwHOzCceLxgOO4LZo
LCa66Ergcv9Cn5jfmZ/Yh6iOA0XQ1eA9j1HX56fKYZ29H1bfx8iDEc5sHGxa/1zH5yqaEZMmY24T
S65dpz00bOz/uCQtt1+2Me3j2q/yKYT58DQhO6G3U7GDsz+aqhumH4TNCTWbT6pUbAPrLWFxTskA
jR0rj3B70VxpHP2eaYfkBkfkWrrH0GtvFL20mS5mnub4a6TPCxFKDbg3UC1ZLyuy2+U/VfAKrGEI
aZZpEzKRcc0BG66mbC/FEnHz8gOWZJuG02iAcKzEyxdumMPM64qfxc0dblW01cEeIE1QP+EBcKfd
BE7snTQ6ai2DAW6fi7Y90h2ikS7HNnx0JtB7kfZLGtt6jV7yrAoAyhnEfi82o9+CYwOeDdXE6Jlx
h+yh3aXaseI7FDCu2Oq6CXZFGdi7SdF3oxeEX1gVRP7taVxZLWmvurq8fIjM1vpkD426oTMdescl
8olMCvFsm4u05yF/djqIukeL2IE9nJLht0Cg+cjchvSeJvZ9FMKphxoThgMrxwgrkUlMb25RyNAJ
GORg7N+OPmP0fRCF6ycqG/LTQ38Vf8xQL22S2a1Qj5PGLkosXY/+Vm+I3AUQGPRFeWPBufR2eYK5
VZFPyAfU9x4ovPaV1ZW1oMe5+X2/bNrW7iP30RMgKpCsT3BS0OnzP5cuRtNgthqKLDKbhq07MIdS
aHezYTnRHfAxsUOVL/BLmEBt2W44fDo2oPi6cr8SkKOAq25x+LTps5dVeVYmyKnyWVHMMnIujhwG
VuYwE/Uy7xqjosAkjCIy/wM5sUzf0mY08eeELV6fzYSAH8dKZxmk2Qb+XDdx/5BM6B7QA+jpmPN2
lg1bndxY4Di61C7u3TT1bHDUkJzgt0WkPhC+mxXhTIbVutqaVCXVzw0hWbqoKdr4RyU6c+FgYKfA
yFKMXzQepvjH/tEWf6ca8skEWqEofYmCoxaTuubEAqcoKuiIqwAAHrSXfs8wGfA3V816RQgS3xwr
ZF9e49K2hqNKgQURm8IFsqHtcjDZSTtOGqHIQcpQNmywxjIJy+eMkTGy6OGzyubbJqp2zT09bQpE
HdYFNReeEn+j+0BVx7GZVr0nZrv5JD7Dbk5WRTaBgwNoTNzSrsoj/TNpiWKZVpJw2XOHh0WFXnSa
IauliDhbqkwQMu7ZeCNdCVweVk0B/eoLMB5YjxvLl2RDNzplZoMav2uhakXFfMXJhFa4NYKm2eUu
Hx8qPYfBsenbeNpHVrEqLHWd+XTdESLvhhJp9u/oV6bjgB8SAX7dh/1Lf+NzdM4tnBGVq0OrfNP+
ErWYFtji0TEMW5wdmd470Lu+umJEDuIDtOZ2aQL3KcwDAtQxtiNoGgRZKSfkYNFy6qUn8r3jTnVz
x39SKEJEFRJcDgBBiKml33prCZ+RPJnplVSi4VGExuePIngGNInnqUM7NB4Yu5gZjOMqWvwAQRkl
bG1PnOZ594fyoB1/Ryg/v0TS4X9yWYdHGMiw7N8jSujfZZ1LYLaM159ba9T/Yh9HyBGXKyLWGhHp
A5NDr3z0lUup40Xzjscu/8ZPEQ4ni3nqRsisfCw5DuqDmeq8Ikx99n6EIBknKXAdEmzBsDI7VpDc
coyfBZ8T4nBzAREmCKey3MJP1kq6yz8m8OO1z1Q3HuKlj35gxNm4qMlMZLDoaapmAU7DTvJMdKfO
L7v/BnAiTJJsizS6YZ3si81e7QsH6XxdZmm98dqS94Q+iEyzaCzH8DQEqfMw0af4+9Yx1SXX0H6p
xySHO7986e99VbET7hkRYNLA6M/KQpXxfQ17zUoyjBg0h5xAzmWq1+4NT45gzE9rhI7acQs8LHPo
0Km5wqMtIpOtfyD7oAwJbZJIRWrhqu+U2I27IBDpeQwwj3NFTxWkG6fDQCgGNpVJ2Fridc0wcvDv
wPdBOGjWAVQanfCOBAXcUcKCFXjz5OQkV+taNAl6tqB6ayChT8dmHJsfq56Ro41MY3lmi9nBMASS
6McvcaXinHfS8BVqefXCL9qyBejr4UzQR/jhBHRtR8Z+LqqjwSA3Ltpo3PetDKx9RNfbHVaPsXqC
F4V+07N9f973iN4MzlYbSx+R1+NnsU6pvNQBPOAzstc8+6/v86bcWXrS2c6alKpPKTjGAjYssWuY
K2bnBbQ5tG3Bdu+W4ElpNmL7ew77UTECcVKn2tY1ReBm4ssEDioBi58rOonnEsXWxYaxWRycgP6E
0ES6ZDa24kodAsLU1LdPrEebCUVrtQTgBGWND34aY/YVkU2t4NXljJq4cTi3zSrd8ICzBVYzJyV+
4oGT9xnvQPPhdAEptzy9WAgyAxUpIRsM9hpXIoEQioPoZLKiyF77hWHzbgSYNW4ZGHhPBaiwLlH8
Da+ZgcdFuLifbYHFOveWLmzcKNla3XW6pdgaGLM2n31g9f0fBqjtnaXXKcOxNcniTKPn7xTeDH1g
lsazxwKsnYF+Qob0EeDfMYOzz07GqeHkqfl2mqjGOlOvTDsdXHPsfxaIl7dnLmtPig0hehkCzUjm
Vvh5y6Sd3P4PiDCx/OemDREgm8ZhaPddegZhAsWmJ46UgEZsht52UElDX86vumr5NqrFmcg78sUc
w9+JmR3NcxcPu2XCw79x4JxO29pqzHKwJystD6aIIu+gLQZgruLZ2chJ6Z/IYaO9F7Wc7hxkOPJb
MkGukDBkvT4xD7eyO0mEqDh4phSCmqkGGzMxTrjWsxehZ+opsjGTlnD4BD4hokzYs0E3YQrr8FUL
k032kUWALr7Y6Y7q3hc4zI+u63fBtWS8bG/sfpTrse4GUsW8bmqD42L3ZXTitpgYgRc3jKnO6ICh
z7hsSD0biPrWljJ8bTFCkjAFBir71mZs5Tnj9v9HNAubGX7s/sXq0WsmA1yQ9cHPWvsfWuT5ccwm
MNKygOWC1cGxnxYFvyCZJzgx575zw38oF9jLCd8uwm2I0DE6ky+yhl8KXmgyRoieNNxCqoemLh7C
3jf2znATW3RC2N8chLzbpc7D8xrFpB9TWjFzK8m3h15LdktDoCSHAaHIzr602XC+eCDWTjUQHMqH
qf2dQ2TQG9NrVCMmgOC8c7KWYYD2R5CIba30Yw8phIqyMRTBhSqCV/6m9GUObEBw3NmxDVguJb6p
jKJufC4QB57Klb3+DZtmP2B4z+865XzYiuVuoiE2Pq7TDGmF9Du1CcC27FRnrxjwLe8cgRXMOKgF
2vY2Sp13HKi6fF5GOwBJxeR763Lusviw3McQnpCN17kRjL4668lBdX5XMkGttg2jvb20SiIIb0kP
fYtMa1czGD8hkMhhi8xNfEAoxibfi8vmY20MjtbGIyTqMJnZqu76xUOaZBwYYVrFfBcmTVdnBx9N
STZb6VpXaGFXDEhd6f6tFC6ovJm5kbquvVVT0eeNDvPAZ1APQNnYnnrsViXiprpyN8XUQS9rm+VL
eE0PanfFm2JjRzn7rveaMdzepU1041QZ54xWCk5D18QfEGP+g27kA1410xMKQ97/clx5CZjUBo8z
bdMVUPDMgccMdY/MMXvTlvYPVcRjWE1LTrJFUzhQ83PagEB69T3cAtRNS6z/ykBX51bagkVrhThz
FxdVcxe7aXUc6lK8dVHNHcjqGqdRDxt4Myk84ugDo7zccCeEuyJAiAxqKI03SscumDQsQ4d8JIMa
7TdOOb32BH9XUxfeFw6uZiAayNUM9hh2J3BJPH/dBanPTQq+4KGocvGYI3W7ixzChZhHwysKGZKi
rpTqZ6TaGBPqtuXVrB7gIyrx2P/uGKh6lLz8YdvZcxlGdVwWjMbkoeYRsPdo1dOOb09xdyyDgrnT
ymrud9odi/nEAtdOE1M3GtQslQXOF96NF15rAhYZJldyb8J8tJPQV7L6rhbD5iCwZo7cEtQWCIGG
UMLXAi0UChtpoJGhhhY5uA4i3oAOoBc7geUNGEvPNiiGvePw+iU0H83yMdgyb7fOOkT942xlerpj
uoKVQ+DR83n2Y7QMmyzFhHrIrBvZkpMATpVkdOJta3dCA8CYJ0Y4afvxwZemvlFryfXhesmCB3gU
t8WZzv/GGR4yaAFyuUX+cIKQe4hMHtCHm5I/smdhTrQtCokGNFlM8hld9siR7LW2IR+PMRn5dUOD
KsYsIuSPd+g+b5NjBErbIm/Uwm3UOCMDKxhnaMqRSCetm4Uv8LPYnfGfL99V23GcLVEsv7yUxd4W
0lHMDYJrV14HnLX8vDNhnLsZtS4OLwzIGFFxyAILicJh3COw9F/gj8Us49BqZCj7Slkc8oqSZ8eZ
zVKy1HkcwchN0dKH3Ee85iQww/HMzQR9MQcWlPit6y9H3ECT2fbtrL0DrlQ3PnhAjU5dDNIFKUdu
DMMSpco7/BBKHXTFVmXnDJL8iVgMEjBKZA2P/nhLxIjIm39rLIl2T2MUuSq/giYLRBAhcGmiYuEk
kbZ9IDiG2SFPEimzBRnE3qUnTdHFvNX2+S9wDsDLbbSkXzbgMgQmWhUqKeO6Zt/kpf2rTQzh77oM
ILNJcuK+R6Lb0eCHvnP7bCYK39ZM4/ah6qzx0PVwb89qGQpyA4nc8/bdspIQRCvi0zG5VG68riTQ
7UFL6jVBA0uLiCCZMpA8X7MmkLpdiHxeOc1HCcrin8sP+9Uy6I3u26W05guHJoZocuB8LHY0WM+8
3jhYw7mP2FLFBLxQEcSFRTSNuBEB0Co8x6ib4c2lbHJ4nuzqNCkAWFszLPGnlbqWuw3Lm0sI7Wob
QDNdepflwiA/EZSCZqNCsPcjLQXRNy76A8Ks+1jvfVRNSDy9aOnQXIxDxISJfmanOx9Ck1sDh9qM
UQ01wyg3ry4Dw5GAUXcXFEd2bJZ9ClyBZs+ksgFjaEwU7WapeYQgkIhxy1Kr89jUNMM1KBHF3/yi
kw0ej8OPM8VDRtyWLe2tQ40fJSywOHFqxyE2J8PZKCBOk4C743voKlg0qfRPyFW87MWPENM9slwf
iNQIumD+DByvU3vwnu54qOrIjbfIRUTAJhYBFnFb0fCdc5GQRVNN4W3ISrTeNkdp/DIXNVGQuPZ0
cMiENQU7ivDe+1MA5LdfHVouCyZ0WMTYFXg+E6QndXU3IvwDgEQhfK6E1f/Onr7By5u5PVAIZi9j
iEVkJzsHJzksmjm6s4VTRA0UalNDZghMu+zE3EGYDVEAso7XN10qFan4B2WY9R2VQxCdl8ZN/83B
WJJCVXvF75I78q4hrppRClwXfvfVr1MSQxFQIgKKUf/07FFZq0AW+0R41w0Mbl0oR5hbEajlmWXB
xgiLb2YGxjCblSiTUiXOTYYYCwuFXF74Z+FzjNRW7lYP7dw+Z/TsbrHRDz+sXmcroVRRQTJa+TA+
MqitcnbnugW76kwB3eSADunezaIm+LBSbDunpSoZ8Pi9IdId/uNYbee0HO/MhKc/WRCatDtGTFJt
M7x9V1QQdL9lD5PPygP/rV6C5dKjyh8Ax8rwCTYzYTSkbSh9WqhNOWh71ivAsxASwpkc8yP5BMM/
e+zKH2soqIWnAeHkycVS7BwDbuvXBVjlP8BEqXpqXayxG+k268NIEfPYD2Xw0GaSBUTKYQq+Zuqs
52yRnXXXDKr+zsmC/+vrjMgvJZHDMhiQBDGQ+OknEPsFIjwzECEZ9xYcNWN7Pze5IK+rVZQPghXi
f5CMnF9U6e1TlC3I0UrsfQf0TXBq7cwjM4wVFey3nnQR3H7FDaUVh2JkceZV1Gu+41DM4vv03olq
0eWW0tl/rhVI813VCjRq0vJZZvYSqNcLtExXJj3ywh9p05cTPWHLN4eYsXBLHEYx7PtoYH1T9kyB
biqz+IrzmnyuwCkzzOE4VOGOFKjpsAcbO0zCJc9ZpOI/0LKJv1NV9MxQICmt3kJJp/iEiuXMvpBC
PAhr8P9AxbxW3fIKevGpLsr5yZoX4hr62blDTQbdp8+zRxyyy0PPI1UAs56rU4309iRcg8gCfXJ+
Gswg9twy1RH5tXoh02e5sr9fd3R4BFPOofWFZNG+EMvL+QzvZicHUrpKUFN7JxqW90zo16n1J5QK
Zbn1ci+8zJiF7kU7oHSuIuvcRrOd2EPwufKg7NJAvygQNUkLag81All2aHda1rFMHtnAKmwzcZib
D6wJ76zoo98ac9OzpWETUN8XxxztJEnPdfwlBXCkzDGsyiTD203a1TWn6jjsl9gXXwEYpXcrb2+8
qtFtnlontO+9KU+3CLi+0og4GgCRoUSkKmE+MApRdxicXldu/I3GDwBPy+oT7BklOYZz8dvZ8OSW
ZbTOVZyBCC9hMth1vzwhFyQPo7fIEIqi/oLyurlU1Vj+SJmB+yib8tiTAvhomXF9F7yUCW1siCco
WL9o2ZcT9ydmhhzQ6Ptc4FVkkh/8DaWtL1CUbnjLPv0tqeSTLFr7S6widefiP8IiP7RHZFvj24go
jFXuoB5jFdJd9/AhLTvUrz3hcIAz8JgA01n4u9qfMg/jre4b94+NTHIbBcI9Qd32jr7R3ltaZuLv
iKvt0LvkASE6cJ5cZ6j+BEGpPrwgor93O/zGLmtr2Vv1C8lg6rAqGwsDvuidBQRFSFUenEb+JW6l
3QGOYIhXM5K4GAMJPO3QQgfG85n2Ito6pJASMLz4A4E8BBodlho5LKUKajAP4Vliqsq5r5Up3qAA
1cijKRxRkYz70RH6GIh2ugfiCsV3FAwASB9ikBgzXcTPh16NsckJ3sGC1KWcIpY6c7ShXI6fuFlE
A8l6CR8mP3oZ8ZLcVznuV07lYTq5tlV/o8C94hiRn96I8ybOR4Sx3XwikSl966p4bzFE+wxohy7L
0LiHDgkEllKmtTjmhiMP0BP+4I9i4HJ2amv8h/EPlyo9Y+3PwxNn3GfYrsV7FfhTAo6WUZQL9akl
VBEu88B0nRnX21zAqs9b/D5U/8HB9RXnAkxB/KneEHrblLykaw04yoDOaHZOF9dHYMHqibQxvJ/N
FJ5W3ED72tEn7HU2OhEZlwk53zRtegj+LKhAPvkpJjIWrBeJGe/TqmgZkEu0d0TBkUvjo6IB2zdi
H2oJdz5KN/ePAfA1Ar1hE7JWbhnbZNP62zj5gthfm/3qKIxT0/juWDY6cfJjBfvXDBZCOo3MKWkE
uN6mYnkRhIETemtl76JX6XYhpO+1MjkRoGugwh+4J9Nj5bF33LT9iikBFxwTeZSh7k82DEEiIDg5
m0DqEr5/5smvVTbPuQwACQziToEXRVzTkInBv6PCJabsLZGs+r3MW/PCbyI23NfhwcHnzoA5MP/Z
vh1/hBPSx3yGb69U0Pi7NUO+n8ENg/SLTCZp18x59RaFbSNwsXW6LUGnRF9fnbJDd11CjVuRbobl
H3oQeYjcZk7qtYaGh7RcnkQGoryW6BP8jgmsQLegwGE+1oHNAnTo1k97JvljTpHgsx50Lyxk9c6f
yCF0XCQWIXz1k0rjjykA46/pnq5FFhX/GHqimJAF/b9ddeU+LESY4CnA3UFNmDJzlfrHDRlaU/GS
aMNknsweFQL36zzERQOFKnYAB2soiULIHuQKsVepc5SjtKlETO/H5Hvbp7E6ZlPzv4YUFwY90Xsx
2uYDYx+1Owur7sxpnH/VmXAvfW/+2gY9AkS0r8J3vItyCcOeiALYp2Dmto52DUyPNntghYX502NL
nqDPwslf28ve1rp9wJ0CcKLqWaQMOQ7RrhStwhzNag6gnvrWZenfl5FJH51gLhEFWvnWHoM34K/Z
GwMYls5o3B4tqy4+J0YLz7PT4x1soMIr6JP3BA08klPgPdUmdA79MhdPnuWYd7dGfqsrR99ApDe4
qyWji4rK/hDHYHopBD0cXkAkHrCS4PUVo9ky4+leO99G/1pNatfFqbuF5GT2zNvEU8E7QbWcE3yI
SBu/3BoO/6oU7BfCnsm7sp1JsY4b56gYDCZurdPrWkfAGTLy8FAmpvcmJFCYdpo8JKRd3jeuL4w0
8zxQJvojpxV+zAtcFTg36DLmN+BpXZaImI5zE9is2nTm+XfLUsh7/Ips753MTVaG7g9WJp07uJLD
ZZ4jdcY9od7DngZSOKHaMQlevvosfwYLiXY2i54A4n7ZfiBRnjKs2zQuphyRt+41BXSx18EyXDxX
cvtwDe6FGL2Ts9TXmx14R3QVTPrKtdid6OmwxHwhU1iPaiunjM4sCoZ4Y9B8PRYYKM8GRcNLGGjn
j9a9gBNvAzXcpfg79aYVNMAXUQbiGA2tfaJ0d47z0iuSMWjvT/RMNmVH536K1UtPFd7+s1ppfWLW
DEmfCrMbkXA4CJP7/nnpGn1si3l+x6PfHiPdgnHjiw1hCrIQfZmVXO/jniW6PVv5pY8777V0Iz5t
NJQxYyV+4BtCY3y0+sraVlb+OhfQDQkKAAUqICT528kmEsIYqLIzFi2ErlHGGt9nFAmM1c+/1ZB2
iTOl6Yex9QPAsODZLW7ksiZM04s3iPyx7sbmDz41hK81+NJ4JHGWle3YfbUlQxq2jfZv5RKn0upu
TPpQ1TCgO5ItrDG9EuLBRhHO8Q9B2/43DJfDROOKbwfCxp3jNMuhhUxCo4goumX2OHrJsBDcdi4H
9lQ3yH5SpIWXJ+yPCGtEnIlk0eoWhNep6xdsoZt1Z9c6O6Qzg1CenHLblo63oLTkVkkVdYG3iu43
z40+BLMO3/Rsil8EwSgqgHglAdbxf0vrIAPgzOg3moDgQxF673rCzrqJl2CaEvzl9ZUxSQUhPLCt
FxfvyefYGoMmIrDSveiC9KGYRI6ymzZhR5zxW66VJiRD+E8ommCNcYJXVHxzSy6Aj/uiJFQDIw4b
mo+U6IRXWlLUb57OEvSI0b5vAuuQNY7zLy4nwB43xDrs/5zaPA1efQLdsf246gXBcg9PMF1AWJDB
XTSzJv+XVB7WhvVI5Tr1V+wx6zP4NIvufgmZ7NW1ORWwhqjolpD0BhklZAmmaDaz8TvwGnvfebK9
doWIC24QO08yx2Hxm0UEHHRpR3nQFzkc5licCLaOH1Sp+2/NVXQ31WH4B9PVmCyZZilA4x2Q6eTx
IKh+reINw+RumzK9/q4kefGsouY7h2HyscBRci1zUhETz7Pbz5K16i8+ynxP5CVrtsrWT4MEvOBW
efErXQ/dkzXe4rJS/4JAr3xY45mYysXy31rUrkmnm3GfxU54E/zJ6B1BR/+H1WR68rwmfVvU+NB1
qz7rEmx/S8zNT0bjvMPbwbGxDO4mB5NxQ6M4wHUicp+dytJnxJDD33Aw457/X/pqRTbtsAoImhuh
6Z+hKgd7l14fP1e43InUmU9txr09NaxtGEG6+qGgLpLExd74W6b5b1ra8aGF2XcfBPjFkHfCUbdn
TIV1U/6y8ed0L3LrRs416nuciY1loHeewWNtgDxnf5lkVY+0AfJzmQ1ZNMo47Z/VuG/Y55heDKQN
bqWm2I5lOD7G8I2rmxe8ZTjkB+/GQlmHDT+cCFcIxLlfmW2alHu2HZvs6kqjHkqlDUj6WTUbEtem
Z6CJZs8rahO1YEVnJuuxPoRMmhAz/M/Bptx1uM5RZs4ayMhwJhdxPJIo09z3kD83YqLN2oDC1XDH
6tbi3C2yzyoYiUDGeiY2dTbX+2LK6DAZCb8FQ99imS3Z08JlvVbAOg+EjEWwoGwSR7GBzMhNIR0Z
DBa4RDYusLn/pU3g3fAMybeIWXGQUTnQlKMfavI0PaIrjOcrCSejuENCVCXkSKQvcDUcKn0YSR3g
/VsSWb+twUjve+H1BEFEtwiWqCQB2nGH/8BuFo8kYwXFl1kiHreZPoH3/8/gFnyk3tMfrEOqpObL
qrf+GoldGXAtZoyZ3yNQpkSCzlm3mSxBqasRcjNWmnzJTMHxjrNo5WGOneEn51L/3+4k+kIV6BOZ
Di6SI2TcrdhamtNqqb5gWhuztGI/Q+Aj9Y2sdj37xucUb9Fv2kM/rVQqoOA1/r8sGHsGMozE7zh1
YmsT8ObgURnUKcRVL/b9HH4BKoUt3y0e8UJAZI4egXo8UTllG7sG7HBysa0VmCpsSQH++C+4FOnc
lxK7xBbkT39ZScd5mTQgCBxm+SUuZvU37/vhmsZthQlX9Z8Fp9IZ/6xJMqJZXwj8KE8xNt47Vqj6
YAnqoaIJkF4uvtXuIlcXx9ru+2YX+7K/OpZY36wmE5elsoIIKR5aQcQNDXo8RimCn2Sw95Dh80TP
QXH23MbbWfOsr+hA7VPMJPqjUqW7wz5XMdluh+ChLi2NlJPKTDxJz1IfBYtKDi1GKDL1FwwkqyyO
M2LLzyHLlh/h1uuTinT1uMg14EwgySJStvPoDIJkaNO07z4BqolO/f8gWg0kUQAxHZrB+rYm4m5m
zxTHEHrYTabffg6zy/z+lkqRNrlgdBXkPxXCDzYBrXsRRDhuJuMVuO/xmEHoyEIgZgArntIcxdQG
UKQ4ZUZ4AHza8vmG3NqYnCApMfFkl44EqIGxaqDWdOvoCce0fsWg3N+39HgkeFZ7OSHcHb0jIBjv
sKJ1YGjkL/dkTprvdSgtaBEr0/4yNpgsUJi27UApxZAxw1o+R+3J5jLD4R+nuXc/SiRRNsN/hJu1
eDN0TfEGgNr/UXReS3IiCRT9IiJIIEl4rSoo267aSi+EujXCe0jM18/hZXcjNlaj7a6CzGvO/aQG
QX/aoF/yK4oa/UhDeXpZk3g4V7zaKvqvzIQ4Lj1yG3oGmV5ADpgukxewyLCGY+kWx9SPpnewKcOV
mevyLrbFEeAbDiFXzF2cRNBRaGq98O+GJN0BqRleV0Yv4C5L+smMynDzpmCtsyFk5FT+5iA1zWE1
DqwDkkAWV5eEtwgtA7sdogFH6Q4j7zg2cJF5ZztfpbkS2+BeKS527C0F/0xyoSby4h0H1YefMacS
Cb5Pxx+4GcIiH+Ym/PAJ5AVdnRLl8WeX3YutOhI6RKU+qw1y/4LqLNwAKpx1IXSGEYQWXUrW/qQ0
/SDlnPSG4Yj8NJQKCzDN2Gj7pqs4vSCDxyJM6qlt9hMRlPlqJz1RXpbq4uyZ+I3FcBKXnB/bFaa9
LwvclAei/n0NbzjJfiFHEnxigzRZd7R8yDGLfJYUIRf+SLaMuEWFOu2oWixZaVNWyyc4iMjjRO/5
NpNHZlqIfLLPFXFYZ+NBFxtWhnQsMbOO9xv7Syp/zX1n28UWaYlDk+ssYYsnIc1Q+l38MpFJusNO
IiaR5AYVaLgsAcRAjv7KtqtTQ8CDc0pReT0pPdFh8vngkc6lITZupvLX/ygs0Bfy1mG6dHoV6wWG
ZfMGgBkQXIdlDTSh3s5jmRKR9wzcFf+X9hTvTCeBMQScLDf4ncuJ3qTPHQsFrKLDeLUouPKVSIeS
6SIvHoqTBgYG9n4GBkbzswH3BpndPE5uTzElq/Kviagqh0PKcu6OLDJbcLpu/OuadvxaUtNagfPB
+91D4LMQ0PDwSc5yEValj/OpnQTCR2vAtAjmxTP/y3uDCRQ6UuY1BQXAjbNugFLyf5KGTZ8uAi5e
KeVlmkalHmnoNHz7G8GAsmko47oIXUaB5YqqPHQgUZprKXx1YorNbM9TXkC/U3Mq/mxUU87Auqv/
2XJSYekygbHLcBneMGD7lQkaaAlhy3TadE2F6fwz9cgFpki85gH4g/PENov6jHmkc5FFDX3rI65K
gSByzJwvkLKjLGsgNj7vWIidxi8gp+YZLq1GbrXK2guJXgovUCW26gHxi1wG+0bHqS2mVwvV9ccY
8nfmgcG2xD6KKh12mgwOxBS9/AEpfCF6SxY7yq2FcG07v0JY8a5cbDh+xFzQPwnNM9zALCraGnj5
KNeBD4RzV1j2J/dHZAZdGkfO2/5H2s3/FjtLQzZTuPK5Iwq7U/qnlng9BwrqDWjgQ/JC+oLJVXII
yX/2SLqDLwPAavd74aH9CczpIqmP7mYmtmt7embJYV9JmuFA4Z4pR969raboc5Skb/vp9pIE4zx1
bJnDww1K0lYHMbrU9WAdMrMYWyE5KsqtbpOdrL4vCIZ449FiDBEcpds+0mVRz82AEL+PWOMCWbBM
If2SL2KO0wPqtXnN4kadTemJL2cYogt8PJatPMOvf61N6z/kektMRc5bMRJoH00//btwvT+adKvp
04IYqYnZFD62tKN3Vu7dvNmaHwSkwX1Rmy7EUJprJBuStxbbTO6cgZQo7MM7IrP4QBb0HlDt6p84
EvrZq7ejSvQAbghwJTkO76oK0TxxDvC67UC1noYtoZ9zNp0t4b0kUF/BQ8FLKIUiwNI1JXX61YFS
UQC5Ag79WXrdPx93PQRoE/1ewCf9F7HBzf1YO88SmGGYR828sz3jhCeG+F16vLZNSjm30RVUzdye
109a1e+xIV9GDppnAVMl7NiHfATmkGOq8ojC7TrFOW2S3o+MsLKSZpchW3eHGZj8Q6VleeVKixLn
3XEKUxIWrXuFDhxRgk3MhNPh9CrWYnF2Xge3uJgYMK144gToyjgP5PWOxEy4NOJgoXqM5BIX+auj
DbEbRvvDw2EKMHfKHbX1J9X40aMxWw8ZZbndSNc6BJDEj6ovhsOyKh0us98c0IOrYDXgh46yb75B
9w0hodYh7B3nM1moQTLGvuc0D1ASbDHnWOwF31TejYSpe5GaEHInmM7qIlJ3uqPtbGn/rYhhxTEf
DAnG/V6pPQJz1JV9VcSpz1WSuJ8Y41e5EhcXXZqyjCxRVkfxa1n0X6vNH3rYB32rLRsh1WyvdlRm
R1u5ZzKrzsH1ZI2yEyUnAspFEHcJWmItl7AeOusZ4d+7ynS5AtNDcY6mN0A6DieiNdCJs1xJW/5O
xKio23RAsckshySf/gB/xGaL2ZEkzAkmgnGvLWQYUwhdrXh6Hk0UlYKpd54S5oUVDrI9c6MO3ewI
unX24rQ7lVTtL0HyOJzaGipwO5EdvjLPqdy9Vrwb+GYAYxViN3sEebF55BEWkvXSbgkHDrEcapfC
CXoNcGLa+Hg8nshSd7X72JIAJZUukoPJDi7iGvvknFkPgvYzmXhrOFESI6A2Cb1LdPFfafPxGbzV
uHecBS+e2fUnIC7TvvPS+hbZw7uPA/kadzaCU0bQUbM32kf2sVH2/C1MyaXC8W4KHYybGKgg0BZd
CGsNmBYlvRO0o/yxhxZzbAbjWwMt3jGnNRAVpnHhuW7PQgaPopNKO/XNrCBZkbyYaiboqbuaGheq
8IV+JEb2QFGZfXFp4uV4S1UHtrNE50IZ3Hk5P6eXpBoROQADHCdlCowMqgwl8H+IkVnLbi0LBQ79
WiazM8HMoeH+os09DMTTCglHQ4mRKzmhzB1Mr4HiqEgfW0hDIUCp9tD6TfqeCOMbSPs4XbzUAJlJ
K/ofoWMTjAy86iPJ/5r0dMq4t1HNMlw7RmuRT6f5zOma92Btj1coNsYpU2PzzAZL9otrPSkpUP78
LFHd0mapn5mAUDfL1qG//Dh16qAUdfRiN7AYAIqVzmFNPdF1LfesfdSLzBzzZ6+w5c73LOPO64b4
yvSnJX6THWdkwl+OPbh/9eiRoBHxsux1FvfWGROYy336a+yd6MnlrXRFXQyJFHgPdB1u0lZsrGaV
E48HnIPPShPH5w0LlmrgspCy9VPOBWHseqQ6ymcfq+xv2ity5X6bH/gP/sVM1ma5irWKP1ODvWov
stQemc5jD8j9s9jLf+2k9UubMF/uACFBOCi+TS8i/ZGsN4/lgqe2IfFlxuWtLdsOb9TKiTDnZlAy
07NfyX8UOym9Jlym0XvHHKbTUYxcLEeWS46Z1fFWapV/8zarfUzRIFlVAsYRx6a4NnPHC7CR5Rsu
C1uzfK1nx6zhdST5O5csHkj4blTYePw7NaJAJnGawI26pXrCyX+Kt2MjWLjiIV/H9mJXgxUSza9f
meSOGLhmjulgmYy2uzHFypLj2m9SVayUj8N7ZxCNKyvPZdOvhpPUKM5SJl5z62+UETzo+yz0xRzn
T6+NQ38gaFVRsVlne4a3XjV40Vb5N7aXpmHTw4C0ojgSomU/DGmmPvKVwZZ5yZ5M6fLKajt5qaYo
LLr8uzcK0DbQ/X0Qgu7CL5N2GfWm+G9vrOOVXg+8pYnnNTwX/ej4vo1Yn3bHJRm2v0MfP7lWsr38
XFveDC/uj7FI+zdepUtgTjUAEKccii/luu6POYvsh5QZJJUkrQO26ep/kYqe05RKTDCOw1dvr0/a
zZAYZrys/cAgQLK6/d21muM4wCtR3XdMInmPYZVRm5rN0yQrfcMi24ajN5BLjmkzJTqQBBr3vEK+
OcFdQJHO53rlQeNQxz5b3UJzZB7idNd3jK+NuikDhNjqKEfTC4x+3FyP5h0v6NXt8oheSNxfc7PK
3/sVN2ZUmuFOtFKNf1jn77XNc1UZMRVXiL+n0fOPYNj/Q/FeQVj3QQFr7JrmpCxToN5nvibOQ20k
x3mhAzbZVZQdeqTwQ1dZkKzTcTIwg3E3ZPPekcjZ4Z6DUxEcemezBM4p2evJnW1DvVjlI826yeTy
DA066n/5jT6B3yjxWMoaxIz/nGeUslREDoNKD3tcaknPLOZlV45f8XEmOnHT1ReBHsLY45vBRJkL
VaShe0RQAS19hWlyjFXtcfCues1CG2RRA9LecZwIHVZTfjL7VoStcsoXTU8wqNNNMcxKlp/6gsNw
6T7FTnYSms4PbZL+Dyn+9mg7xhKy8sfh21Iw+saxedBrcveg0nAkgeRcwnFuNjHcErL+ppuc/vR5
/8oXSLDWWcxvlUPsHa9V/nBZZ5nBpk59z5uie7DoILIuioBseePvTkoqLzst0nsyWWSpXT/eNE4O
UTmgTajayDVu2tz8QT+RJHxpBNHnhbXCHaySb19X9RX8TB0MS8JpUW9r4zn28bUzmvY8uKl/mGNm
iVXFuS2Nv5ey4+XozE5IXOMtEdVT03S8ShFIZ+AbsTpNHIfuI54mbaGZLDJuVDGl3rHXynhNKOgg
4eJWW8R0t++++LA3LF3mc8whqFmcDJm8rJg85HHy+hCToH4xouG5yKHrcqgwAxQbM2i8Nvtrkibg
McMXd5B+fpyRsQKeIB2kJoJKAfOWkuV5Y3xJx1Ez70N3Y0f0N4vJE21jfambfjWS5grTXduYd3uN
FwxN6v+h5u/ZNI4KqZVw04vB73IBBrp96FKnOnVZArkpgi3jev+iPrk5JKohnuLS5N4frgPueYU6
crQmWz4oHu1HI6P5O/O5qCJejpBLREBylystkukwhU3kTW+ejOtDKr3sjc2DS4un82Cr1v6Pdg2G
3ZhFXzYV3Q2xB/utGb0AZ+0j9syRdi2XIo8GzjKT2alXdHV/WiZMMDLBB3M7dByMiFMrhXwmtGM/
voAefvQNZ0JrhwGT20wkXFb60A8F3PyLWkEm8slt1G+/VP29M+zHBooBRhcC/ZncPynFxB/Sa+JB
4rc4cOxItmdPa457Mo6sCWR8O96jrkz3cyP6rxWjDvmD4W1oNOklHePYPZeSrGqNHsJZHmUMbDSA
Ppg9XDetIrGP9KuKA9+1+gjgoKPXAs/PYWIOLLMissy5k6Uk4KP8UObZeIJdx09GFsYXp1Ag+BTI
9oQlHzdaJH6sVV4akpF0TBZejVdLzeWrM8fDu25l+1jnsRn2yTq9CVYAUPHQiy69i04hy+VaaIZ0
aqvkbMgu8D/g1T7HyWlrVikGnQ6EAwFflXE6FiH7Ss1j2/R2OPbiT+5XF+kN04/mDnelBih49lKB
mfG87P5fwg+6OOal45IubFt4AGm2RsORVYcJjzWKnglxj9dYx252LxBrnHCSqEFnV/Q89huuzNQ8
USF2SdP3AoOmVh8tHYrAYSb6WaXI0sY6kPcm9lg5vAPy/kUp70eMaYJW1dnHAo5WMLsLyeTc8iU8
ZncOHK5e4cpB4lh7fG/KUUFOmqkSxWz+kGJvN9fOnIHg0L0ltu7k6189pO2fpVR/l6p3j4Xu8gAX
PMlJE5Z8l5HbTivImJdMlsZvr6kjpqO23johYoqmnsUOL5TjlotpMe6Ayv6F2UvL0uJts1HV9jnL
m0cuTsO+HRiR4S8PBSPZ7vXc5etLX8cNnXoK5U7MNhtB6sHar352llVKZK7tNMHYpb3xyIRBQGac
QLY5Lp/9aNWAhehS8bBk3rJ4G20My4uapozwRlfxMYVqRWRxSHAGERjYhUn5iYTEdlx1hBjQn4uK
oNDeJUZ2JL/WYW6mZffBGgwFX1gyjryUEA/q6VER0sL5NUadbOcx4hOa4mudEsczx9tKiBngiqtk
sJbRL07b692hTW3uKKdbJyQqfR7BKrxRXVZARYgGfrRKw+cnkFjeTT1NxzzxCV4O/M9Ns4//wZ0c
A58JzAtV+N/0N6rTSox9i9SxBFtue+zGAkU0hJzSVoGtaufO6X245jPEMSJYCHi+FvFT5HZukPp8
Lgm8E9NoJsRaK/tiH6a/JBobnwtuB65UYYpRrh8vJpxRLHV0SOx/TAb88oQwIjN8rGRgZH/TJKMx
ayeetQMxxUwWm40eXRbENRSTHZpDfsR+sLOgEMQ3iPQn4t3K9Ue2VMiQywLbhrq/TXRPtv/6pATv
CZwU7d0KJrU85ezr7saEsBHfn8Ncjd4jiRv3oSOvC7wYOGPrYP8uki0l3gd/U3sUYVQuCT7Y9BFb
NghX+HIQZLjDndt1HQmCNHmEKqfVdGGTft2lqy42yo8Q19FM1EPPQfhEQcRmkwciKZh6JnRawF9E
2KbLLFLaWlhCQcEg+2rXKyrCyWzxAio/SU6D19K5TiF7O0XvHzp0GMKmPHl/c7oi0h4NznuUWJ/8
VDcJnITuLjay2xqp9bNy4BbW/USwrbOY0VzT6lnkpg48vZCqzto7+6NY9xE4523pQvyL0T9gAG6m
DvqeoB4PgYJ/yGYzIHHzpgLmCYtF8fTl07N0B68jyNOYNSeljJ0ylt58Vvna6sr6yMgYZeRhL/V5
kG0n0QhKIZMYs4fSQtj+QD92V9sZp0h/Yi0KQvhTk6l/y+r9N1Dnp1YDkWQw2Loip1SQuRwcoqAr
s+zBIJXF3UmSAIVLCIMzzerQ8qotP7NW/IGrfKeJxny7q9z0Fy+SF6qe7CoIquxAyjnwM+a14maw
Oh3dF1gg9BaWYX7k/du+zPQzlzPFc5tCFf+2kDRYeGqgAQ5MxTjPmSUuA/nXE6JqecqygWkQi3E+
fDz/gEFQY3YKArtWnF1nQhp3z58PCTzhozJtTPDC/F5j46jbjvXKArpiOxXoW4nlvywTewpqZmyk
WJqz17BBRRTM+Iqz2gb12JkR3yZ3hRjYit9VPyZNyKoouJAJQmjlyuHIIbS7lCuBLyYxmyevW6xT
l04by4GRON/SlAlsH6cny654VP5z5hv3ybbqgwP9lpSsgYZbTNbM8E9L2L2berAxA0ua3oZZXX43
7K2B2me4/jqUUFa2YoT3u7a1XII5W9byasI6f1VItfWFyAB6he76sy7rCYhp50WPeuBr+4StWxfB
XOfwHpKlHKdQuivl2APuX9VTvimt69xtD+9Wt69zPt8zy5QHq9XfVIvmZr9oMpfoQ5z8mpX9R2Dn
VGO7GNYOSamYOJsEQHCYuRmeytTnFzib8u88+M0lQqcj3Ij013nFu2HQP4wXdHSTUFgCMn3XUXuP
KebO+NrzHKNNFkR8cjMndGEWMIkiSsGoNZ0ort7KrqtciumWOwW0N6Hidl80XsnbNptMa09kgRHu
ZbI+eKzX/3EKWD8bLpdz0K1qfkVr1a/OCnU8o4x9EiiSl8IwPzYydsCsRB/EpuW/EYIeKPwkExFx
e+gxKs3m4pqtd+YwAfgin1VA6BzBzmKc5RmuwlLQTG4zWtFxdJO8lfInw9ZiuuIELxeIKi4BLq8Z
ToQtJh+rgxhTxj31pPQUPQixQpMeVP61lIX7p2FE6O6shf3BoiuuQFtqb2eBhOZbpJkM2mNWxTRF
IvavSyQBH8wBkMnG6d4z/uDPtqibcNROgFrBSuJKXTfkr2hxLNOSKjRP8Wi9uCpK7ykQtofJA16G
JgZBCzRkNofpMlNbKSeZ7xel+79ejTffqxb5iSdV6Llcsms+u0aZLkkAdALge0sr7QS6ruUzyBWP
vVpyzczJZukBaBSB6NRbDiZlkVNa+uqxXvNfUMXjYKVUTEFOtZfE7R7Lfn2rQVRZGssIGBOzNMba
/TfEqIe+qklku1iAk+soDMayMHauW7aAIRI5bv+st6hKi5+SQEjgt2NLGiv1V6qsRh6OXeScTLjO
JDeL+nN1s6OTls9ukv7LXR4C1PDpZA8ZFQVsCN5fzdRucxhSMQ2eGtk+TmAlZSO43RgOaFD1CGjU
/PryQw9ujlcGdhsdlgdsR6IpNLj2n01t5w+rpnPfoz6j3GAUNZF/6gmSnXJuCYqe2/I6svL+zFxy
zYdmQQUeWx2m/iCvyDdcnVU5Hms6zbcYsNB/KWQBIMLAnpCTfa4fhVU/qWXxT3jTFjksqujr3Kqw
V95/iqHvK+M/HDkgqx955EBmlRk/BL7GoZo5I5BrXemCufVXg5PgMT+6MjszaLmX3ShOtWe9C38u
apotRftrJqRDixeCVBIWqbJeyJe/MN5gX/oNmhBZ3qPXGPKRpCBuJs4y+7QiB1afRC8JLuWBQUtL
HcjTDyyAjLYfwIBc3ttxEN+xSxTY8mhJjVktnppRcL5poTmbp8rv3IPs6vKp9LP5YNNvugMylH64
8F9Xu962NXxsok5XTM7mw5aq7UKtk+k114X1uGYRH1c7zU70I4sLZ0EcEteiJg60cnPXOdxiHbHr
PBkkE9y2GPR9UrL5M3Sx84tzzHDJ48U4NlpkVz8ZBhe9w3COwLXEDyJ+8p+5CGLviOTF0lcPai4e
Jkc/1RhJFOp9iuNTkRb3tRrzkB2PbWOF6tPen1wbBq/BaDUjVeeSGy//4lTgplmQxlVgkKNu/0tT
oEBWx2MdIZYXHqV5XMIKOWe3VhVw2Encu3bmD+E7y2p78SWyvg0nbivZ3jTZuJeOisJprpgPY7kD
QofPoiHO5zlpYYCiXtXrAtEIQ/pUzSKOKHYMtnE2eJrTBKvb6d5brTGjwYjo1raVNZ6ygd/F6wq+
CBxn7nIzdgBNM9TDWKaGuHFgc5ScSqRw3B2YMkcJNPIo+ojw7ip5LrQT3DLJGBmquKYfylqwK34S
XMsnMAmMfDf8KP4lai3OYzEpA2+Hx11lsgsSTPThnjyyZFcoVX7IJ7B4Xkr5V9P9CyIBAzmR4Avp
FnS7iW9bNlGhXlzNkjoQiuI/X1IpozmCDT+gIf3LmhhBfBDFdOylcbJkWVDiq15s7hbk4Sk2IOgw
1BA3CckXEGFYAgITRLiGdbSblh8K/alXEOs0d9kKQh1tZhBUGJshwT1wGnNFztvV7vyw0tpFC2pl
hICL5Ec0EcXU9nwIWZVbn+Ia+4D0tO2vb3LoEzfoOtX/1o1ZFmw0lEt6iGaisHt6cXzpSEeM+gOk
EpEbpx7Nm2I9++JnueG/ssLmBkq0YFgrICoBO9HWP0El+MV14kjvZgJMB02w4CvpYe3t8sSxH9po
GVhcI/odZn66Rkdy7lWHBlTqbWsQlz6fB/ST2eqH9JUL4GwH4DCRs6vWKw+9MWdfMrHy0OYW4f7m
Pj6NZ0M3UxY6Zs8EKVQtcmouT+2rtaTtS90BqQLEFanfcO9V+ZwgYDqvvXTwlUA91MmL5mVQB37k
N9UTkG3JtY/96LG5aCqgc6hlZshNREtufcqEYzOlmf2Kr0nBxTZjr9/BQ2F7cM89JA7TiNoyMg0D
0ghjFsPQzVrcaIvajFhXhscZf5aLnhAzGPbFqULAOJeOylE8yEYS8q01LK2ULWavcTTF7II72E41
69xdF9cSxesMwMU4DqmazGgndFujh5DVYh9r/dOVrNJdHRBGfyiqWmFRyXh9In2ZdUEX9fHyzlGN
Gj86e1r9eE4vXzj0lepYOF5EwXFEQOpL2T8ahZkLFt7zyf2i3Vw3T3Yj5HrEDiDdslsF2uB+SSCu
NDvEphHiYQ7yMzIiKmGp5fDGq1n/avbG7BQzX78BqZrrlsnZi9iuz6p5bZ8pLMo/jpMxZ06YTR54
RbD3GmVifEwxEotbDKaWJA3xsPOadaXzKGowvA9sJFR3Ln+5PHEBmnjs5jPt4UiAF90lCX/3Xe5B
r4IfM8J8nHhdLMgJvC19vyz4tjoW8wKjqhtx4KmTfnE8tJlSNJvyfenysf0EbKcyfoOE5IET6GMX
ZRjvLaOz0YXtMFOcy2SI5xtG+yLZ+eW6tQeqn3zWZVerwxSNFFk0P/hbmUpnupA8q3oIcrZ3IgjW
Wx+UfNkydZgMPbqcjX8yljk+MENa+ZPOTnqb5MAJVeKhBiBc8gskm+GpmER1MrdKSW2yQrUzGiR2
BA13C/iDyvlAUcsZoKxUHP2uObFOLy4ZZJ5hrErbpeEw4VL31XbdLUeaTG4fpdO/mdpzfahkotqQ
AM48fBeG9uPvjHXz6WJak5XfikGNZ+2imLIg1BVbI33qSCYbcXRpSByZdwLa851aIhDArtfsYrvl
CsyeAZyE288j4SWLEFzK42K2U/Jfq3TG9FbRhMsezdJitzFerOxiExxvYNQkDi4Zd2VdICCy3XCq
zIy4r2jjnJSMHd9j7bNIIIuO1v1YFqxDDtlyM4hyDxjOMv001gql3alYRX5q7cggBmuD0nJZ+VYP
2bx6n+NIgnhnzIzFR0jwH23TyEM1R+bdq5vqLFN3+BNbvqugnFiSGJxFO+zqr9Bl0xSuLey7RVcj
S64oHujFWZ0eEcWY5Zt0bCZHy6bmwIOd0gFPHBZdhi4iuU2quf5tu/Foc1LINNW/Ga/+3MTm9MMw
1Pi15iiaCcW3YpwDiOHooV0M/WaLXYioOUd9axHpKvqVXLjZmvUlA84BWDWPR8Q2Bl7KGdsFljTg
IArz9mqt32KUw/TB6kTch9lcZ1vMI0nZ7mjn1MuO3WQ6Dx1X8fVuC7d4zuEcqWpH+0bS/mePh0kj
3bTPycIGAzkyxvp2YjRY/KkqRKBA49WiwaLtD9feGEYHQTNW3qMJjT8CL5Fav2ouMxAWodqJY8Ki
1qVF055JmlrGO2g1iASMdIwenNeNo5zsO4FdzTWut4DHXrycqH6LhJQxpF1kMbECM6q3UWtRQcOz
YQUTU+DVPQ9d+5a3UBbkFvP9aMbO9v9pKsLjE63TGo681FReDMxNojCPYulN5MzaVIW8eGy4hnVE
dnLfjTCsbuk0WpotBbtKzo3HCeE04vMHRBaHd7tLwaM1cc3ldQvanJUDt4HcLpgfBqzUD8f/PmDz
jVBRDFTz2bewLq+NILp3H9wtYTgstQWPtMPaJNvHAtDjKAqP5nVKD5yVLCam2A6YS8uu6eBpnwxz
UbVnLbZgoLklacKs8ZN/LGMI7xG50i0fyVs6ZEF94bVUggXKO1JkJhWVrmzi1aMScxChjeepnmw/
TnBWsCsO9gpj9cAhNV9u88AL9tmsO1QvgkbtVZVT/UHLY+aoVBn9Z2FabZCnZSO+OLeV55TTCc6z
jF3QL0S2+/eGgnmC8WK7B7PDkTxacQSLy028c1Z20V8Foh8NfWyu4LGjC2PN002looSXw9/AYcm4
tzvynQPljwx/D0KoJE7QcxHD7OLfQOPZSQE1QGlC8lwdk5BIfT8fnESCByRD5RAfsx0MWDqLSRAL
6sLXqvSTbeliGFfv6joWJK5ppMEy8FmgAlfLsTj2MAgwiSplvnvVBmwGhYW0aK1pGeS4lOXebxcw
+fQuuccVPFX2mW5VwUpdZ+8Tzs4f6aj8J/5v4uuR3x23nOmSPCnMLWtnjfaQHDl490SJGduQTx1p
3bPhYcxSN5/JHII6JesWt9LEsrCXD1s47oeVaPGSjzm2+bQtETx4nd0NDyYbJ9XDgAQT/ZQ4fDw5
LMXzFCodg1YnrpgojmhNrDPFKi2M9OBTpowLXhN8fk/GlNq8cgilvMVzqW5KDZOR7RitMYqHxeTO
A6MqAQg/89xvdn1pqC9OpsJ4MU1s0i8TruiRqFPxMVKrm35I5cI/431uJ19q4HhyJM3eTPcqWxJm
X2ZFlsddmuXQNYyAsHarHJo6qn6xAdQu9Ku5ux5clnP4tdWULK5rmWnyXxur9XM0uizgUtzc+UxE
+kZfz3pjc4TlcZNLwznFXVV42jL+ojw1LAcScj5fLX7l0TWCJkmfs2kDYCAjg0iTofZ2P1cOLpMl
E/dRai5IF2CMpVx3QFUW8lBtnG4YCRsCwDvCRkxo20aPXyKfGqyZlH9d4fHHWoQgA/ysySbzxRH6
FC2WfwZ5P2Dx8zUJzGVs46s9c5/e56Tty6esdSFAIGVx9i2m1gV6OFjYeJaZQ/uoldsbJLykVDTr
PIsmrurJ5MLA9N2A/QZ3/u0DKX00BL8964ByPH2M1WDY1YHFq/4LRjZb4W3DQcSmWdFf46FVFwSC
JNuThNjEAtfhA+dkTkcvUUCe9HbCc6z0LB1X+OcqS1W+twzeGDs0WOKIiXKngJLXekMCXr/iXpjd
cVxaF+mlWxgBGlcmrGioTXvCe86tApsH7U8mVXbI2QtdqfFGvfFB2jM6e6pTPAyBV9n32qra+SWl
9Vln+wJGEW2xvI09GYpBNN1LmSwT1gU8VKoEkggqH4JWAyOx9Rk9Vt8IZFlMJS8QRgwpbwoKjH8g
qizhVGR1L363IOXdw9hxat5nEEoW4ioi9QtAVKqaLsLfPKo6sWTTHmoYIz7XaDXJZTxkE59J3C/2
pgvWt/k6cP8KqQbGh3ge5XdG9/7B41N6YpBbDQz6rfV8dwwTPbidIgDoAz0UQMJF5lCy7xDkXduf
u4NcoMsVXUumllT19I1JlCQ/XsPO8ANd6YL6qcUqYGghZEakMLM+H14SZ8RMtwevKo4QgIS8o5FD
rZ+UXR2TNjLQBNqopCDHdF2jqcyfXJOOaZDVWX0lQFAEujXVKZ6JnR7KGv1pnCXkKVUlaiNPxvyY
1+6BAWLO0rGc+j4gWGeHSOkTmSucwBY6TjaWb8Ps5fktN72pJuC+mn/9pBV/EWrg+taG7Qv+5yAI
f7d8YeRh7cDZxPMAJnyXuiXW8lA47/Q5nQPFiRGoWGVcTWrPHOrQBmvj0BSeqCDDFQU8kAjwAjke
q4r+rHM/BRpWx+gAJYtX+J1DZViXNnbMra2Ivz1SSnt3C6Nx/5h90j0QCF9BLzX1kXgCqyfYSJlN
7mcZQ1hjM2Z/PaLbwAx0En4emTUGgAY7bjVNP4SyJaKOaulNd05wWf0/Z+fVIzeSpuu/MpjrQxwy
GCQjFjvnIl1lZTmVU0m6IdSSmt57/vrzsPdGlZXIhHbQ6BlMm8gIhvnMa15RcAN1wCvbezAIW6Ka
0pl4BapeuWqdS7CbUzGCK0fpP1gXuGaCYS6NKXnEMHpWV31HqHbdtNJ39qoIrPIlXfhFlN4Rkvk+
9tOIMmCO3lS8IKfL8jAjVAYp3DNFR04wB9EjqPBaPiKjNcAKk70iGdehgWINRtblMBxQVwxrXPly
wp4XFOTIozbCXeQwC204W8eNOnqtM69jQ1pTxuEn1WI+uOp6sIQJEOukgD1n0oLCIgQrymZbekP7
S6ZLHzymPHOoPYXaDSkpdleirV6LKNBXkWPZ1S4QVqgAcjnyJRsb/dx2Sfti1Tr8NSKtYH5zkGhY
JN6V9RPY4QDKPHH6TwTtIcIk4QggIXGqgYc8ROSn5t/S6ILCqdEG4YvRTcZXikTTkw5i6WMwoVC5
RbwP/a9bH1W5R59k/VdlaopF3AXuC6LYuCClydBNDymC6Helbpk80gk2Tquyz4KtLCsp8ECt0O7u
3LCot5kFPXQtrXS6MWLai7iPWv3LGNbhdw0Cy9qBcQ+zT6o0YZT4Gm7Wltoxt5o5EkcEoI9fEKk0
nMMkVTcS96TIc6Nu5RQ5gt8Jxih0PujVmZ3Wd5BdyhJD1wqzoMylVHaTAcFNsVTFXhPWSSitbYdf
x40oaUAj44a3Nr083r0tcEB//AQ1SH+BCZK+0pIe+m1N9/ray1y0/ZEFepoFrZcDKambHQI6n3+F
Zt1/Vmav7mA0GBMlDDXhgS2QCtWBNbTfcLOshvJmrqgJFYCoeKvuo57OHy7BRtl/xdwGgAognpmW
GWKDPsRLbQIeQ+x2pkDGtY7OuQIQIwujuhlxzS3WNOZpBYVdM9AXxKAKG19HuTWaw+Dzxvve0v1D
X7XevYiK7NlF0dB/MMYEX1rh9yNuyaXXamuTW2VD3OeXutgKtC9DJParaB91pfM5lHjUXdOk95qX
hugF6nkqQmuj8Y7xSKVLNHRXsCEHhGYMJPotLAX3fi2jv5zQql4dWSNzE/fmjzRO9QEYTPV3G5nt
bRwpeVOmQZBeCd1jjKQhR1CuG7LoZzY1i3irPQc9RjuGe+/5NLfum9APNbkhIfHN5Ji1uAXz3FR7
u2fGILbQN9JhDlWrGFVUoYksXPub7FvjGqp9M3yGmaZNyu4kpEi513CPfxWKx/8hkxm1XroSc6F/
OrKR8V06dDEVJoHIFwYCPCkA7Xx75H2xePs3ObbB1kojP7bv+znq70g7QFPDkidFGOMYIUMMTMsZ
w+CZSPPadWMwscNUavzNpz54qqGbddtushIExefQth8AuxgdkFRC/sOIVQZjTDFkGd9Ww33P8/Ao
vHl6wDbYLT/hM5R+zfOAkuqgAxfdh6iMoKEt3w6ZWpBKOXzmTQP9xXiSAtmLfG8FGIYg8D7Vunw0
pEYM2Ygd5PNWPXeOKBY74BgReifUCHt4vlOASvUGsoQVjdPBQMOjdEYUvvi9Bx+9U2wbnLLL+jeD
jmBor522hB9GOSoagz21ZkSjhT0vnV+JuemtWXH7AGGkIEcZaQo/B0jLlXDMi7ne0FeHCU4pZfRe
JVZo6IIDHYlvpW68NkI1EOmZcsWTpetbh5bTm+tjAvCtRSkipVJSBCT52YQ9aoyyA+IRoyxgOiMD
T2bpOAkuIS2kTOsty+oW8ZapDwPzjjSyBbqXwtmkiW4XMoEjAXEEqJySs0E1Hn4sfStqQ9fEuyOL
1xTuPrNymBpBPRoY4Snn2na9pEFEhKgETVjkT9znhXxc/kIwN7sKBqe8sitS7l+es2ySDmOOa08L
OpN9GWU/xtgWMcm9NW96LM69Df7d7Mahqyi0hh22a3/NAzzWfVqQftxHhlcWD0IYXbWrgYYFa6vP
ZXptNKPpQsKWuXOXBAmASVz4IJ7g1bMf2f+IY9qDa/6SQPLTK5hsXJsxqf2NOwRo6UZJWj0gXs1T
7ifleFfQMTD1qm6Dyn1JoV3KZ9gLWRqsAD8ZW6BtwAhL9KwA/OnhjU4gigyRNoHJUzEKwHKUhrhL
Cb1fLWKQ7HGO8+jZpWJL7kbd+AcGHYR2Sgb1o9XUcbHBYUHd5Jzrr/AdZ5STYfFuScgoFtHLtMZk
5ZB6jOipF5l7ExUBfwGtexQG8V5QyHU2Rl3e016LUEANZ7tyP7uWN+0RKJBwZnPMCSnm2avOi9H5
zZPqurHLxHhoyIGAcFi2Mz4U3Kd0RGkpZPNmbLzABfWi7ZcIQUAQUZHO00NE73ytASZ35WbIYlHf
gaaNsq95CHr2m3TdvsO8END72vWbdlgnkWn4n0IDghCddUmEACu2EO6XAmEPz1gFqJCJN0hANMkA
denkGvBReSdGibQNvQbnu8YZzoeShOMx5j7cRu6VMVO8yMhyKN7fGZaf+L90Qd0KxTIuZcR1v5V8
UXfPsapb/Asy06ru7AYH5M+9QwF8F3eitCBhmp63pR0Fcy5oh3kLCwHPYY8+FKIvrZy9WzWhf4BI
xezd5XireLSBJkofeptSz6F/g7zlC/WuEPwafVCCEAUxHyaUTRJVQILwku4QKyBD11xos/uEjXcV
IJFi+A0xc0kfMcWuz35IZztfl74FpJGAMczVa0OViky9zLzxJ+VzYKxknhOoBcqNMGdBspR0ZX7Z
mhmuLRlRo9Bj17wkaZjLdUY16MvEXUw71HDDjAhsGl8agutP6dwbnKywekNNR+6r0urm28rpSUsj
RF93LuILwau0zJFixmwl7k9yDAl5jfaWeE7DSr3NGEUEwU6IGSmPkdsf8Q/PSlDHkn78khdF4D90
MPV3GGcgm94k83NnocG3eDP3Qfcqx9QKt7qfUFDFqqzK20eenRjAc5blxZuoAo4nLJjwK1eM+tJM
g0fBJZ2xoMV/XH6yDEebkBGqvqeils4AJjIpHyfyA/O6xSDjW6E6Fb0BMELHbHTqBOdo5dtPfeEL
eEJVQkoUDvKLwKD+ABsZTi3xqhO8tKh2qUdMScm2ODn6+9SP/ZW2LXWLD0F2U1sL5J4iafpGADvt
Kf/ColS2224xaUYwEXn/Fj0wYAPTXeZM9RtEiWh8TlQ6TPWq6AV/51IhpehIaPujpZe9IPdd3K5Q
qkE/qSsh1uVZ7W1nMmYILwG54HputR398pGdvB0nHBoPVqwLenVJ65ZXopsJQNHmK6/CqItpytQV
Ki+CoBUaLV0v/HtHV67zoVH32EITcsMAobObFJn6Ssu5fOyk6NHZcLK+6bcsv2He5tob6q8WKj/G
6wBV3FjPML7WJZe0vLY8q0YFrPCMHlcGuw9/esSn6XXdoxohcMXwbilm9/XehqDcb5Cay8BG6SYp
H5RWA2w4Mi3D+Zv6kwOz20BvoXxKwUwXW8vz4CMijolONvTigfaqY6TBJ9tA482MRhwftsbcVOop
iGsopcQw/poWJ/IfCHghXhXBmTO2/D6vvCsHswB/rLiZcVVAo7DwSes3/uyoHzMtJSyaOQWvAeIb
4CwS1JfhUxgYZhIVinTdzNmgN+REwv5L5xB41ygo0yVG/cecCIbB5tNrQscAiSGYgJQLaJE9262B
WUVFFxT1R5c25SCyrYNYV0dPySMPQJILzIkIF6Vaz2yholDZDXaDDUm7R8bUXtt0417AyJvJLiY6
WTrk5qS+58jOIm4Viirf0ZT2IbBiAXsYhyJ/zdq6puERd1MAsnIR7yS7BdG3CwlQYfh2SKsgrBek
3zpusPFBJVokN1bcRW2zM6fSM95KxLe8r2WnUWdsA96dA9pboPMqi/9NEY/y6Qs6BymBMcHzgxg7
M5lX0gbG9cs03Zh142LRyBKjzjbjf1m1CjkWPvGXEhns+Q22gBugpxNnYfdc4Bb4TO92DDBSUMHf
yGx3yWNVKYnIN0iFq9RgDYmKPfBOmHg6+hs+TxZOBHY0fZ9afI3DNKDLCi3UXqkpAIPtmQEpBA2K
RT0pCOK7sguKX6mvNAUAy+HP0A3cnat6ak1L+3s6AO926rc6Gv1ftPBU8X3gocAsElw34ZHh1/VL
jkAD+vHUAJ98p6I0kCATxPsh1Pw9McISUhyBHcQ+vMhxrim5dJwOWOqdO5rDPp3N8qYOB799Aewz
2k+LSkB91YoWzYJN2VUTniKdzz0iQxjzz5gWZeEzLSbBmGYC59Q28Ky5wrLC/YU/EYlorNqQ1lLc
7SqtvIdK9sm18JJqW1mx+ZcHrQ8uPch84Gi421S37izwp6IsBkBr5kju4CmYJiCqaL6yipwkqONs
qNE2KO9In5IKBSdkNUxnfqwNYFYbmTnDlzzIRn2VYFg5oeDka5wT7JhqxBph9hwLQi4P9BnQ8vfF
OH/JaYIBFLXyOZ6gQfC2r+lJuYsEJhHGqheOKl9o0Kn5OoAAmpD0TArhNe7Fah86fU3raCrvaEfm
NZQcJ7d/dKFbviqjsyTyPdPgzABvDP7BNp/6T25ed7eAeLw9vjkG3J1EALjIB6QIJu3ppeSfI/Sq
835+s9syQsrKHIc3Ez60Q4UJeqjZZ2zhiHWVe4KlADPCXD/TYGKNM0PFBheZdqB35ligw8nNYqt4
DnSZYbTHFQdUsiuIr30UUg4gUKkuBuhkp1vCrRkchpalvU5A4eZXRUcXNACDLFFJB1+4z9zRSTj3
fe18BV1ZxC3VhriiLjDPACftvYRuwAjxZIbqEQRsdDc3WVogbKB641M/qwEjs0q75sNYWa154C6D
REgWVn+rccD5lJhG6X/2ys5wFskJUV+HvhC7CiLGAWvd6V7KiZ6sEbl3E6lV86V36cGuqcSJn1RZ
iugVT4b5tTI8ojZyQW9dKJb1EVfE6LWhi7MGB1s6P+k9zOUBz0x9k3W466xRPtX0oWLsiKAS429w
g/B+8ol3AWoSKYFtbCOv0nSv4wxe467JvBkKyxBxRMdDhXAeUsCSyi+Od3ih4iBtuVg8IIiqh3ht
pUQPAqBLD4Nyn7Sm68WbgPNJqJs5nfccD2SWm6abB7J7ezI+lWoy4BlnS0H7dgZOHlwNMUwdzJS0
03+zEF9MXqZmTAKE6MyGsoQzaGgyEK2oJgcoTo07o8dj01zbmBpkxqqTJX2YSuEIgqR9Kfypf4IM
EMzV355Zdz20xb6coFFCi2pH6pYFuLV82vRVmLfmM6q5Mb7fvkFrv3mJbATzPreq6Mc7gDpGGfzU
BNuxv6N/xgED8z0Cl79SHXhjfNYyKL335HozZhzSM3WQImSBEMQeVxGoD85E9nlPTV/Nm64Qxbeo
tor+KpZGRQPJqmzZXcU8ZB10vRGCUL72MiCc9p52URh+DXvJjbWf8Aydyp2Vg49z2r///a//+//+
+8f4X8Gv4lORThga/QsRrE+AQNrmP/+2rH//i2t9+b+vf/7n36QhaFU6HpIuRG3aocLFX//x/SnC
6Y2/+//YSZC1sK/K777bVtWGzGe4Ss3UenMF+QRsP3jaEOcx425MPZG91IrO/ZjQ14qAJ53/Nd77
HyM8itw4Rmg4na5eOqjvfwzdu8kdePe/JhZwj40lS/3FgtPSbkWfTdkVdirQgaskJKT4w5Eh5TuO
MD3btdHut+X7kYWkB2SExvBGrJhc1dmEOYsLOM7z3OAWcuQPy0fm6vyYln4/XRvZOVtZkpo5SnAe
pu7vBwU2RSnJA++NDcjQ3Cm7c5GPbKWTrejH0npaDRwbruaycaxPjoB3ihy+o1NeZ9ujLFTSTd3g
9lqYe5cybUwRq+4ICjDWXPCJBjbXyRiX/fNgdb46BBmJze35SRx9MtvUNsLCytFSSJBWWr2fg2CB
ZifozafJs3rgSeX4DQ29ftsIE8Eum6DmyyREcH1+1OXf+tuutS1hWtisUMVkoziWXHb1b7u2mJsk
dHy3eEbwESuLMlfZbZ/ALIRGPLdrysEe/WWcZq9DhUfHhW3qnBjdlp5ktwr+yxTvR+/AytZNYxbP
fjG0T0lmO89Bs8B0UUm8MNSy448naitH2ADzXC3lsoV+m2gjbIOGgCyem5bMMgf4sYZMVO+6RI+7
2jPV6/mFPf6clpBsSPCGymFfCvPoczoI9lQj9IcnvCfhLYR6abNQx0BeLsr3FPzpG7mEx+dH/big
jOpQwJeWIAh3zPezpMbBRGm+PRUJIfpqNty/woYKNl0zY/7xx2OxTamMKcdC/fT4jjGxwENWy/Wf
3HBArMKO0S2BjhbdpLldmX92rbBPpbSl5SlhSRqt3tFOkZDAXUrXiz3QQudHw+77tLBxkAIS8NdI
1jGXTCNr2p6fpPVx3ywDK5evyD2q7eU7/7ZvHAPwqNCp/wT66lAadp3uahtF3oBaC9baDUL10TDX
3zPXepOLU886aVrcBnwUK2puWxfiw0A+54B7eKxqgQVILy8c4hO/0SXhpArtUnQ0zaPfWIVlMDSI
VzxNEn+SVZi5lOXgS8ubvMH9MUqL6u38shxfuHwOT3BPsc9YEq6Q96sSki3PKjTkE5/NAhgIf6Cl
KAA+2kXH2UZFai9dg+499JN2F2GMuz7/A05sdO5Li99Bdcty7aONnvQWNJEu8J7cbhTXqWyoJJWp
Dxi37y4MdfyyL3tvgQRxzwJoQy7Dfj/ZIB79TmWl+4Ssnd6U8Gp3wO/JCWnnX+VxeVMS+a3gv9ob
y/JR2SgKwAH1nO3Pz/njXe1oSzv8GJOZm87RK9di6QKOf3SejEELVG9HZV2XafoFNj2RfoEga5+a
0waObHRh5I+fm2dJMahSPOksw/sV0PNQa6eU8gnIBx1Qwxm9zUj9aafmxLmlKfWQgjXa+Z27gENU
eXN+4h8/tsPzxNNoWYQUoC3eD88LpeAMNNaTiIlkrXgoRkSfwnljR03/1/mxPp4l1/NM7Oqk4NjT
ans/FkbTuG80yn8ygTPuzEYvCV3oXAGRbte5OcZX58ezPnxVD2yl7XHJwEg2kZJ6P2AG4qJXZkaX
LzCs8gaLw9je93Q8KQ1HvlPv3HYwrzPMbhCRmgLM7rzZta8nrO3mTw3Ck38VgO3tpeyc3Urq9H9F
Dq84kkY1xPOyDON7HTr64fzPPlom1wXUzoHwXJM/25Y+2ot9M3Vox1r5jZjzeY9oWL0vjMza0JFL
n4LQvHQIP45nm8Llu6DgqynbHo1ngjvCCz2paFFqzGrzAfY6eqI+kv90LRAaV7vzE/znCvstYGCG
gJZM5SHppbgC9NGl2gOaKEAxVTc0k9tXLY3sSkqRr93QHK8je7a/GINMsIQbwYSUWZtczbSvNyZJ
zNYRYny58HuO8ov/+T0eYQO7EnFDfXQGrRRRlU6gqQRoJs9C7D1r++cQl374t1/Sh7uuw3ER+jHT
+CoHNYPeMCKpzxKvInWwMT59/V/8IHBIyra5E2mtHJ1K+nUWmMmWTxJkab9GGxqkgsSyiR3qxOYD
TpIgianOomiEaeNk75zOMP9OSxGFmz6TtBvP/6ITe8TytNaOMoVatsv7k6RNYyDyH1sQAW6607E1
PSMwNV1RfLB/mRZVo/PjHZ3c5YvwKFjadYE7C1Mc7cmkwwmno9ZxUyEejYIwUk7DnUhcOtyVDTB/
r6raHe9rytsvGG329YUtKpar4WiLEszy9LP+FoHYUfDedCnmMU3Y3IRjOl23uNUhD2qOn3VU3xPx
S7S0wofFwvZntjRsyIFtHqeKmrmLh+oe1yR0xmnujCsPIBT6wJb6O+hRWQrcIV75oRs9T7bn7SM7
BQ6SUWYEN/v9/CIefzRF3swHQxFS8sZQX33/0RqJoCGpe3pd8tMxvnEdFGy86IE30FtbOBc8nR/v
6C1xlXKlduBHm4KOuLaOjnUo6tBDFty4Vkr3JkxPKtAjzcYqgPC2SrOJF/zCvlz+lb9/JqVISXm3
beZpmZZ7dHJdCAoU/FV7kK1Z7j3K3rh/TIgWtbJZu041bhFcLC5sjqMnm3kqzyEZsFzhLHKOR5sT
47wpA/OJNYHyFO3DDIqa8+Cm9Ez2lVnW0w7VL8O4HhurbOnaA25Yxx3tnwuTtz/+EG2iOyJ4UB1F
6HD0gXMTfE8N8euAyY853NJsC9unDEx5xvPtds0X2Vku3N6Oqt/GDlDqyRBba8fpxesjp7lt6bqa
nynvOlRJEBQ2o6+DvRjngOhFdvM+BumXPFXIcvgbk+aa/tFI1De3Frh9Lp6wq82nEuXWkDS2Ai+H
qgV69mCj25AwrZwiPKOjobTM6wZ9IDx+MjnSOJ3iwlgS0ciMDkOXdT1WjhEQ+zVkKSN4sQc0ml9j
APbpJ+JrNAnHYRw7scJKAoXu83v2wxkhQdeObaNXQ04n3GWJf8tBBJg9nBHAKblNToc08Qd3RYsR
SRwxlz8prKgLH23ZHO93LANyQiz+UHy55eL5bcCkgb+NK1l2MIexfUQwt3zGHjW4MMpxYM0eXYYh
txYcCl7ao3mVSLjEgM6zA4ANHJ2pHF7X0sazRfbEM10pro0MoUWswEO4TziXpGXWrL1wSi4EmMc3
OT+EvNIBI2NRgtHy6FIYExvRS4wCDoGWw6us0miX41B9yPHk69GaX3Qgo6I8JH1VXViEE8dDUJpy
KRd4JBfHS22hzleUkZXTjim6tZvn0UOGltF2WHbhCLHjGsyPh2UkVsQpJZlP57fWiS9NUmOzrwjr
pf3PE/Pblw6zRsxTBpoyyC1gr2BCs59GlEV/voMFwDaTZxIcr+kexQr9UHQenuR86Rl6IvKmo3tn
K39ydkE8BG/A+fEBOD+zE4eGL+qhlUjMhHjM0eaKm3AswywMD43EHEf2zQ0MQmD1HegyR+CMcX64
U5sZDWbLBAXOH2zn92emNpOppSUWHgY35Rkdk5r7zefyGMdkh9QDhilpic7GFJe3gU+LYFKt9WDW
1Y/zP+RDVMBmpkRO3clzlzLwcVjSyxEEQR1kB2RUBS7rozeqA2SdMfkisS2dVxXuVfa3sQG5tyaD
EtHGLagYr2blGMHPxBvN8sHvBJKryLXUs2usaG849qa2dCDsVUEsGR/iaB7K+xlYUv9QWR50f20i
dNSsM7/T9r7IZQ0KB1gtAp3nJ3hcklmuDenxhwO0l2LHcS4A2CBXEfc2Ynapne9C5H5+QL1EvTpR
k7vnnvHIEnHHnHeCdn612Gb1LyVeOekt/2j+LMCo+GtPNdEddtZWucNhV/yICSutC7vixCYkTaIU
7rHpXSpzR5tiKky4tk10QKJytsFPYyQrA695dWahiruWZsPf51fnxFXmsiosC1mZLY634ejGghK4
kRyGSfcbTH8ckKpedIi5WXalLZrbxg4wISyD+EJC8DGy0q6NvCk3KW8GzZD3c21SC8ukKmJruHjA
wq4RQQYgs4tuMtDXd+eneeLeIuZ2yIdg3tlUPN8PZjuA9K2ywuPOVuN1C+9xbU3J/+Jd4Oqgo+NJ
4ZLrHAXYA/YLfQQR+dDMCVVGgMdgOk3LwGETrSMEDjrsgCbwaX6abc9P8NR3JFoyXZMrbCkiv5/g
DF5Gt7KID1j9pJTVRHHVIgW8CRXDZw1kUmhLch2Iebg6P/LHcJVWwHJ1smG5sq2j0hrYcnvodJIc
WiUL7yE0KMtssSwJn0UgaLaO+ChiPFGM/oWte2LgJbxZnmASb/g076dcArKHr+WzgZIsxd1+LG/H
MXZ/jXjDYVERFHjVeQtI6Px8P+zbpXZNvdykd0eNy16+xG9PIGjuIFLdLA4uvLZ1wd/1OAsfdb7Y
zC4kOx9mSL5Bg9CiM8f8OJ3vh3KAWeSUbMQBn2UBKQ6zJQ8U+Cpwm3E7oYZHF9bM/vQOYj2XUXkT
gNwTRb4ftE5B0E+m7R1S5DRuSHoQlsKsZ5XPbXTV0o64ENF8fAnJdkg7XEVJy3ShYr0fUHgZpjZJ
5vAAgeaHrIirdxz/Xbk4A2ArMq3yKGP2ZY6eegj5AvKh2BUjMjLnP+yJ1aY05VEJoG7PjjraT9KN
E+kHvjw0baWvmhawJUoR+UbWnr0CPGu+5FDGLsz+w7ll8jZP1HJ0GFIfrXbko1I5mr59SJvYDcHT
djP4lYHoeaUJpA9oDiIQ7TmZt69Bk16Is07sZYoBLDlVUkU0eXR2UVEuMi3oVCjYXL8WNfWrtu+R
PwdYi0Xu+fVd1u9dlsBUaVUSZAgiH+78999ZmlbNKxI7KC7RiH+rPcwDUP8oinswWQkaGUED1+D8
mKe+Kf0fl7uYJh6lufdjzgZGjlnQE8fhHQYhpYq3vlHoB4XbyVWwSL0BiM3iC0fo1LIuQSSdLiks
ttLRqBYNjiFo5WEyM9tEjappEHYKfIqxVgiO9vwcT64rcpCcV4IGnrn3o2Wp18WGkcuDLLmG2tDL
1zTtrV0UTt9txAwP54c7NTlSACJFAhwCh6Nj0sFkixB/shGMmLJ1KyLc8kzwLDnqBBeyjVOHYymr
2oJImSD5KCavrGqYJQ2WQ9rhEmHand4bqHXvci+3r1sg769tZFkbKpcII56fpXVymoqrkHSLXPO4
h1EjfYB+bKgPNsLrmQLdPJfFGmWcsV5V0Er8rY6AoW2x2jBx2MXBV+ISEehJU/pqbReNfh/G/op/
NkYjE5m9ydzNOZoTr6ArfPFncACKesRR4ICX55AH45+2wW+vkjZQxyjLWB2QDEDUsXeuO0dDso5s
DJ2Got548I/PL9Gpfech3bCMSJvcObq3/db3gzqCfzwrcI89eFPEObxsn8ckUFOYGBc+yYcYjvtj
AWuwx0nStLec9d+mOIP7L6spQM88a9ufGEnWV3Bgs/vzszr13ZVrWsoFGcnmOzpNslVjZZq1PLRF
1T7j7JTdtC2CUlEzywt3/8ehqJVYNiVRshNit6MJYYbgGAhheMTevbn2w1Zsu0oiLx319oWLfjkp
7+/epSxjQnRWlvsRZpMETlNDQPRgCygQXgHKy56I2s9g0vudT3KxBbzvbya7hJJjogNzflE/XsMM
79GOB+kEEPqfw/bbp7PRd0LmIteHKVTzbVrKu6REW5eCnr8iJ8PgJ0S04PyYHy8PxgTM5LFHCfrV
UUSM/iNGhNMikUFh8MmcR5TTvMHGGNLL750Cf+dm6OF8F8aP8wN/3KdLbMjOWfqfpHNHn7VRQ1lV
AJAObpy58q6UDZrsKDRXyefzA53aP0vtYMkXKVocozd6w+mryeaKCpGkOOAZXt5Gbvhamyzt+ZFO
bR+WUS41Yj7gcQqdhK0ZTSJQhzKsDUBzbosNZlTHN9YwoFKX5FX/mKRe9nXozPiXw3P8eP4HnFrT
JUiiHOQK8pujR4e0vDSMbHIPiFXNDz6KhHgnUV348zuGVJTwV3FS6A0d45v62JOGh0zDwQnjuEdM
ta3UVUIx849vGcbhyQYBSImb2/v9XUaxeFZz6eGoCbL1myfn/Ab2Uk16av48v3InjgHBvHIFWMPl
P8sm+u3oeTLEY5tzeRjLydj6ppXtqKiP676vcPUG7kYOgd2zQ2P2wjc7NTKhLVeO69l8vOWv/zYy
XaUFkc6dA0s9+4pKU7zReQuxhCccldzYy65QEuw2wNgutbpOnAwqoTTbaH+C9zg+GUXUQ2ENO+8Q
6hzml0EvbWrTZNMNKro6v74fX0EiPA2vlMvGpFZ09F6EsdH/Q/U8QFemaeZP0bDPJPUiqtLIuxhY
FP75gB4n3mLf8Ekd+/2ykqQMFbps9kH3aGwHAGhvpIC7YHqFRGMm0RfO/qm1BOJAhdIl4QU+8348
FLFnc7Ir+2BLAbqAX4QI2YwhyaD+/OKkIUtmbVP5+lg+idpprEqztw9z4eg3qw/7jXLG4sLRO7Ut
kfpwKD5xvr3j9ppoLEQAUV85lBXqyZXOjM94AeSboC8AtzuNaNYoMX6LPP8PIZtLjCYAFCoFzk+C
9DsKmJCvTzDoI1C3wP3mK2iw7uem0G/CAmMtR3gR9ZID/vF2EcRmyGUu6F7bXW7W309h0Xph2Sek
eBTGrtogCTZSF/5LhyjJpoKbGV0I004cCIEaIkV7zYcEd/R+QNQJIHAPZLR920hcrqP+WuTCv8aY
iC6707yen98H4MWyqgi9klAiBAza7+g8mHE9OZHu7AOiPu3aCWIkbnoAhdEwQEsYeahXfWQjuNFL
j1Shr++KheQz0PZF2iFshgsLfuKtFFQz6A/xknA8j77yiNHiVLiDfcDYtqFhrnB4XwFHgaLq4gu5
rwdd7hp4DPsKJNaTcuN0d35JTpxYcs4FhIJuDoC6o8dS+rPyo64WWOEM/lVEI/0wVnWzDasiuDDZ
E4GdbQFcpduowLyIo3cM+UAbgdJOHOJMmTeQTFBE7Tr3cxHP0a/Ji6e71u7NC1fuiRUGNE7vn/B8
SXaOHpZWO17vjY485CZCviiK627GFwINl1Va4Su76pEUvA9aZG/WaLN7N54cwu7CzJdzcxRR87gB
4XFohXGWjz4z0pN4uQqykQm3xa9RM/iPcx+K+c9PE5AZh7Lu0qFHZOb9aSrSAQW+wrIPlu/RcunQ
My3KRsDMh5Fn5zR5/3zvaG5fQCp8Ta6q9+PhUzzgHkvjqzas7OdoSPeAi7xxX0A9uPCQndimS49f
LNk9cd0xKBT1vsCoZSoPJhXiNWKvI8aVLfrJgQjRLj8/rxO3EpEA6JslHwA8v3zO36/BJJ57u+TV
zACqv+ieFGsF/w+XJRsPB2xetfIvDHlifmxOEh4OIW/a8TaFERPznClxgLtl3taFU1JZbFDvc5E3
PT+7EyeCIp5DFfx/WhxHu6SJMHXzYx+bJ2uB5zgobwyrAG/wDcw5KN52P3417MHdDWgakO9NztP5
H3DiHoAjp6glchpAXx5dwlOUennkl1ArAXcb0OPtBfWG6A2yG2K00CcCtJOsIWap6sIJOVE/5raF
4gTomgyF9PL9p4XDXDVVEaaEQY43QRP0EZozXdyXZhy0Me8yFPp8UZjcD8KK173C0FvNofolW8/d
nl+HE7cCXVTyTVDObOx/mCe/bbNkNExSXDO5mY3E+sXOyNZlGjt/Hln/PspxJbVHiahDHT+5cczY
3wg9Smw/UIVuVVZ89hz9NEdlfeii/BKO+9Rn5mHxOEl00qCBvF9qmYPh1JDWbwYoYfJmqpFxeNGB
Yz3THE2/taOJDKBnpd54IWg7cZaWJhO1C7JqtLaO3pm4NYSLMGV8gwREvVd5I67i2MKzIoguvd//
NKyObnal/ol0lQc96DiAaQf+mo3TxY1XpxIzFQCtuPZEWYa/RVd2bXmNe1/n7wJsIvH1HXNg3vuq
gnA8Yx0No+jCc/7x6gIySatpaRAIrsmj55ygJ5n9KctuYuL+CovQeorWJjHf41Q6w0PX5pdYPh9X
e0Ftc1lC1Fig7EfXCayowDGNGEvacMyu8tSMtpWTNRtPyEuxyscdZTuaWsnCwwJCrY8+LBatLS5D
0Npit2q+h1aUo+TJEUXRJ2/hnIci25iTRjXx/EE9McUFQ8gLTuEU5szRpdG7ZRfjI+sfRgTpal7S
OrvrojAv1mWSAA04P9rHnIOyCW1n9q4FsfZ4NBvOKrYjAGsRtlX3KVJoW7/s8IrB5Bv13Knr2rUo
F5w65W7/x/nBP+4feocLGYH5ev+fs/PajRtpw/QVEWAOp53YQZLlPPYJ4RnPMIdiJq9+n9K/wLrZ
jSa0RxrAwFRXscIX3kCqv7ibS5gdzoD/5NmKc8ptWTdtaqvq4djb3iYLY7ESQtzegTK7AVFAvY/X
4IbZaOTI12HKc24DQUXTynR/AMCyfzyr2w/I02pTpZVxIOSlxakYHB0JXzzMzxNB9WvZuPOLAof8
nLWFt5bS3BuLZ02lhkLdmcj++tpzYiergDpNZzSGJIAkR4Ya9W94yulapfTOUCROEi3PYQLmtYi/
Epzs2wE98fPUOfEvvLay1yJRsp0yz8nKprw/FGp6tB2BnC7vORw5KhWxqx4KRjm+oihSHPXSLPbI
iq9Bn+9sQSgSEtpCECs7rNcL6DY9Xn1ePpx71L58t0Y9O48HsCUlAoHz0HYrU3tjQVzf4RY9egn8
cQAHoPp4PSBMYjUa7KA/4yeYY7bpWvFpisbgc2kK64daB5ofRlOfbOqc0okd8o7tqlwfjnqG2QxX
eYUVLaa7j/fs7WVnceGQudBrpSC2LEvlNd5weoLjFVoHqGroU7h3uiA9R2jJIMQx+miDvpPsRdEB
7iDAZaq28jpfBvRdbg5FhjDn2UDA9y8FMPO3UUQoZ6IGcdAazOoez/HOrpKhAWgFaF42185i5b0R
aZ087s4NOtHnAj3kEwX3+eg4jeb/fwwFFwaUBLk2XbrroWKtG/so09ozOl0Z6XYYnAwlNA8RidlK
e+3erLhmTFlGkYW+xX7CgbtD+Cppz2MfN6+uonk+Aa/2hUKHu7KAdzaJQ1WYwgk5kWMtm54xIhuV
Kpz2rIoRxXml9o6Dg6OqEyXDcy0mtKrm8v0pNQU3vhYxNGgaMs7rpQy9pnadXK3P5TCDbdkhdxIA
ecuwbcyxp44QW8YAbYx8WvdoYZWekQW/EWapmpWW752bgtiLd1kDj0hlYhEPdF2GzXFdAv9G4Hf6
2GJ3EJ2KWiBGR5KjoIHamUG2ffdGcg0uJgmeYtzl8+w0E4WG2WzOjpGPIImK5hAjAnM0FYSTHg91
b35yiUlDPaJLb/Fs4co1pvhGEZ1LwZ1A9X4XcxzswfdNSBgo/eHxcLeBh0ULiteRDhEd9CWQVu96
0sbIqs8eJx81fhjuE34Zx6ooP+IvFB8badWFvE+zcjbvzpMwgASYIsIN8AKxwmJSMOc9j40Vf0HZ
I/trsK1wh/qClFWs6v3jid6J2qlQy1ND5AskYPnEJIQZlWir/mxBwALolqQYlWe4iW2noUVmhru3
ujhhiEr7NOXh32mtpD9HLW1Oj3/I7U3BMYJQJEutgOGWN0U0oWWOEs1MyU0M4Q7/tfnF61Mx+Wqj
lWvb6fb7ykOLdoMk1cptdX1u+6hOJjMT6lkTJS5mSYoE/A6TOuPrhHz4F89GbRvDqSTd1V1arYAq
b28qOgJvXWWuRJ7axVkF0qRNqCqpZ1AJYus0SfVTG+r437JQEJTxpEuw1Sbur3cvMAB0YmmqKrCo
llDOBJlW0xow5A019OTMpHU/FLne7NywyVc28Z1vSW0TzBJVKoK/JXrIbSwRmRZ1qaFMjZ+FM04n
9FLQHVTR3Xs8K7lW1wELLHXJzDIpnas3DOmQ51HK6U/nEJz0gfamhWpzYR0zUIZH7G5p0DcK8Jek
GhGYqIqV43Nnpg6gdz4nzwCJwuL+d1HizSWf9Ey0VPoNWchmwJJkg6DcWmx2ZyiAQzRCwEZBvlv2
kxpVMQg7U3GugMDvNW/KPuc4I2F+Wscrt9+dDUo9iP4cdSmyhWWrrKbygyn0yKwQRQXUPyrNGaR7
jnE9AtHf84qDfKk5LuW7XzH6nggqaKSWUNpduQZ/lIGA4MZTFOH7aOAMAnIpdCaHuNqZ512LTN4/
lVcP2Tspti6UZxivhkk0L+lTizFb7AhVzLCLc+4NVe7PQvXyg4hSBB1zu8P/pKTgu3LZ3VtgoFmy
+SlVHZZYUUqCVQ+VOz/PKU6pgbB+xShFb9wOFqBuV78LxVuDItw+LEwTDQlgCPIRXTbRtFEaD3lB
fq6F0Tzbc1Md2lHPoV6J3B+UZk05YDkeiGZZ0JNcKup57jIg0TqUdO3RNU+TlpUhwvQGBpZY20Zh
95K0atYVG9mdUld20PI+kMPSVZDtaykTtExv1bIsIljSxgmLq6Y/VhMatdvcqG10sDsUY4tQg/6W
W+4uopG+H9xx2D++kW7qqmx+JB6pPYH54EpYoo9rgQHvnIf6CdugljquGIvhS22BIzp4cyzU1xGz
TvsQKF4QHCoUQ3DNyqo0fB4qyuv7CF36eCUMv3nl+U3UagwJ04UBBUny+mBFoR0Clq2mU1YJa1OG
YX0ZaapuLcgyQBoiPG7gtW5d3KQo36WhX+Gu9t5sVv4InloZvcFPAity/SM0XnglBid7GoDL7B2X
AfERH8+O0/6j4mO8Ep0u33g5HDV1sg7JoidCvR4uMiesjXK9P0X2MNavae5lcJKiCTGVQ8M2SZwN
urUpns0YvsUT3U4MEVa2o5zSn88TvwH4FlUJDrkKAm8RZyBWH+OfYfYn3PH0/+x5yr5ldZS91E3U
r0x3WT5iKGqP7DwADtQ2l0zUGZM/tRmsDn28wsFnQjR7m9xr5Wm4PdZUWWgdyjiCC2wZLnq5VdCE
H/pT31fTc51B5kWlAkOabFQ3LsJ2KxWJOx9RKq7wyMosnJLn9Uf0EliZhTZ3J4OvN3zp05JQvMuN
acwxOszt7AyxTQ8wR8SzeBNmramuNA2WdzXdeKIlQhnozIDS1MU2sqvUQXA8bE5ssgR7gsQspuwA
qQ6+SiocRK8KJe5wn8wN7LvX9JRuaGZyeKbOE0VlhkBHLtAfT2JXeL2DH/t8woMr1L1jX5PTpxsX
66fsgJJ27V5c2n7q18JEJY9KuttW3rCtZ7V3f3SYrGgvw+y6hp/Zeqz8UNDWqw5Gj/L5XlERLfAb
aGVhvQ1HKgX/REGdZK9alzjYcpSSa/XT9TBh/tTgWo6EZhwhwPn4vrw9IiYZq4zfoJnLCt71BLUq
rXCx0HHldJTmhMuZsilyO/2BoeVaXHrnGjRpB5NdkOnA5Lfkt/5jMavAwDlO6zDrsaz5YKRYtxV2
OG8qDeHYehjMbTKiiYeQEE62YNDxXvSilRN0Z76EqkRVvA8Sd7yYb5ApoVr1nndqu648DIP10Z3w
Wg/oPa6s7O3ZAarDA6zR9OICWganZuzFgKhDGoqx+FJEHf7aLU5BjZLBh+n74tI5enswtFjxH3/S
26vIAHEsAYfcvbI0cr3MqYET+GhPwUlVwcomJLTbiK/57fEod6bHKLTb+abyXC5ORo0Vc6mbXXDC
CFBPNmHTSQEusx8oxXZW5fquDeJ+74ypboKWzcPP7x0flA4MHAI4kMF4ylzPMnLKYoQf551mJ4Br
yxtQb7qeRt4cpcEvPBfDXRpmnYcAmt2u8f1v72FkgkgUqYdCPyFQvx4cmcMKuaDZO429humSauVP
iXDz115DRVO4jPp4snfGo7qFyKFkbkEJkf/+x8nxUA7uo2R0Tk0qMIouDaPHQbaGGdhUCqlVE4qV
uPzeYWV2ZAKA2/i7DBdsOyC1EYVzCudWknmwkJ9LEjt1AnjgiMBAElREJd2hHuZlTFoyxbB/By3K
n9PGy4qV43RvCUDPU/Xn3pNaVddLUGfoK4B8YAnw9Tgr4fgFCXaxD3o1fc4rJd6/e8VpO9mw/oDu
Sh7H9XBDkTgtllrWKRwTZIZa2DZlONl7LdTGzaTSsnk83m3kDHqQShCFEV2WbBcv7Wiyllj9hOeu
xB9iM1c6Hq/ICmi/7DIonkRv2RinTWb/FVl9rJ48PGCK4+PfIJfwOlzinWV82KaohtxcHLlNdz4w
GkBvo1YeuybHCi2OMpwvZvxpQ2QjM667d/bIKUzTI0dNk78ykZe32R9bO6dzSPllCM9IFHq7nEa0
75VOcUAoYU0t5M7dL0Vs2NNEgzQWF9/UUCnmY8QTnnFoV/QDyp5hubdUSLb7Pmu8NTjvnR1LxEDw
wvXE87os+cSZZ80W4jWnngfRd/NCrTa1gS3CtuizepuFefxOqUnOBmo9XP0UfkniyTavFzOeTWT5
BwXFtFHTnwE7WPDxNXGETNauqEncuSBkAY8yE+1vuWUWq6mHQ66FWCic5qqhTiBEo/4bVEL7y+5T
XFEE1OyzObUj9s5Tpz7PppJ8xwTQXDk4t6v8xh4jigGVRXojD9Yf+6cq59aAGS1OY6W41Ghb1LLq
NH12y7o+aWT4K6/rm7br9SmBrcbDSiJFl5gs+3rAJKdVO6CfjNNKDIeNClCulGfkyB37y4wTBRM2
ghxtcqlI47eeKZRPI14o4ska1FT8Fwhlss52PCn2pwFfVGxr6iY3fjlJZ4eY8gxGFG/NoIvz06hP
VXfwtKFAmzmusTDaJLqOhSeeg3j6bkY6uWq8mcLQM75HnoNvj6/VookOlpn24ObhNOg/VMzi/kFZ
C3dFF4VwZ58NSZi+ukWZY9yH8MY7ZSzZhYgXsyu40CA+EARdr1BhlDoLwe+PmyrwvXH+RLN0PNIT
yQ/NBJRXHYNx5YW8PduE6lK5j5qnbEAtxlQUE49rO0XBFQ/HXVzj3KwWlo2zFUXI916TIKV4/CFA
kOnR915ML5nyIlLy7DSKSf9mYlwR7trUbcZt4Ojd6Ff9CDx5rgmoV0a+jblo50OcoUnJ2Qa6ej1y
7oV5XeOXcbLR/RmhxYcqwBMlxLuFYkh6cM0Yy0jRY9s6E+Qe3j1vS1IGKOxQOKMKej067CtRc7mO
J6vPDUS5oRFSSRj3PZWd5yJz54+FJHw/HvTOd/VoSdBUo/gKWXTx7HegpGm3Y0Ht6GMkjn0Bfe+o
6mWELnazdmPfG4z+FpqbsuFNq+t6hnGI8cOkNf1JFaq1txuswnmGvc2cGGt1qpu39g0PpiM/4BC8
0ue6HspBr3kay6g9VcAsMdHMxB6Lv+FlDFXtXCRZipFqugYnvZmfhJ1Q+6GxBUCMjv5iUPJKcyjj
5tQGIYr3lMOsF0dMXoVqWhV+ffzl5Ha4uifRVSJuBKgElpTPt5hhPCW4beLJcuqawduPtLZe8qHy
NiHCZPsJBuFuSolx3K6Q/tzCXIkXb98nmR5IEIUs2eMZsHif0hhEFE5H4lQaEOMRw/d8sxgytKbn
OvqAlnG2neg7mfwCvMR32BALHUeRd+PaCSGB/lHNp3/ATl4q1aReiXmyq9WnfDYQumg7C9MDPMA3
GUK2Xx6v+c1jKMeSAiUGTWFqbotbsLN0lDXLtj5ZkwGItcAvM9kULfqlB24U62BGItBWTui9MYGT
E+nQVENyenktmIh41HYgTqKxquhY5Vo0frVrBS/rkrLQJwfG/HsbP3JNTVqV3ESyS7zUSg2cbFTS
zhIU9rryXxsu09aeQ/vr1CEj8nhJbwvKjEVwwUYmtiI+XKxplcSBbeVdfVL4wklHY7YqsnCb1W1D
yVYJJu1oRLqX792q8r4STlbWPkpjvfmk4F0aJJvGEGW7chffWXQCS9BWAN5llXXxoxAuaVsMrfNT
gqXbd9CI/U+y0EjZgNjrfepSYfP+z0wRm3RIKi7Ic319d1TFbDlKaeSnLstFs2nqUYt3Eb5s88/A
TM1vRoth5EqMqcszen2HQHSh/AhfwmBLL6tTajoYsUWZ7DSD6cidzczBiauthVfhhFiKLJPpUVZN
0dkwcCn6aNtFMhwE3mzWyyR09HJaaxrKfzT8dYxtZWlt+OaxmODr09nk6l4cql63HyLPQ2kO96/B
2kQVZmVfVGcc66OY7ar1H++o21uYkIj8A1Q/N4K2PDBekTuTHRf1qUVLVvs+A7UefigpD9x/I0pC
5sfHw93ZKlJ1l5DFtYE3LRsiUWk0TjGKDPxvGR8LxdKPqVKPe72yvlZulKw0O2S+tvhkVKfJ46Sg
uJzlYp/kealVcdKcVNqJ53Rsm0vhTKtlS5nJLIaBSAhMgxeUwGBZ2q8jDxmvWQwn/F1650TaV6Aw
o+JjchCuQ089UGAN2LtRwY7hi0CUVTuHhIZoVhtZkf5IZzxNXrGjHoJv1Cy86ENiYjQ37SyvMPQ9
roUhpoIpgbk0hx0r3N9w6LRP1jDyhEADdZGfn0Rm7K04DVofPH+sHGGKUoYq6kLAOQThoB/jyuw1
HKcrx9qkczY5H9HOVRVcxDNv/tmW2OFit4l/2N+FoqnRPg90s3qJPC2O9xnSIMM2brAf2mWumMdv
mWmiZBPrev8fRhf59DIXWttdsilSDLRwjWjWSAeiolDOtScQUNpoOgIe6WaKXct7QVcxcCnSTfgd
Pd5kd/Y0xFVuBrYaPOklfgTUDL+BnOPUotg7HptKH7EDD6M420LOaf59PNpNHAwcGYQDoTcSdGyD
RRwDcTycPHrkp9HOHBHtEC43xatbE2b5xTTG6b+tCJNO27m4ozn7eMTF5dPjn3BnwgDAoZZCUKaS
vbwOlaHOAD5Pglr2WHw3IG98r3G3wV8VD5fHQ92GiswVWiKFrzdVwUWldehEUgEEsE8YwTXPeY0P
HOTWU6bV3TN2q9kG4KC1cvPeGVOWN0nruXfhcS1OsZkAT8WPCkPYeiq6nd61er21FTP/2oeNskWX
pvsceRjePJ7qzapK1hjYB8nGwTBmmcwT1tg0jh0bDFthPjtYXZ9jutVYWbZr7/rNtfg2FOqBcGol
LW+xh+okChqELOxjEynil9l4c73HYTN91dFBOeXG3K8ckbsDcgtLeXdKxkuEpFFGDdVkxT7a5vx3
gMb184BR105z59+5rsZfH6/kbfiLOBI3MGQQviFQAHlP/1EXwZNmxlnSMY+lqqQftc5Sf5gdwcQ+
SQs7QjS5KLFIToY2OOmK02obNUCcaofrrL5//FNuEgGDJgS9FpCh8G94yq9/ieoGTeg2jn4cejx2
/1WmaGqcfe66Q9I+VaOVhFL3LFNf5gSQy9YW4P0OSWrkw/fHP+R2d3kkzahbyI6MA+Xn+od4XUMD
M8ZpdZibcBMakerrVlP4PVia07uHIn2Ufj1sZxVg7PVQuN7iYF9hAorXrVtStokyw/6s16E9fidM
c70vj8e7uRERUJKqP4Az6RKwx67HS+gZT6OqdL6d2MO+ye3o76nFR4rST+1HZgVT223Di2lW8e7x
yLctUo4QLgJALVD00G4K81kxuzVSM60fOQ2WbYh7fIox+r0oRlDtWaJqB70VpR3NacE4aw6qjOX8
1DRqfLK7Eg85E9VQgAn5Dh08RMPyqjxl6DmTmHkCo9O+sz5a1RCe1AF/wyyo9RdTS5yVC+/mdMpZ
YGoF9xuiOw276wWMgauEJlaHPutkXyIhxCkr1WSbYP5wwMxsTSv2ButPRAImBClVcnGgCcurjtfZ
LoYqAdRlmlF1QMM9ooVuBF2GouU8Cz38PKIv2p1rJ0jDDx0g+4ynGzjPk4s5h/rFGyNX8bHUpNS2
URA1Mtcyu7fQ8CrI4jdyfaCiQJoFynhxRyooA1vt2NV+gzPDWWsmfVPXUb1pRFxuo0GJ/7Zz3dir
82A8j2VAkonEw64VCa62VZL4Wqe6O80M8aGKouQj5tvmobEssWvmMj2h4Z8+4TyIASgKyV+9ttIP
Xh1b24zL8VRFjb2xsFQ9ABlRjlgFTys79+ZekrMj/nbBLKG1tlQgQ1AQIZ9Sqf08dIodzKrs6c0r
vKxqfRekXfs8ot20U9uufaJlE733ipDD00BFBEe2iZcPUFpriBGPUePn5QTkVMSuH9Vi3va2sZZH
3d4OgEvpChjkHMTmS66pBr1vrGwjOYlc9ep+p6WJExwGqx6TgzGXQfni6nZi/AzCqJh/zTXlv3fX
hCEgcboMmv8EMmC0FufLSgc1qwt+QpqNlygsmy2eoc2zNeTi3NgcdKWd5+Pju+kmipGDMmH4XPLC
X0qKD2jE1q4dpiev1ts+3tYt+uLoidulc1RxFpn/SXU9T9JtkZp1s6YvfvPcIMjD7pLtEVC/JHvX
U56GutJLTQ2OyoAmV2c5QLt7J91TZ0pXtvLtUFQSAXFQxLG5UJbqIBHZhR3nk3csGzs7UkLUPyKe
4WxnTHhXXvObi5JHhsI3mZes71OLvp5VOOF9rDqBdxzTODyoOfpwbq/bF6gA3+pUT9/b3mE4as30
0AiOZNfuerh0LLFYwn33mMGR36toqG8zRM2OSoRBllKhgfx4yxiLpaTTi/kOEe9b+4KEYRFtU8dU
A9MYlCcTMEMOOrQUw1OOzUx6iLreFZQPcwfNX8ppYb2pHbUq/sLpd1D9FG9I++IOpoqALa4kaNlC
VlQPxNHd/KMiS/yPHA+D1mS2wCzP5JPJ3rRTe/ItGthzs8NuKn0ah1S1D9pYpdHGQ+9fbIN2HCe8
ruZgVF48iMuvCJKY3TGZoCpukd+m42EG9N+PTlJZ426uRBD6cRs4OTlxrs3GGh7hZpGwPJTHiixA
Fq9vui0aGrkA17VLY809ds22veGi/a+dvTWZyDsjUbWgSYw8MUWTZfW0hYeRFlnXXqwALYTN1APN
tUxejo1mR7W/8vHlkfzjwUNRFIUi6oqQbClpkshe77am1LCcbpP2Iry6+CbCURF7kHZR8NkwBi/b
0MIy/3a0uU42fWv25ab1OtNDMk0PsDU2SI2/hJTH+qPo2l7szM5KESnVle+Oiwn4Pm+t7jx7LRYm
tob3Nf3gWjOfHGxUKWSRtyd7XIW7v83CVtMtnPzyI/JkenpQzWnCw3vq6ty3x0izt107BmvtgcUz
AWUabIm0r5CoIVlVuZ59bzmhTT0vfFIzI/Druv7Wt5b9xQhGZ+uYnb1Legcs0dSvVTMX9zQDk8cT
lcMzJn40zcXAGsWCt24BQnAhyiiq9gvSlLIXaauftMgcjlKd5fD4W98ZE4VVXl6+inRGWNxjmF/H
lTW74mkMXfsYxghQFF3lXurEnBCMD9MdoMo13vhbrnO9wZDpZUgJw0WNdFknCXuCNqu25kuFA4e6
73t31rFYarOSzqg2Rb/LOhj+EqliYJBdNpm5ddGW/xRiV40iR4JwwlYIu2k2EwKwL6YQRX0I8shx
nsMqdL9Zc62H38skV7KW9xWIJrrwWWRgOZ9Hk3gtW5ai2nghVtkvqJC1ya6fWsf9ogrNLXZCLdvq
o+FWs/atHso+f2LfuimVq2BKy22RgYzPkVT2Ou4XKf4fIr5Y40CCSccAlvgT9VoEWLaqsCvgQU7l
jWKnhU1R7zq8oy5NAxnxQHSQfu8rRAA3oCGGE5YCs7qPCYY+jHAjf6cYFf7rwTh1Nw325vvH333x
fnG83wSG2OYStcbjfL3J57CksCt64yJKc/pRQE35h4fV+DTpxS8lqauV4o3cutcfnL6IyS1pwe+i
WLnYZkXa2PlQmPMFPGJ/UfNq8KceTbfHk7rZzEBMaLOBhKC2ABNG/vsfyX7ZVbgzptWAR3wpviXp
gO1tleVHrbLa17CL44M5jM7KCbpdSQblcaZRSgGF03s9aDL1ICRmvb+YwzwhoFFp3rZPXctHLzY8
FHVpr8nb3psmx0dyVIiZgXtcjzhOxVwqBfGjEwlV3VYGquJxYMT5dszb6YMaYrfTT166MtHbNwjS
M3EcDnaAoGFFXA8L72m0NFGrFwuXKz9HBHHTO0H/QgF2WAk/btcUGJhkbUn3MziQi+ijbnrNmihh
Xkqn/68QJEjBEJpvXORkY1Vq+c/jjXM7NSS/pDXNm0wHx+F6agFY2AFnUyT4Mt38b8SlZd+3uhgP
kxNOazKVi4RLvqzc79JgEWiVfGqvB3MmI4jr0jMvFiq1u6owIVmzTS5WGTroo/dTcsAFsQZFqGez
b1TRmsbD7eqS5tGlexMpQHpfrsYfxySnk1dO2JtezNAdz3XXmRU+5/r827Vr64NZ1HGw8j3vrS/W
U9AMKWryxC1eNi/NkwwjbPsSiG7eR9iGnMJucPfhGM8ru/T2cODsgzSnzqvmqKiOXk8utHrXDDUi
UCNItb2KxOKxM8dkKypUAlSk0X+6Cuadj/fPnRWVVHY+KrAU0oHFiSy9aPBm7qNL7mk1mpjar2kK
4hcT8upxihNjpUpzZ45cNjJhRqiPy24xXA2iORiB/SNubCWXJuhNzn8QIvaVicPcWb8Lj9Py7imC
WWfjwgsDWLdUkfXATDQjUhSXqqunT1Y1l3+1eldfbANMkyeFZR+Pd7Nl0KuVFkJwqYixqVhef0cL
Xe44pHzyIiJr8hEBTZ7mOSp9iEGz/86hyIkJu3g0CHklY/R6qDkNRIF2RvAkqEl/Vutx2mDs1/7I
xnGN1Pgm3/fnQwjmn6/GS/qmfwds+nqsNHeFRvm1uRB5ltQpDbPNz5Y+KD8NJTGrDS9H/W9T190v
bsih2ypI1XlYqzvDVzfTwxRuOwZhx9al2QtJGEksMXXad8J1bY269GaPt/ytFFRhB3Ljs0Zy1/9x
T7SUnlREo6qLaorW24rBGfKthmiTQ3N4jp7yPC6Sz0i/OX/BFwtUEKuBmP1KDXVziwB3Xu7iyazS
TT2XrvGiRs7UbanrOfqhtXM3PRpTKdZeqeVRlAsMxwy3UkAREgd6/aP1HBUCe4JaFnMIko9Fl7ra
roFH9ncVRVX1OoSD9c4minR0pTII0Y/sXMKlFy/j7I5W39uTuMRpn/3Nh3XznVK31bOXJF1z8IJ+
+vl4y97OkrRTIjEoqkM+WKKKHMiw2TQGzaXuRfmsN7N6pBpef09CtUPE0ViT0FjmRMwQ/AcPMert
AM+XEs58yl4vc+w2Q2DZIam4Fre70DXy4FTWGGFtbFRCv9pzpWwHvZu/v3u2IA1RIkCpkdrHUhDG
tQrKVIMmLtkw2ua+NyvL3Xpd5UXP41Cq+wRz8uCd9x0zllQn8G/0bCiqyDv4j80vPa/zwLFwEpuy
8ls86gKR7NZVN5bW5B9jV2k+PZ7k8sIjAZPNGFmL5dTfZGKNaZMJ68p0kdzYY0Zf/FB7YCq7rFm7
8G53D7cduCieR9LMG4BfFXh6g17IeBkqzdgL0yy35eSpfliE/8yUJ1eeq3szo2rBaKDtJP/3eikl
8mIwIKlfCoQvo20NN77bDZHZ/rSq+L2im5iiy1xWIrJlqw0jzuvRem+KTRcEtp+N87B39Pz7AMVs
1yOr95T2nbnSz3w7an/ekowHBYeaBg1UyRJZPMYuMfAA9lT4pTZE8IkTw8tf2s712g0wrAzWjx5X
/lhhKLkJi8KgC6Yg6XPM4a18xk3Ti5B8rIp0I6rchVTR6MNHV0vd70KpG30TIH/6WW08pdgWuTLS
fobk6G7xjM72YYLQJ7BppduHBfRxKhN1EW2nEHW9beRU+dfHW3QZub5NVRbOJbgBMuDinqOWg3Fr
L2p/6JT6JWySCDSzKg70wwpaRLj9jDaFXq0wM9/xgmklirweHl0ZqRBJZYqaDP0YrvfrL1toWau7
tKMO02inx0DP9fOkDMneIElvd4OiVKixxQXYB6v6Eabqmnj3AgP3vx8AqAMeEBc+bMjFRnYs4YUp
8L+D0eCpWuhwlxNtVj9FAIB3eCHPz6PuWh9aPe9PtdaEewHoc5fYSrUSb15fx//7IdjwUECRvC9+
zfVK5CLqFG92VfzCAyABVDoQkQyR0O1E050DeNOvonPCAyw/cyVYkv/r/7fduTBkVYzIWtJupZra
Yg1mLLjBXUS6nzp2+CUN5uCpoXC38qmvr4y3UegL8sRRxifOXZalsric1c6cDd81qVHgVql90ia9
3nlJsBaSXV+G/3coAndp9gDqYtndCwA6lU5kGn7sdPqHWGl5wmpt/BGEo3uY52AtV7iZGgV8cmh0
r+i1oba1WEBX6VuvRkLJj4sePowK+wUTUuUwUEHZPj6vb+qSVx8LvU+eTIIEvhaE+8WJsULeciwJ
db+22vZ17rpgpymuu4EWqflqm/xO86g6USoYv+K0OG9CK3KfVTdOv9gFlksKnBaffQhOwijd3UTQ
dZ5sPM91J4lf4ihXPs12CrJoQM+5hhLn96GbQ4aWBpOoGuwLuxMfH89p0THme8k5SaEMLiI24hLQ
rFnNRHGy032BYupn3ugExQBnPhqpUVO2BEutmkV/1Pta2UbZ7Byzwq5pySr13jUmpA1c5FUf/6ab
LcRPkuBCGlwyvV0us1pFmtHTbfJdI7U+IMH8sZ2a6VgXaLuW5fzf49GWh18uAFECTxvJH4uwOPyl
PY80Ug3Dh5zjfUk9lMzYA1Q41Ub1q9nUNgIS8Y+k4mp898i0oQgDkaQj3V1WgNKIKA16ieFXHM1z
pAGdSYwo2DhONX1WjVi5RM2snwKlWetH3c4Z6gMdEHh53HeUya8vPMMKatLBKTxmZMQ7re36g5FU
4HzNjJqJW5f7LMvx7O2MNXXm229LhM10pZ62RWqxWO2+sooaoGp6nD3smKvSKfelZUTPqUuUhjqX
srLGi/ForEkDBRm9kExw+y3Gy0YT7ZmwgidkVLDoD0OqEJnl1CxcD+XjcUbvlCSyPz7+tLfDkmXD
Y+NdZ1NBCr9e4NqJkVe2a+2YB4aC3SSWXRin/zbFMB7iOVxDgS2ecmYpk3qXj2pBsqRwej0clIcu
NNGWPuJHVu8az+n2adkb340ijn5aitce09G1d6y0usn52ivB/WI7vQ2PaJz7P7Ny/uN6eBvLpm5C
suGY8Z6fO0DHmzZWBl9UyYc4b9V9Fqc/IDMah8erLJOGP+5jOS7FKUp+khzGTbYYNyzU2GtCUztm
Ioi/u5hRbs10CF8RP9P92SC6owmcr0SodwelSgwES5rvLG8nPUYSz/Vy/TjWlnFQcttFmIEL02wi
GOOkczvRamuWpnc+MAI0HBeyVDgRS334ECiuPeemfowAmfmYIQabRNOEbySoU9gkV1sv6JpjUJbW
Dp6O/t/jhb7dzvQZNIMEGYYYglWLh29A9FWPZ8c6ogI97rPOyre6MyS+G1nJZlaj95kGUqGm+Yuc
rSTYUBi/QZdPsW6kg0jtY+KO7tYuXfclAtIB6VOgPLnyrN+bHFpGvOq4Bsp0/Hr3ooJRKHPf2ceU
PXzE07l+0QeJoRzM4VvOwVkJ+Rb8g//NDqIfVAtuXupXi9MqynlEGSV2jjNN4I1IjPmpGob8s14G
9UavNcOvI7vw9czEbw3opD/xBm4SMle/z9v5KQn0/lOT4KxOjlC+GlWRv7YOjJFK06ItyKAcUIpK
SDQE4ZC/L5SUn4b8jMSMv0A1lnBH+ga9UQYJXtHakL9aXW5tDQ1lXlF3a+o3t9cK17a0MVEh6BOl
69cfZu4DrWic3j6K0k2Ong4/RgOU8jo0NkAECLLbMovdQyyQbXy83+UXuL5YKF6CoaS2DmLjBmRj
N7yQkQueBwsV66/Z4wdshCGQ4Ck07cvjse5sv6uxFmerQrYVy/HWOTqhhl24g2rJ5HT22Qbiv63N
3jk+Hm9hEsP2k0olIMMAinG+KFhcL2s8V50d0LI98jR1n5Sqfy20Lt3pTdR+GWov+i285KJ3lXXq
UbrYINQ2HghUJB1VEbvHP+ZmoYGfAwknbue1hEa/OHtOjwW1CsX6ODqKvUXi2TrD2nyOvMb4/N6R
CHKlhiyobGzillq8ANFMRyG6JTyHk68ks7IfKkc/xaluv/NCoYfIEFAfWFwwH8tJdW47l6LwtJNu
i/xStNEvxa1+x9mYf9Jyddq/b2KyY0kIKzmJ1ExvtHZw+hFOmBn/h7rzam4cydL2X+noe/TCm42d
uQBIiqRMSeWrbxBlVPA2gYT59d8Ddc9MEVSIny72YjuiVVGhkpLpT57zGhMKkm0GrfDSG6/EQzGX
xSV/r/XVR1M8ErjyFkwYBdPVfSvbqZXOyMJIVDH59dTZy5qYg6ILtW08Gd/awnQuPFDW2+OpTV5C
i6cf/DB1tUKsKaU4awrrEKPEv9MB02xwFy2DxG6TbTeTa3t5ONeHztLewjQiJwJyhMPydHeIHLH/
klfJAXR5s+m12gjUESjhZiJZ+l0q6NKrY+HNUPUkW/Xlxpdf/uu581fjtA30mStgXXFXw9Lp5WhZ
QCob9YtR1+qmD1v8sV5u5rl5JOvAowOuH/+tjpyqqK3ecwfrgFOqsrOn6YOhwKxJHQSqEQKJbpvI
aS7ces/NI9UPkj1IF51TW2w0cOsuS+xDarjRNTLy8iG1vYwjfKoCvRjUby/3cX2yLEP5S3vrPIRZ
1rqdkUk6VGP1QW0HeYNo4fQoE8e9VNl5rimeGXRuOcFYNqdLhpwSRLh2gNbSkKnKu6q4c7ioNgs3
48Ip9twowlwHYAR4cZEdOW0qVYcydEFDHNxQZqkf2pEbNEmeETegyORLuywvhLvPdY67HjIciapF
K+20xSISppGrsX3AFqK94qBRbns9tA4ZMNVXN4UI0VJ9cTmkNV7Fp01Nk9FbaRs7By0pfuS5Md2p
KSZadViPF4bxvFNUBpa4gnIcz6Unmssv1YheDq6onN45UEOI38CaNzAtGRadxuZ16BLeuPBoqfAA
Rlsynby4TzuV9Wk1hZHhHAy9P9r54pvsDh3IJheUkwNL34jt+cPLa/98lVDdgcIIK2aBtKydd6Z+
xp7QncNDF7W6b8NuPaqttmgBCPMKLOfrtMGe+rho0iyiiIti4boiUYRyHAURwpG71N5MZRvdO2Zm
XEgLPamonZ6O3lJBInSmhkrKZnX9GFqUW5M5RngGesWVk+ciEHMu3ybKNPlDWsi7uqFw4KRh/LYx
kzQgRB3iAB3zZJvyxRdC6nt4OT0VTF06F07VJ1jC2ecjQKZquSCn1qhiU47ISeWackhtGfkC7MsP
jKDkTdsPH/MKITwlt40dHGtjY3S1E1hF6V1ZVik2UxjrRzmM3b4cM3Ovp8JYVGbum3EGStjkETL7
rhFQoWw/W/gWBtjpcXDnKL8pih1tbSu1f2TpYN+i8JRta9McbhVzcA7lWIx7WQtvY7VgqofUiS7c
l89sJXAo4JKXjBLbdrVpK7sQBOq9cgBiOB7zGO3EKS2tY8cr8cIAP9/UAnqnKEABbHU1V1krTKua
lIPFBX0HHR31aUC8x0iW7YWmzm5IewH0UKqkIgBO3FsttRx1sgxJlOToSBFvklTRD14sVN+JhXIw
XFh9pome4Mvb9qx/NAoamZIbDS6mQ6dHBTRBjhFjTI/IZYmrpLfEleEm8qo000u38XNNkfJcpIMp
7ZHSPm3KUaC/xHaYHpWuwpJmtMfbQR+7YBRFeYG6fXYY0atfm1rdjn0urcka3RQpLrf321grt1Ns
xBvG/1sUUcZ8eRBXkBAOo6U9d4Fac40QL64WpDdBf3caROxkX1lBqVTVJsriequPM2Y/ThndDBYA
Jqt0nN2kGD0cAGUGcIqagp5q5RsP6Z33UyRrZGF4mFR1Hr02pOUTOpjggahidTEJp4MfOmWtpQZi
LBz/xZu0tz6NuhZ9yWlz55l59TrRvb9GhGoFaFFKqyww47Q9rF6iAWX8DKsVWe7Scm7v0rJHsqR0
FB85g0bxBz1ugpnQrfRHU6TXNp5wFwLAFXf06WPA1QF/CHMFoP8aZqW7jVqWQs2OnjGjNqioyOWO
9Tibd7OeJdgv5a331RYy6cj4FPN3oYcUWDy48c1rz6yFX/CkC072G8bJakmCw0b2tXazY69CNJgj
1K4g1xc7i919oal14o7ViPsBYQQMD16fa6xF21UyrTDkO9ZZrt9FRe74Fnjlbaw5w+0YNnbgYo5w
H9uxeh1GOH69vBue2XxP3CwLhOmT8/Tp1I+o4FXd0OTHUpPjzhVqfKxSVWzrqZreWRQ1L7T37CST
IOJKMAANnMk5jcMcznUh86O0R4MFng0gWOau8QfPjnO+xlYwAx6Pgjnv9aAaUdFhU14yQnxu2IF8
LTUOQiBrHZKHdetJtGnzozM647sRfOMuwj/taOb9R74zfDIULw/sSSSB3WHRc+H6eOZ4XaJKEAw8
mHnvLNPyS3zZzU00hfWcH80+D0kaCfdO2HVyBEJxyaLvfIZZwrz8yZRCnyGPctpULeHxy9ErjkoT
T341OAPpYU/5isDke71PskvizWfpowVqB+YcyC3BGBTO1ekF9wy6jOaJ41g5bqCmiO4KNIVhMMWV
r5QleioFpEC19/KtNIz+ShiN+0D50frkSPNSTfZswRF6kI9kybHJuMnWQ92UnZ1PyjjuMyfvPL8B
KLLPKaoHLLUa7Y65uEsYh8NUS/MLZf7mKkmU76/bZaRClzwlmg0MB0QX/XQO3Da1qqGCP9Yb3nin
4QPgW04VXyOVMV6PTnMpPb6OTkiNc3mQIeDy4Fm2DhSwNCbYKi3t6JmltTEhA2wMve19HIp0tDL0
PMii0r5wfq8SI0BUFgVI8qJEX0seaNVJswm7arIy5cadKuNYjk58r3SqRPG/pyzbSWs/Vnh2FGV5
KUH/bMuLrs1CG0blZnVcj2NEemiCPKdllnqsIs+9witQHGSF3nGr16bfqVrMwwYPv5cndpWPoc/o
M5HAI4u3nKDrZHeK3kcsqebcCtBRm0xq4S4d2lfWKJdW2FSgAXmO8kxcq7xbwhGdV87F7Thq/T5W
O8OPujG+bYU6B5k2K4eXe7U6nZ7aI19h8DxcsN3r4LYA7zNE1lTc5q6Tbmyrjfbt2GEIPuuXyr3P
NIU4GTkRSGDA8dYYI+joiSxyt7jllcs81VXoOH4xIF/qNal76YG4RK2/PMCWjp20tlqiYP9nRRS4
V1IIMZwgaaHE9oOdU8av3hHIG/fc0M372my9W/TFDB9PZ+1C/Lk6j//6DBzHPP/QmAKid3oWDPi3
ZHnsFLdVaxbRpkC/KoC2abxrDfPaVArUMV+ezfWB/FeLC5CD3OySzli9VaaOLjsTY2xF83SdWdMt
jlPez7JXmmOPkx7wN6LcOvU+dZ4TqkFkkelAGL3kw9WXSHcrlDMn0zIHPNF5DyJ/whVx2v8+FkJg
flzeZrOlUPltczuQjTChY2cA2rqU2Sj06EofnCJQwryLfA3G6S3AYrG1YhNFZIMsYVS79se+QnPS
QSvA2ITFpG0vDNxzy0Ujz8SuYzOQDDr9qN2gUTZX1PJWSqwsM3i1GAFEduCEpnqTKEQqHfi4PxtX
mB9ElRrbyJWuvDB9q7P8abyWJyZS4kvKS109V/IlWnZTu7xVVWsGETFYkuK5XV9Zjcz8MO0U39Gz
V9aT/2oVUrezSF3xVFqt0lApHOkWzFKUGc4d8NXP5ahXgFymeSvBkwaVGT9Wjep+mFs5X9inzx0K
XJX/bnwVHQ1hMyI2IcrbmkLeXYee3wYWgn1M9PrLy1P83GYk/NLZHPDlUDA5nWG3VsK4qqfydmrC
8k9gydnWyfqBHBAXtV/wEtq93OD5VYUmAEg7aloofpxVK1o7rXsSP+VtmzT1mzbG9SxM7P5qmLp7
xLUTtE3d8b1kpi+c6c8tI7Au1PRUHldUaE57qhrDJNTUK28VnGauErVJNtYAu1IrnPhadZB3nyNQ
IS/39tlGgSE76DRSy17zdBBEpgYyRdVtnPTzu9R26hsjwpHQaQtrF5pR+5DU9iWp5DVs9Gnt8r5Y
VBMBh3Fvnna1ytUwysaa5RPn5tcJ8fg9N9e0FU0q3grN+om/qn3nCuVTA6P9Fh+PliSybVyi3T7X
e2Q+oCkQGC01uNPPEY5aiqpLU94WuaftzMnuf6ixR2V6yJM/R88Kb6a+Hy7M89NEru64JSUFlJMk
EcLEq4kGlOBm00SaX2/RHMdZXXnX9BY0fzcdPxiTqnZB1Kjz18LMrR3Ao/jKSbyJKamqQxhW9Y5i
b3zDxF3K8zwzHEhXk/7louclsg7Ea5vCam8X8S21HPSWenfaOFZrbJ0WkcRJc8OracqHq1euwOWS
IRxlu4EUOSt+hkodFRmGPLdCxhG+V0CqfbWvcBYgGCju5NCjJmO19oVZOOsrzRJ28wXkETH/ahLq
yFQsmMTxbd5p2s8cL+kDcJXsmJfD52Q51IxxuhSLrtoEhgDPiewJi43SCsoVp8utHkVmDHlTvqlx
ekmu2tAd3NwHVVtZVUA5z+nu1bDr852nd5P9upQVjS+5XQRHwD1BXF77rqdzXJCwcvo3VTNX17zj
PpLhSjfNKDQfqZPxwqW4OreBQvK4pAgE7mOhORqr9GRfS9uqTKt7y/9XbT/FXwYrQ/0dv5s92EXj
/uVVtH5E0h5YfJCYCx2HSN9bXYdt5ZilZwzmWxX7tGDUecIUKfRxG8U2IsVp3A5qW2wmS5t3hVT2
kZdfMj1c3Rx/fwTWFc/55a5aLSmABHDXjMR8K4w53XpylAelaFUwkZO3SUf9vTW4djCSet683Pnl
F/9yoJw1vOq7ISKji6PafOumWbURyGE9pLruvn+5lfXq/WuEocewW1BYXOcgI5x/zKYW5tvUy5TP
rYSqq/Dc3E2uE+2rJveui9aQF7p2voyYVrSQSFMgiATU9nTLtJ7IIjWazbdzVw07LOTsjd0Ba8YW
zfILL7wE/PCeGUqOP2xjqLmdy8qg3J+U9mybbxtZ90Gp2U2AIRqAQE2Jjjk6EO8rpG0pAOr6u1hU
l06IVVy1zOSTRYNBLLn4Jywz/UvWKRPupGVJar2N7ajcWn2THHUBmX2uqktSLc+MLA5aMFdgPdHh
tcqVHeUNOLDBejvK/r5xpHY0Isv6M5cZGClnbC4x2J9ZPpR8SKDyXgXrukYslLrwwrntrbdTl0f7
sui9nxz9ymZAy2EbmpOHH6B5iTXxzJY0UC2B/riYvXHqnY4n7nVGmum9/RYfPaCkXtodvLFHALvq
zNs5hEmRVdVbUx2nS8aO61LnMpULLZiaMemkBWd32nQ44AHWlxr9xcbxHQj8GH9k3d1NoYp5ZRYl
W8vBGIf6eL8b4kIGDt66aEUn6KNO2CSFXWpv47JW9yJqL+HWTyeDxc09T+S1INZ54PEuOf1wWprF
Maka+8fCk/CuyXXm+nWYqG3jbULDAO8ryy6VH4u+iqzXSfc/NU6zCzUc0BPI7tXIxINBchUvsx9j
7SS7DE+GIyMZbzLbuUTsP93OfzVFmQIGKg6LDpC5036aKQGLa4zujwmU2lXuaO1u0PNp79k9IhSK
E3XXXqaqH1xcq/wUF9NXXbpkRGkctNqSawNaAkHqtH0r18ae7Hb6WI3wRfYeWovqvWhiaX/Kmlgb
Ql9BLWi+cGiu8glLs+QW0akjaculj8bzabN60pRTZzb64ywKBYKcF9vZFlkquzk4eVtLsQE/pPbv
DDiH7j0oUDW9m0QRC9/UQxDvSGmE2y7kAX0h6jo9dPhEi8sxmt1kuynwoSt0+sEIuEDs2Yn6CEgS
do2ZZdouDctObixRNJ/dspaXxCVOj1TS2HDmFzU/Eq6E3GdYSVdBy086VvyTbIfYRtM4fMCbcPS1
ooh/vOaG/LupJQxZDHCIZVend9z1bDgs7X/C1UuMm9TrgbrBbnLz95qeOveTjDEkZK851oUZX48r
Kx0MPRwJ8nOIb60VNEht44/kjWnkZ9LprxO3NK4mNP4NP3FsZY+YRnlJ9/1sXEH1onpA2gMjSI7X
1VTKEHPAwosxkVUcquxK1FlBHXG092oVXb08sKfHOAOLNM9yfpPqoOjHpjpdNgpnmKN0TRv5qWWH
+6osKOvn1eBPtZa8GWbHfIOAWubHzlzsX276bGRB2C5ZORbtovGybrqdJWlCVCLxHTfd6a7izRhg
SFWTZ0LrQW8oBL7c4Nm4LhB9DzIXDCrQOOvit0iUHmBLGdLXPkz/RAGxtn0QY/1NMQtPXAjTz1uz
F5o+5ChSfnxdHZCZlpI4n7MhpmgM1BCkUVb4Is09zx+4sy60djaPvICo72BExfmE6OSqNXU2oznS
czv21chUB1pDQNRvrTg0qYHkVrYAemEmeNZU3RqT6X5+eWxXrwQWEiNLcEc+iYwhdd3VDh3I3uaG
NMLYpxKiq+gLG+m0qYfCzY/V6OH12FZRio+32ro/Yhfdfz/rPPVz14nukg/k2cparH8X/X3KjIs5
8uqzxATLs+MNTuz3jpFc9XreXXdVLZlyp8SkaL4kynA2+lQYyWhh5gl5i0NitYt02UcjyUkIC+XQ
ibdUU/sdYhqKb+Z5eIizqn+IbGPYWMQkF3bROt5A8njx6mELcxCTI13u6V/iWpxOnNYtJE2PRlp8
mYr6LX7MxoeqVKkgO/p0yJCEv3BqPOnS/eddRLWJ6Iu4D2VRUqRg91bXoAwTbqLKUGPfJIYnCGsG
MW7asZhKVDuE+d6w47Haj/mof7G7InkwCr0vv9q5Jm8EEo2Db1XZ9MFSy0TzR4ew7CZJS/MzwD3r
VnPEeN/2MfT1JLIG5UpAuhz/5EgcbjoV2nHQEcG19w4aJX3wtI7/6/v439Fjdf9XH8Q//4e/fye5
2SZR3K3++s/b5Htbiepn9z/Lj/37n53+0D/fyMe269vH326/1uK3XV/++NolVbn+mZNfQUt/f5LN
1+7ryV+2ZZd000P/iKLNo+jz7qk5PvPyL/9/v/nb49NveT/Vj//4/XvVl93y2yI+1u9/f+vw4x+/
k17+ZXMvv//vb959Lfi52699m3RJL85+5vGr6P7xu238sQRe7C84g8DAl60+PC7fsew/wBWBHSG+
JVQiC/T7b2XVdvE/fsdJ4Q/uUWo/nHp8BQj5+2+i6p++p6t/cA3AvaBCgu4XZ8nv/+r9yYz9ZwZ/
K/vivkrKTtCdJXH9n8W5SGiAuENgGFV7GiI4Od0S2ExgN5E5GChmjkbp38EcpwE7uyl7TJTnbuh3
QjRoKzZdV3BczenXQR2cnw0ggQtR2enB8PRRKCQuvVo0LqmDnn6UEithxXWSKdCrCAqnbs8bB/Pk
vVPngA0LM+4eMjcKvzdYpF+4EU4PQdIkoGuAIkCfJQcNKnS1Re0mUgbSJdXGU+KPbqfNfliOjylE
8zZqjAuNLSfqr0NOY9SAmbgn/CGw2tN+stFsC4QewuOKOW2muP9q1Ep24dR5vhFwwjbdgq66aiQG
yQjIFYEDvUi0g1KlwJPAfbz7ZbH/vZx+XT4rkQ0GjjfNYqNCnL9gDdc+E3ZMHFqofbfpvDdR/a4c
yJ02D+hoz9HHxtb8EMc1D6cLC02l2bL2aaTDAzI3OHX7AtJMjaVJb8DEAJSKL+01w7I4mQToy27D
+VsFyKub34TKJfutpxk9mQQKyYspFElBJBPOhAwqG2msqLP7Tb649AaNKN2IwLGYf8y5rnwg0jG7
XajPoxoklfrVCGdEJJTKex+bYWb4jcQOddOn+K5qSjuPm2lSPCx8Cm/8lBiy5lGRlu5ns4rDB6/A
BcovAAqbG8+euwAvPuN9B/fzfdzGiT/0cq6CNrMzrj9NdHcSlTjjgFxPrvu6LvTKr1qFqIib06Xe
LVpkHYwW9dbAQ/j8Y5kaH9sxaqK90fY2yrM8ALStBZ4m8o1alJ4/2VZ3KbN6tsD4DLiwQsHmZWOh
ZnC6iiurrpRMRv2mKEV2q6hhv20T7xIU+mxjIv0A2pCQkEOBRNRqGXcJOFKt01ARUbtm43Wg0Gec
IAJzlOpOzvolmNtphLCs5+WRhiebhUYdEeny/V8iBFtZGC1x221QlkTzuy8Nf7Axf4vqVPUbVu1G
m5pLJMFnOrmoBnAFLCxOyv2njaI0AycZJt2GkuK9aOtsj8RX5w+Gd19OWNS8vGdPY+2nLpKgfrK6
4NgHC3PaWiScIW97F6WfZjZ2oHclTo3Z514JLzlRrhIANEUZh1jX4jA3uf3s9exptZ4MFPw2iZNO
H+0UfNy2dOsMdFWVuO9dWd+0iG14fuKFnrYByVlK+MC68x4mOIINgsLdX73/34hZ6sfyXdc+PnYE
Lf8nIhUu1P/6VyxwHqlUlOq+JU3/eBqq8EN/hSqm+seT8i9sVcR8Fl+zf4UqhvoHRHFOSRzt+IPs
wUmoYrJViOe51SCbLdWkf4cq9h/UmbTl2Q9CfJEFeU2oslq3ANZhcKNTRZF0ebWtE/+qk2KphU6/
P6rQWyOlsm6K3k0fGlu4l16Iqx351BYkFO5pyAFAE1fHANkLT4q8HnzXk6EMwtaVGhUyI/4uqlBe
G24W1a+LCpYmKYktcmqcBItcyem2tDK3SFOdfLdiD91GGpOyLbkdLsRYz3QMqD5nDAkMkhjrp28O
mqsJ8Zzz48gr48PiHhXwQLT6XayXruUPVlleOlOfmbglucsxsOS9WA6nPYvznNd05wx+2FPLjMyp
CIM8nlPgKU5/KUfzXAfJtRH3kK5BpWM1cynG75qeuYMvRVnfGaVn/TCrodljSl4f+6Qlo/DLLnom
BFrm5ZdAYkkiLj7LSxzNtcyfp71bjCNklUHmlAP4CDF9G2OUGfve+ihSy7spysWu5ZII5+ryfWqU
uigtcmEBXF0drHEXjpU9pqM/ptrkq4U9BiKv8guL5bwVvGa4KEBgceiCbz/tmkT4TJlV6j4NSNS7
xKmT20Y4314ev/XqoOZOadZ+0pBZ8FOrdY9osjvXbQ0L2NLaD96QTfeQv6qD0PpLSbRnmiJUWSrC
aA+c90eYgDBTMg8+/tIAIvOiGiw/MabhMxlo9G9f7tiy0k4XBqIenFe8/alWckKejt6QVE1RiXL2
ldQN96k3hZ/iWvafzEyx38x9phW+nRJevtzqev0znJBHCZpgCJJ3N5fv/xLAENI2DbaJs59rdveQ
hPN4nbpeeQMFuA2Ae6iXuFTPLBI0L8hvcEzir7rONo+p27hqUc0o3Tbu1kuMcO8603j1creeb4W0
2aL0g7DfalsnlqmMSUFYbeg1mjAptdDRM8LXD96SuSaRTO6cu04/HbwQVap4VsXsD62ObmBmKXdh
kzhHPXGan3FfNvcv9+r87FiqD4tP+9IxQBGn7aFNbxdV3cy+Zcx7Rln6LhIRftX1n/GpfZPiXLXp
Wu11qDkODzYAxMJFfmMRYl3tuMUEuEACa/YxhXS21EKrXUW2dB8qc//h5Q6eTdtyRpE9RnuZp6i6
Jq00NvbR0G9Nn7tP3A5zlF6VyIZfOILPWoHJt7hhkCshLD9Lp85Ks3jIF4afoW9S4CWgjJu667R3
r+zMckpRO2aVc0OfYTvSxk2onPH4m+y68u3Bc7mh9Uup8LPOIGLxlIpZLmjbWYfnvKc7JzNZ5OCa
lY0uwzgQVelsXu7L2VG4PDOIzhcVFn2xbVytPJBh0sWW0gfygBlnNs/3MDXGILVFunu5qfMOLU3B
8CARQdJ1/VBUxyiZBvKVS4LdmP2p6FUTEkXivM7IDyTTIn5vLRpZC5KAUPS0T610+6rTZ8fvazvU
ONOxjtgnZgEVS3emYQ46fcKznLx23lHwHLPex+PPHV/d30X+bQFzYXmwAClPPwb71UijBHR6Okoo
xtB30AnTDXzjLlww53Noo/S4nB4EqrSz2scKpp5RixKfn+PEtou9BsJMP/f7yKj196+dQ/JjwAcw
xoLzSA37tE/2rFlNW4w4Xsi5fuMoZrmvsC+/cPyerxQECaDTL9UIMpFn4mNlZA9GPrl+6pbw+jJD
4HkyxK8cNk4JcrGL+iLKyZTFV30pPUCzU2YrfqKnhPZDFUMeDL2NUJXxQofWM7Q0BXmL7izXCTiH
02GTVmhq0KoVHx+KPhg6xwsUFfJv2SiXFoO3RnoA5eO04GW0+PYRr7mrhIyVYGgvnSEKUtL4aGtx
K4utOsTND8ftwvaLIpLUzHynIeredEkd2o7ftIBrryKRxeU7uxVOsdMhEXIpKIpS+a0+KtpGx6AX
FHtGasyxJBpRfjpl7WMY5hW2jaEpCux7hdq+iwwhnV1IjNFuySuPZeFrkZa1R3VEjdT0oU00eC4L
hMa70J80OVmOz/BnpnfH1RNN7oE6ppc8pPFoyt0gXOpAG27pRj5Y2AlJP+Xb5nYuy157cJykI9dV
p730HVIK5PBSa3KuMA9u4+s+FfVHK67UK6OSWRE09K5+E5qe4nyJ22HKb9UndVTQT44VIBIOnUHF
mt7bQyDVyvvZgx9+GMU0Zw9KaCbNThNww254RUwFHjNOP1rUr9Lau5LlUIzoC2t6SKSQWZWz7UY9
sd5WYgzjHZkc1wwMOAzmQ1ZYbbLJ9LB5QJ9W83wTDSUd4wwxzH4mCBl92Au1tYOxrZef8UaOoCl1
VmZ8ACsez2QoxzbJv+axacfbmvK64c8YhcY+aKe+2HSl23T7Fqmngpi9qhy/haDzJ3x+kptJO8Ji
KfBF/6DGiTIfsNpR9I05pSbaz3pbJffOFNsf3HiBplSzmw8H2TrGzxnymbrJjXr2Ij93qpZZk1OL
PGCCSilaAn38EKHVVwVAxAttY1dZXhJd89sfYgWIKTeyPaTII1r5jPSnPVJyxRi4u8tiWNdHBFby
+77pDfs9tVYxHYSAjbZgUooB3/pWRpApNpOaRx1JqxFD3G9u2vamEcwGijp3qI4W7fWQKJaxrZVU
tj/wmpsPrTG5YWDUucj90i54bprcQJU/6wnI2N1YuF37ru4agL1Ta9WGEeDV7bbe1jLqDg3JzPYU
PdqIsFL10i8LpGzkNgJgODgbvYlU+cMzwAffmG6Ti0dckJHXwa6j8+YIDLeh3amFW8ZHUUfxuJWt
rTV7PoT4nqluaV2FnpPckzpvfirCBvvqVUmnXEeD56B7wLOhqO4B+2mdyUPWMOT3OQ1TZrVvFU8B
PDbb8ps6FHp5FUGP7Da612S6r2RWYYMqS7sBRV7IhH6rzgi7tKWtjIdWJohyznHSRA9jbjgJmWIo
rLdjFyMnG0dF9YPySyev4o49/L0QRoy/k9KU1x3M5ukGNI6S7wa3lu7BiDNN3SI8i7xdHlvyrhuM
KLoekazK38J1sc1dW4D+3OJe3OhbzYgjjN/iNq380AvdydfCTNbbLOVG2DYG9gtXcRoW+J3gONf7
Y18zDMrkzQRaVWi/GbNB+4jguyqvHH6luTWFwrIXThxnW5dscLXv9MSIgs4AtR2YAo+5wE1lBPNF
ONnj3DkJYX2c67FfFxVKj1Y/lMMXKzMbcYh5x3n7RGkL47oWRWTe91402J8oncYKY+VZ/cF2c3e+
6kSEIgfrvrV2uKl7nxqrS27V2lOirZ6n1aOq9SK6jesG+6i5M8tkm4U1tjXI3bn5u6Z1cx6EKpLk
TFA/fDWl18Fjy6r4fTWAdwgQNfXSIGP732VjObRBjw/ohKRbZaSBtrAH/dQmjbEfUH21NqWIcQH0
2I2fK0cRy5jlxYPo21INsjFX7rIpa95x8Dt6kBuuEl0ZuuTUgD/ftX5c1Nn7OmtqLdCxnEGVZwwt
sZtdN63fTKGO4XusdLbYiaQFD5EYaBRvaxjvSdCVY+vuTK1uWrjXaRt+jngck5CoAJTdGF6HELk2
eMmh4rzA5Vmz0jSYHD0pv3RRH6fbsp+9L3ZOOBAAZRpsKopTrPqoPpXdtSPiVvrhFA/6psE+XblB
TwdBUhfhdvs4D5qw/GhQey8gNJlUX+3Kpt+aet9NO1VKbd7EYefIoBYYfvmaN1UVDN6qm48xu0Xb
tQrcdQpO5dgdGxm1iT/atVVs3UksNqSqCuIiyvNU/9B1WMpuRseMvKNKgALzbIDuA06FMMbH0cJD
Zr0kHbXN9Nr5xrHWqLcYeEa7PrIQ/2Wz1OquTkIrQ/m9Mp0/ZZpLLxiVgtrW1EdR7DOTFVmcuCfV
Am+KngxRj9pEbeJRE1iysuat15rRZ9ShSRCCHcvUINTkkPhz7Rh5oAxD1ZKf1O0J7YWaULf27PYR
89gQfZEEtkTAgrJ5uYBN349StNg1TrHeQPPOrGjXcQf8mUzt8C7VErMLCsVmKyKjoLyB+ORovl6n
ckBXwYkoKKbSS495hnDzZvKUZOTsMtt058Sy0TeyQXcGgquT/kQHvi2CztMGJxB9MX1z60bIIDUN
HIaytuk525GdQjNC1YS78WpN9FtdzfV8jxFZj3eOLnmFS0pYQa8PuR5w6HohJ7K0P7ldGZeHpCjR
2BexVrR+VQ7gsJ0qmR7IZYKtsEWt5gQxSu3uKjvNrzsKooiA2sL86Myy1P1CaDy3Bebe6caQ/aQG
RRYOlJ3rqnuI5xkJbfaApflWllqJ3zh2AT6zzBYaTL6Q/cWQ8Y6GDlB91rn62PLlbJQ+Uvwo1w5W
Y/yInbbkAhwMknVCUirzqes3up+h16+g98plsGndtMyDZM7Kr1NrAmWrjUp7L10v4irI9QYJb/zg
A9TWh3xrl6mzBaQrnDtDaLO7I2MyugRIeROQ+olCz+8Bo+jbunGydKdPddjcR6HaRG+mOK+9oEMK
HGJwm0o5XDdlOiP9syhXBI6KyfNthgGu7mPrkY7v9LmQVlChc5femak5yyuqoum4n4GsNz6WfbZ2
HXaZl13XxBLd+zL19IKdlphhcrRxTa8dX4kFpDq/ssJRhfOgJK55WLgfXXSjG1NifQfuWmAeWeio
D268lovU9iWaVGYW1Iph1n8StujVpp3BIfhpM4ThBvxUv0+4ENExtSPb2ieRMqU+lnIhpCWevDUW
D71IuDtKSbGQ9+3nRpki3KrhMYG7Llpw+0PlTA9I8wA2htql5T7Ff2xU29DuJwrSIEU2pLOwqCDo
MqQfN6nO8DcMwZaZQZhILOo6vdnlD6pSydm3cU78VMVWVBGDN32zidrWfNsWgzxacG7+H3tnkhw5
sub3q/QBnqdhHpYCEBMZHJNMDhtYZjKJwTEDDjhwI51DF9Mvquo9VZekltVCi5ZpWcZiBiPC4f75
fyxiRBjqnKW2U8YZKoAptjNPcEK1FAvtqLoP51eVWfbryo2d5WbBnO+x4pCEEBq1nPZzsU4Ziliu
E7HvUMfdZ94HDIbnRa1e1Rivhk0ECBqHFEhp6Do2QI7GC48pbo0BwRBLvkn589oV4H8GKcl2o1mU
r6mRs4MIKhnXSJFzZUb2WMxdVJul+j5wqC+x6oVFr6hFU2I8VOnygu8aIUa2WEsTdWbnPY3lVlU7
gk1VEVmVnLyoauvCiBlch3m3WsEwHwnVoW+j2vrmycW3IahMFe5EoMjq33tGhhzariqdUXGZl68W
EbqkyLuzpr40qJqj13TUig4VlFPUKx08mkspaJelxqxPNiOryyjP+/kXhRRehsS14zEscfNR8FjS
uxBltj99G7EB/SQDCiB4oyHZgJR3l88mWLsXryCP1klTZilDmtyWuAtQBZ0JOZ5XtGNN4g5CX86b
SQ/4lYB2YeUp9Ig8rkPfFzH511vj6HpnZWXl7cjxyu81O133HBYDGS0690eWklqln/Ro0/c1RLTY
Dyijvb0ht7qJ/cZdVFS2jTXFs9Vz6sm13B5UU2ZTFHKYnn0xE5GWl4147r3MN567wEqXaBjkfLf1
jn2vR2Wgp8gd8ViUYS52njF7+zBX6twbs6Oiyb2w2K7sWspcs/Z+VlwZGbElAbij5VHz7aicnpDa
bCr7chyk6cFyVKlJJOOi8QCSs/zK+qb5rLrZdZNajJyehSsvVRCmbr5rHGgOR64z6DFu6Fmi+ERm
7sTl3qcm0WWPoxGFuTpb2nK8JgJah29i3erhQRoi2/gTc6nWvV8Ehny2m7pBfdRZawbjH9rUZd/l
jUBDGYnOGPs+ZgDiJ3Qj+9/qQW/Pi8/jRfZ84857RRHjmCyT675SjTI/OVwFcWFwC7UTc2suibyq
XCeiJ3SAMUKY87XeGNpjAmu5hvC0Fiw6Q3k59i3LmfJfQy/GSwZBsH3X/ag+EEfBorchpw7rVNjM
mIKKEW48mRwjtoyGWrE0z/c1EpopTpvaSzG0j0zAW23Z39rCNr7NJbs3m21l1Ada3ehPppRG7npq
ZW4bohNrvocOzarPpP6RqbQND2gU5GvnVrgWpqmp9rJzCjv2rC18dbUS3b0lvSXl5uXZbvdDFVzk
nqoa6u+dzxYbvKT6e93lmtE7klp5z3k3hDJpZ2F5EVqwqcCGUc/zPnO2zbmufeU+Eeuh9EEzCjYV
+3Q/hQ8CkKa8JgMq8BPPl8LZWTOVB8DM/U9zdR32Nq9kWPEnlbpclKWed0BoDOT4X7IuHvqOm8I8
avfoLlvlRT3zJp2wpt6etk2o98wjxjdqpWG+Bqvr3TQr/whxlSgbo2Lx5m9LMRgjD4fRuztWHLMD
oLDLWavoOI/IGUSAA+jd4fwbyqw69GPny4jYu+ZnHc5E9wu4Zx2RfreYsZr88cpuWqV3ax5SKcwA
WpvIdFr1XSz5UJD71ZrUBWE5Gw6QumkaMWqoxwEZMUZpEejbhjKqcGeRiBVyyPf6cZsKU1I9OksS
jGYhigNgps1bVYHfsQwXcrB9LPtgEcDpEYkHZn/bFkXI2B1Unn+e0Y6+NkPQpknhdd0U+W5tPQli
8xr2UIbdaNTeZXarSjrWakXrkL+J8hsjH3l9Xc4ZGg+py8PfL7i448FpatJlyCQxIhmEBDjNyhl+
+m22jBFYK3HwpW/K6kDr5kQEaVCxHSJOzsydyOowS6qspAVaqqJ67xe2mWhcHcbszdiqZ9EHqLbK
TP8a6n7jKdfFMF0t3Tx/sC4ze0e6l198gsM1/cFgNhZXKc1lZqSmLYd1nwezOgaDmpoDzjFOzt4M
lL3n1msY71QTbzK6WKr63WBM2w/dF+w7qs7N+yotlvZElPDwRoozpVbmXAwB1QybXEV6I9YAX+bX
fFWXfvJereVhods8ULdGF2C+kv1moUOh0HD4CXBQ1u8GEYxmnA3osg5j1gFTkbPOXf1JMsaRI98t
lideK8coaIOquCeQpdpt1BRGuWtU42NlE8wQu56GRurlUnQ3Qeotn4uWgjgPQhrZp62U27Ivua9g
kyjOklieX24/1/SxK/XWzWFuvcxpp6pP7JvlvCe/yF4i02st87SOXdl+zfFd9uS8B1P+5E1Q8KAA
ffkyZdNjI9dg4BIxmfRZsTTspmPYLUXDtcjNk7RzrSOf8zs6qzN1zXc0Ln6GTScTAtI/msrSb2UY
jLs6yMKD5y9X42XkFJ15CKidI1RmsZyfWeCs+fU/Oh6lVDZhE+X0XzXJjIvgXniNTR6HVSoOyc4B
MyzFOL0BS7hcZXA68HePi3v3j6DV1D5z/eOC3uCMycgXm6G/SnUXIhH8ys3MLHiic8bTldjV+y5s
NWdMr+Tz30O7ua1B8UBXXVKiSQr9K5KqbT1tHa4oUxTyJuNsSpxp1X+TXedVYF8M2HUYGJP0pX8P
Do/UXk5tju5dOf5wxc2kOaOhsf8Pr/KbouPPNDQvg4oY1B4Sjsi+v8Zqjtk0ONY0gkEvokr3g+Qo
iGgmbfqdP8r1tpic4HbxDQZ9mfXiOeAU+iRAiXnkt0/1/yuvEHn/aX39T8KrhBm3KX5+/7Ps6vIb
v6uuhGd+sTBro0Ml6sb4nYr7XSF++ZHjE8CLoRwe6XdF1h8ScdP9AmOMtg4aFzoGT+m/ZFf8iHZW
qAD4AKgwCpn+jurqN93R/1g/4F4XHgumEJULcgbvr1Io01jKnLOrT6ypNvZbSQGNrhxLRICBuohr
ZU8bAHxOsYRTrYhN84xpyzVTL+ll7XfRMhnBL9mUV868ip6e0e7eJCPmoAh7myP6T5pPC+WfikLZ
6UvowuSA+g90v/fmkp0LT6x9nJeZcx6CRZ3LYF5futZqwRaduf7mKdN6JnNRHVQrt6uwL/R1qru2
j4ZuGDg5UF3udL7ddiZY7/+9Nf2f1wFxyYH63+sKH//bf1XNX00Tl1/5fX277hd2oABiNrzod3He
/FNVyE8sutbQPpB+AT12aTf4pwECk0Nw4fJRFWLUZDVD0v1LVWh+IbT88qygquEaQVjMP0WPf8i1
fveo/K8NEH9Z32hUTUozKHRAoniha39z7/xJMGMF2+SVYzokjS9zcesvcmmJ0mxGkUB7eP4eJR62
O6euyzQGrp2nKCUinS77wXGySOPT73d2GpYbZcgtCzjd6P89mdoStPj0xFRdKbPw+kj6Y7jvna6o
o6BfOMrYtis/GdEFd5E75NY92K9oEpWHTNaOueKDJXRn+MicEml5DUHymI5bKRPb0e6A4CscvaRY
aOtxssVWMdzc66i89ifd2j73uqH9+Ps7+N1/MlUsKb7/0eqNiuHfnr4vRfXn3fm33/l9+drOF3Y+
PNMXGwViros/5vfd2ba/sHZR/uFms1g2F7HQH8vXsr6gm0P1yrZ9WaAXhc0fq9cyv1wkaETNcJYT
2wuT/jcW71/cO/glyYG1SCUlDpeeI6qO//0MQSKwZAFDNdDePJo/Uv4fpvdNhsNn2tnoDqMyBzKg
7qaUk9nFbkbqOR7SueSxjEcxy2xf1oPrPv6/v1I4NP+jlfL14r/6t//yOfzlKP/t1/5YLAHf+8UB
zXrBFfHbkvh9sZjeF7YYPtNLBttFBfWvjc76QqAvKnwUAhz06I3/tVSE433B/oWoheVy2ZhYYX9n
rbi/iXr+dJRDpQUYPBEXXxTAF9P0X1ZLMbLAZ8uKCs+srSQzlj5yrWrkkHa4m79Z2oHfILVt9M+5
bWyyj+2eeM4ozdwRMa1JIsnZq1VPzFo36DZmh15FGduoeW8dp1TBw9LbYRZG7jZl6aN0nGE+NyUl
0Tvb6MLhuNVeeZCuA3xlLRzIVWQ27HfcaJ1l/uptBmKDiEwqe4x9YRGvn039On6vGG8XQGni/swg
gYbM6A8fcd244bB678YoJ4BtIvGIA5S4tlyXfq901XfkZTIKgMo76bxbBjBUkKHO8+Me74ImBGfd
qru6ravhwE00KL8alnDlIxVlXf1jFKP/4JJ/ajy4iiaBK6/tMW7axNU2iWXqeibCp+vbYzWjPXpS
q9+6Y1LMQSuTcF6a6kedTV1JJ3y4YHmyprStwc8KKNe5xckC5bD5/nqDrs0tt2SqGQHdSFfbkt2a
AcBAEfP22vXNnQgWvyK9eup+2QFCnyqa5nYs0AG0ElfMVi99GzkIClJOkrUZraPMe1M+dGZeDu85
CR/jLXMUVIvtUdRyqju7DD4DNU7qaKp2G3+BR5oQD9qWhWNAVCw20oCK6q+Ki743NTYj2KCLXCeT
t7UbPi6+kk9tVJ6b0K9rin3aUjs5xn3N1UpHbDZhdtcsKC29GEmGh5lvmlOhczRXmD/4IIqKojn+
/6Ea7yo1t/btHDbh9ipUOIFiaV0ondIc5Znju6PNMX3drFz33/ppadt7v292S0UI7zYWTyjDnGu5
2PJb1snpBIu+RJP0X53V6z7MVmIYEvP8agTQV2mG3OGycB9ySayd4+ksydsFAQYMvwDUzTLNB6F1
dV9mrW+/2JmTqrfektVy7VrDFDGZFIuB+sEQ5QVhclSQ+Gpu3IsIO6yfLnKsEmN+2e7LedseUkFd
JF+qAK3MDdBjX9CIlNghMdYjBDT6I7MAkQkBn9/61DbLU+hC8TZxHS6FAQ8sB+N+EWGapXEWePBu
hlcUF6cXDKE6F2tRGIdCkEv/g8qldEp3rpaudSvLsN3uKquT1oufBupNVqu16x1MlYCda20f2rCa
9zxhKZd84vvJHLS7aILcAV3DUNbfhFU+eFeGWRD8YxjDPFHz9Tu6MSETKSOjlTy4k2wd8VrM6zj/
WOswXD4CZwyDk+HVwj2KrlpQjq8M7Z+DYch2bwpVpFfe0pfklxuE20VUp2LzvQOZbafjJXv10QF3
lfFE3qLJ0uvBSbZ1RHCkxsHYGfNFrOj4cy1jtYr2Tcx5nyeltDsYAMXWcdshZ73iVlyABYZ8qNFC
84VOQimDow8C7e+JBhQ7p62B5UN/akNSOcn5h3SBSRuUKM9yNdArmBLu5jrdpno7TiZxllGWtsTo
GF0WWDtraevXuVYcuyvY6bWwh/m+XWtRAbKUnkLc41RjVNlu86qsevuVto53bXrFBt5WLB+tFaAq
aRfvsc6D1w1vBkMeEfyngjdtQg2nNBBbozzUyMZ3KTHzVqx79k/+EBFEm2+0J78vzMPWzsuu8Ar+
MtD48U2H2kPdDuH2M6MI/aVx5uxu4t8k4GYsdtVqr49uExCiynR+6PFmnBurqp+ysl4exkba1lXq
j59MRggF0qJx9j21w2+IgNrn0l8CEHGAps/ZMqsOaSfkMuAagqOt8BfQosl8yuxtg2RoZvCEyfZf
qX70qlhDmMUFycE7Cgkvw7E3+HFaBO43x1v0dtjguBEmVLqMuOPJ8zSjKkpmNFN3OeqtHYB2IHem
MaTIekZb/1LD/DwN3gwyvszNq9MY/RM7gDVEpiPgv+tayJMiEuYjgHi/LbABJIHbZIlNUfgNKHz6
vuT5Zp4rAu53s6KOKwqspbwjbtt/4GPWJ7qa5fvYKSA0kzKP/RzwpqImg95Isiabi1hTmR03vWl2
R+qihpeFwz6DOLQ8amRmx3msROCxK/r5a2P48002BwLg03SevHwc3gYDn/UlSGe/aL947Bwgswvw
f5x9cbUGmERzu3sypO5vFydc0jus0vI4lKuJwAl+kWZsd72euMHz39OxsCZriQwauI4KKc+VvRju
82AWP0hOa65MnZ1ljkM5qhZ3+mZ2HRIMUshufEfdgRZWT922UWRhzqhPhg31Q9tCRRXpeWqpuHPV
NDyoSrXX4XYZBVCb1m8FKpsrsi7E4zKuEiFa294ZqcwTS4rsLSzm4dCTFLvrDVd8Vptl6Bh9s6og
SlrnQRttL09UCegIBZjnxbCWlKQbZXGuNvWZFeUdcqlT0/fpW2pa91zSxq9O34tdWQzOSy+oO7CL
7hZh7w31ROpU5l0hItHWxic6oxpqLL+G9jFis3fyb0IYeAiyMUGi6JzCbGZcGMerPhSU2hoXwpi7
Yhv3ekAtFG5L+qTD1t1z8n1YdlrMseej1+iAHEJZttfd0uybZih7AM/K7U6dNcgq6jsizVUx3TWj
o68ZcoIjGyqGoK0Uh7rO3G+MQcJ771sEbh/aW5EDGlXTP8rKuBBIVb9BPxODT3RvOr1AZRlpMnhF
2Cdu0I51MotUdV3iZ0M4RYHLtHasM6aSR3PDoP9GlOj8Iw9qr0vGNV+PRakaSDDPSABvP7tMFeue
Xa7+JTnzbwPlvdAsVL7VQ87+DEEPFm3UsUrHrL+2u7k4pig5ktlAphBp+i3etCothJBGf1NpQZGQ
V3R7P5ymSK9anutuDV55NMS6K4XtHlrbVlZEf0WG2WBS33Q1F+JUdZdtW5mZ7yF0KtS094d1/alz
AVoczkU73TlO2h+yoet/urqxdm0xXDQuS/U+o3+u4snw5iT15pAvWVjhvhz9cVeuDvbxrruzyjLI
dqTPcXUnIygRfUXD02A69TmdCv6erIT3W7azmy59tq+7pjmvqYukBSrv0Fpz28We8M29MIm6TqUQ
Fndyq+ojZ2RDxQSQLXuNuHc3EmJ3tlOg9q7QBJQPmVw+wlI2XxuJ5imQrnxdxey8ogmdHgl1bTEU
+lu/n401eAmGcTrOs2z2WrUfW+0bR/SEVQLFEpBB3hAC7i3j3g+26qNeLPugpGMcc7lAIIVqYKe0
67thNvLE9UpKqbKxeJwXp4kRS5r7dKnrZ7zH2xXJEuZL7nfPVYE0ZsO5c2hRDf+y3B4hZ+X/QnQt
D3NIIRbYo4i6HNJ8lvMjc8LIaYqaHpFJ6KKt6YN7q0nzU7n52c2AIJ/JTmcctkZ6I9vxV1ERbBrz
ANAY5Tj9I+pD0v7HS8XAqFT94ti1SAheqQ5zW+U/FkbJY74GPHGjZcrn0W2qA9ri5rZdlPO+tE2F
vqB2dMRVRFeR0MI/TJpOncRv1vzOWQaF54nkySj1UczGzSRBtLm9NQxnel5it7Q+mwIlXwWnOMKW
Gf6O6HBriGXhg/CQC8rpL5cKEVJHB18nN6aGBqdMghDUQU9aE4DX1IE5Rn02pOIqCLayi1MdUE0x
pdZzXeYyvAiwJugyGNpIp5bzKqzB/XS9tfph9Wq5KcKJcXFzhvfVaqxkqxGYxkNpeGU0YVn8DppQ
X1FXi3hlS5WO180xdpmddkkvBpTQFL/kebJ4W8ZMN95X1uLczjXaPdOQ4a6u6ukRD6Z7Oxkma3ts
VpRyFf0GEZqcJVKWwm5UgehdQRMbQ1QZAyvRpjnFT8hUV/IGmYuKVVePhDDAFMaDmEUU5LWkIMKq
qiTFI3UGk/CNm5a1XSXNSkdc4q9YXCOjt7kKsmKXWyhF+URPCduWWC+eSO2W/jHvA/uxF8ZKF690
yqt5KPw0mVxnfF46g7sHbIsZr6OzujExBrmFbFya+kWN6w0Uf3shZYjFZ9I28uOaNzaG8sq9t9NZ
HPrM8X661mKAhxAjdB+wD5+cVZZnXW/ZD3+sg/FEjqflU2rewko7lxQiuXpsWrJorbgISw3JWVbD
du22btH/poLZ04Iu35B6MAVW3vCU6ZFHsWVwJOnLNT4dUh13KCRKYjZs+wVpUPFjhqvatWQXvg6I
ee+Uw/5kesRHExKHfpwYGHGHVyO7C9jinTi12vAFMPQywi7I0FYuCHeindIkL313V6JbDpgebOO2
sKV/i+Bu+W4yU+7W3nN+zm0L79yUrpFGVZkOdxWbIjVqvXMOHK95ajAAvvlBxjzdORMCLd1N3WOH
L2XfI6i8Xo3JePdkNu6aMvVOxjTQAMn5k3446KMTs06Xr4E9LA9Qu5DAJMyuU6ItN+PZdIudmgzn
0G6KQyvvw2c5w/HZYl6OzuRf7I7BsGdFdO+uoYzTSnzGz7Xxy3NfBAEaqnY5dAKH2GLQ9dZ7oFkk
PzkvuWmmp2Ga169rKspfHjhqDJWtrnvUCZEypvSnm3kjSpYxv/VqLR9NNkYOn0ItMAlaIgIMKxaZ
Hr+3YRdihTRS3A3huPPM4ETepDpXXp1d4RCWZhTwEaD/rvqvgVOn79PU1zdWN3DrJvj5nKNiulze
oMsICUPX7h6rtEnZRAp0fXFRu/Y7KoD62hNjdy5tOPLebr+OG5NLpE2z3Yd2WXh79nAEMH25FocF
pvrKzFQVo5ZyB8baofrmbONix0TcGmxqVZv4NRdD9vDafAgza3xpen/Er92uC1O8yqQTm2m28RuL
Fz5kmYfOuOR+5kd2k3PDBkJhskbHFunA8I506yK4mS5t4vArev7eD63zqvS4PHfmRv02sLJrIXE3
g29ms5HC0qDKOU3K7cJrZKlF+WNrySyCOGfQR5ov7ZPjyF7vAfjr8cC8/FFhAUlSY1zu58aB4J37
4NNAh/02FpUxoqsJVHmHGBhQKWDaN6KpWisiL+WP0R20fipn/HUIEIsmkv2SvYTp6h1H7YxfQT/S
A+SOJ+LFygz3ZLs9GbHGkK3HRQ+ugw3aLURcw7HViZWt3i4o16G5Eq7TNtHSh8u5UY1R7jZgOHkY
NtvehynCU4y67oeXGf0hlW257KqckTz2majixU9FIkVl/PK2FSQEK8BOh36NntYkq3PPHXVbdkPN
IH/qvGXmsQis9Qy6M3WRyPr6qeXIrGJkSCKLVhpbotno+mc9OEUQNVMD9BVmbeTXRf1TTaZ7hZ57
IonN+1qkak4GtYifBpGYXH5t8IDN1l/zsnDOTKl2Akjlx7omQI6o/vLBrDa63hfU3cHQ+DcKi9tX
f2rkLe+U25ioJXprYxiTDvEh/c41YlbHtOXtGoh8Vw9bt+NsJbyRmB9S/t11vemnHhMJFKGRxm1Z
FHu3HcpHFPl5XIxNFdLVTKFRzL2ruvcgy0fcIK1rkEqGQR1xQH1RwRva9q/UhrP2cQCnBnzrp7W6
BvLIgkQWVl7GhVYuBKBvC+pNurHN7gV6By5vrKwFna0lc8f75dSban4oVH7uXrpDTxbeFAwd0X0o
1tpvRcD2cVRS5iXOvlTq9HVyVTAYrEIvFQernnMVJh2X9+xQlb5070du5M6JMm85xSicuc1M4RKm
17k1018RGAWvmk+uf3Z1F3wu5VSG7zoYU7e6SADnddeOtjec57T277k+OOWzDBdvijDVFOPJoW0+
2OeqTYMbRB86fXBTO233FVeH5bQtbJT7bZK8apHV7kfDhRkVY1CWUWtyOmNNb3CMxKbP9RZlOC6Y
kORwolF3lN/w8xl3m/2Q12VXHUtzRgnNa0/IQ7bQ3GVqnq6dBe52v9QcNY/IfuZtT0t5nR7oGZ7c
m3mkYPya8oXVOboytfMjIFHtX1f4I9TB1huw5MVSaKaPInB58VEYIkgC3mh2AC5c51MWjvV0v4oJ
3SipGPl6KMktEHucPU19nEZLiPuy6GhZxaeU2hFFaVZ7DB3tpefK0BdXKHcp49kzTI9ttykV3gQM
PQt0GVfF+3DTvO42baC1/xgpp+kNjbiVdLj1LJatYUJ2voe52V2NBrLYGMFWtiVBOrZn30w1jeL5
vAZ7z+KChUwes16U4ZG5H3W9nFPlgTOnmHzynseTG0p13Jz04C1EOkUVfWCYsrb6QIKNFSNzZvao
a+9HMSLCnQcjfQbLqCPLGPyTAkI81dIyr711G070DcoktbjKy9kVu9wafnqTVeA4UPgkQjRY2G7P
gwgICzVb9x7suL5iKhLf6nFUccjNWUeOKEFGQFn2leOYsZ6ajz7Vzxr5Ni8fvLIKxygoKx6PCUPd
7CEtc8O53TGJIc3L4eJ7AyXrJq0yzidgrrzKX4aNKWQuUWaXqBgxJYphPzlbvevzLD/kehRHfyZm
aXIYy3C4RFIuh9H2vd0U9HXcuduyT2sDB084qR1ouXnvjphtZkc6W1LrLGd8Htbw5I5zj1WGGlng
lotrmqz6XdCYxXeMRcHe1Wy9Uo4mkdtYB2zjZhu28phX/rWYx+xY2m29c0S+7nurehwD93vhVX4T
1ez7D1mQmofZyOTJWxz8OyuO10l63ecaePntyG1twBpRV/fVFnCg9ehNg65VN6ZS/ZtjmFNsjFZ1
Yvg3kI3zcu8LGo1jTh8smcSlc50Vvf4MmrCNGnfkafcKOR/SzvR+5OV8njddfavmKXuZO0F1ve78
nzZy9B9GXQBm8um++iPDCE1Rxdd1zXBaaXO+NekN3w2QRzFIWrOr7RkQasYMgi9n2Bvo7PdGl794
bYgubTJxvEQDOvx4tcLsUSivO45e8cuRjXcq+vXOBmqMcFo8mw0d4aYU7N89cmtHzegqdPrpzEt5
MvM6+NG6AUUEwOa9VX+sne2BPjtdgr71RXl2GZlEpSf5whhPvm16PftDd+/X+juzvoibagYM4WlE
xC+z+yJYg8QzAWoT31cPDGY/ap5k2rVDjiRd3lcQOyiHi2VvbnnzuiG1bnaVY067ruj6r3IqEIwX
pa4et3Z9MNWG1U8rY7eJpTvVFCklTtXoqE0NM1mrwoyRwX4t8xrJSR9iO0x5jg8yH7vvszQQVtpk
ua/Pq5TIw014kKl9FbSUXJe1dyxMIzv2knVV2stbg6L0plDrVaoJOUeUkEZO3jmH9OI5mvXQ3tRN
oK9M1JfRwsCLH1VwIep4GM3CNQ/h1mS3xTLtsz4wf/XhxIxHFM0FHEZj6PWeOvn28BOtI/gP8NeV
3/sk9xPu2VYwKNYUVnujZwgrHXyj0G1JNps6wcOwxNbovbKxzm+qW2iXnNNTIYc5tqmgmXeqJ4Qp
8svxOIXtFSnpInHzrgJ3rGlTj1LTXXC3z/YdQgzsN7k9uTVXK6e54krX5AmlKeZyqFKvuLbT1Lu1
PZZttxX6GNo1Zoe5eumM8hKCm5rPRkU0CcBNnUA8NVd4OhldIImj3m2eh8x7zQZWpixQjFc2AWl0
lr7U1ubEfFmXq1ypx6ioVnCyYgwozDa8F7Myf7Ze3iey9ri7OXT5MCDUu7lo3LNDwdhHmGoRmVZb
xN2Ck5QKyOdO8pVqjKEBmloGQmyW1pU3I7l3xj572WTFQKjVuC98G45Pln1c5F79NsMs7gaxaj7d
Oog7bPITN8rSfcCvsRwmfH7kiGQUxsb1mn1wQ2UAsSqyVSUbJJthxzpus+5qARUm87g5K5n238wB
m5yfAWmXKbW/HEXN0TcL6HTbF3pnZK53VJk6IDhFpphPk5NAHa7LrlmKs6o9dQVseIfZUsW6qcaH
tSzda77D5peDuRPkAa97hIz02VFqPGMGlE/4ly/0hcvlILaa5ecFNf4UEyN2O6r22VqNIqGYLQBM
gVNK6ipf4s2wFW/XFItzM3Ss2BMBP+8acPkkwq51OAWrccCirI2bOWz7PRmOfVKb+kduiXBLFKax
cpdiLrMTJYXRRVbjeO1hQY1whdFveklBV6/blbOzCPLuAca7iSWSEyb2/87dmSzXjWTZ9osQhsYd
zRS4HTuRFBtRmsAkUkLfOHrH19cCI7NCYkRJpfcmVZVpFhMZCV5cwN3POXuvTXctMrM5CB0cxp/p
aXCmBm1JBWRd2c5QPqxxrg/OWvO4quwFMXeyo091a9XB7QATk4UoXtwIfe8KcXRNdrj4aW7jEIen
mA5T2M1FzZEEoxmC3edsCzWrGFHE+x6JTcLhqStaNtcydyJ7E0kTbUST2JVphD/e5ZBb2dcYq2Z6
QqLHTzPSKFqwEQyN6zJ57tr5QAQUq09e2tOh1VofUrM0T7Xwme5hEvo6rvV57i0l3XhTX2S9ZVyz
UrtkErEtc3Y1sHPF5r0rHCTaep6uvhMd/ANu6kekgEQr6kEMFUj7hCks6E8/zvBVlcyGU2s3LOzp
RMF2KPSIP03rX5EX0ah8jy/it0NUQVgICxFArPuWLoFHF3d7hX/VYfDp7YHXD3nIICT+ODWc8HBq
tYByEhmk9xYWrOn4889pbR/kL7ECWWAYCTb5F+pGCUHB3WAR3+myZuUHMZTObJ/VhijDmIapCGWG
xkCknlMffMML2iekDvl0ZY6ldWOuLf0AoWSMcLAw0sskaM3gyhrGXkY//+Pegip8B8GmbcGPEBDE
7beIj3gmEc2LqzzqnFqoc7Ip7eVCy9Uyd68X+i3N7H1DlVi9BRD+AFv+70GYj1+bDVrcv/1V21/z
n+Dm/xnUZZA0330jf5PU3n+u18919oOk9vVH/tThQDIEREXxQ+4EEitUq/8WbdnBH/RPJZA9vr1X
Oc5fUhwTtQ0aHZjLCC447yDJ/UuLY6Hbci1EIUDsaNFtkq7f0OK8fX42MTZaQ7jPJqIUsCo/PtsT
RVgyGIzPY3MhkTEIVHMgLGP5XRgegrAN0QoDxgTFKb03Qnal/Eql5ZRjELHGZ05A4zNGnuZDyj6F
OpdTx3ffwj8sTn//XN6WFuB6Lgr6TfH54+cq7I4NBR87ThymFaCT05Aednn586vw7X2/MiAsQRpq
QhyDLkAawit19LuVIe1p8CD1ycNMQ5ig+KhpHdhZel34a9qGfm9Wf76GPPf/LBL9cdFFPI9sK+Ch
2fRbxD6Yb7hghS16X8Fl5dzWYx8ts2zhjJWLjGNsspx+/vF+dbE3N1GZep21g1GYPhwctZLZzkOR
OGz1Csjv4ecX+9s3Bvl4ywolIo1kYp6VH7+xdDDNepTkgzqtMm6pCqmoZ/mrMMt/+Eis4yjfYNOh
YfK3f//uG6MNRPWbjvixWp1fFJlDFlvhrVGPuPF3H0E+EDFLHGeIsWXjeHuprHTGzSAfpkNrnUk+
TMRL/au0wH+6bcJihs8eySrjvXmBy2qUHHWI+uhaQS0y+rRxY5n/AtSGkvnNk86HIXoD/TTJBZvU
9Mf7Zhsek0BMmWGRpPDCOxxeGDT9tk2HYyWnkRPGOkz9VTtJ9TkBaqAvCyh11nGhZsnDCjtld48s
CLx03QeqPsTLGPthRrvuStcWEbTWEHN8mBhXgc5YBlceid5Y6EAwllZM0szG4MxlJd9mWt0c7mGk
l5iJ8oB4AjJmUNY5KFlqWfXvg9xU6izLEH0Aj2+8j4mQ1q8yirdP/N2pYHsTId/zBoI7Yv103whe
WQ0SRpqbMVcXPuISjWE48JryFrJ+8d5FLkHfBtc00z0aitLIguvffmEcD3yUMB1BZujbP2DoJ4i3
ZAhCoUV+Y8/dEprObPziKf6HF4azlwk7j4BO0LtvFpyECeXkEbYaUv3Aw59seeEMuKFMVbjPP/9A
f1tNWdLAQW/sUpN8G7E9g9+9m5yNh0xKpGiCMv3FW6YCfzw8wjZ0Oye7A8TDMPHnl/yHt0eYvJ0O
MjtyguSbL9Folwz8M5e0mNdif1qmQ0ZX4RfbxNur4N8SgsMZIujNeWC+uQrN0y5zwMzwjhoW8d0y
6xe6jfPk737v49jIIElOMLcNyd4eix/vIOD2vkmNvArJ6kjPrRVhjSf65e73r/LnocFHCyzfgj2b
pVYp5BvMAwFu+HHcXHw+yqPfvgogTwoMwVU4+b9Z2KrZEkNtI77Qs1tdNA0uepoDxi+4l9ut//4t
hjsMlWITG0Ar5T9v7hiMr1GByKvDoF/b24yu6o64If1iVS82tukFZ/j+559LvtYLP1yTfWFDlJI7
wxXdt9TLenETOSNbCOeqM1AYmUh20Jlt/BCf+Kb6jPgB94OYJvgSiM0qaCPs9VBEJCjQtdp4JNYr
myRl+xr30yuzBPs9otq8U7BMsleuCWlXwxR1G+6EchHyCXIRKChF0xXfVjWXgm7Ppv31X5kpLhGd
iE2cAUKBC16mPJfoQVs0VRtvxXLgE4D4tY1rm9lOG9VETFHbO858J4NFfEp6vqADOANbhWUSQ3UB
ijqfmJMjx2MIxZyqfmXAlLNC42ttZBgDw6oGezfDe4CPAD0GoRDm7OWVKrOgvptp5ZXpU8k4Zd1b
QQu4B8ZV2+xKZXUoXdACUB+/Mmu0PcOvCTrHKs6ZZs9BVNbsY5/KxXKLqHll31TTIhWcHuzvqD47
88pfBfaUFjPYQ2Bifw7BVYnEAYNRM1WPOqvOBdKX2h3Xc/MV3aOk2XgfbMIC0crGC2uut9ZZi4zQ
ku0xrdUMdKRc5vuVjaiKROXOWeROekYj2M+13+9sBIAGZlf6vbsmmBbvlNCFhiXQ1s6zw0NQ7gx/
cr8MaZXOjwjH4s8eSI8hHAxe7dCRvkYD4xovS2F5SzhWlbqfxlwYX1rXXO+hrdLdHxDFVKfGteY7
3K1TctbmqEO3zkW10pAKcFcqvwYc5xuZ9TS4ffrJ0C1Kszaw248qqbMYF/fg9ckun5FeHIRdtGmk
aq9nmmhXs8AHvSSMM3IaVWmEnkQ558Wkp/wgRmNifsJ08ZNXVIPYozWCPgeEIpDHcW0dfTCgLaV4
6yfHOBg9JAVgICuQB7AyuX0UcDOAjpqG98loLEhSNbz+KVzSZGPzFI7zHsVF5jITdtXwIpAb64u+
ih3jzKfrPNHvhM8WGYE5wCFQxXrDfbfyDzabnPkML6QcHjRaiP40KgggdGeMmvZurL2nZKkxCyZT
m99Vhs6cs1q33Ng6KNV0Vum4EGFeTYl5kOaMDFjpokrDvM9a75tbwUXhnjGHfe49dGjvpsbMvdBG
a5Sd+4Ea0BmMY2Ih/3KndpP0Vww4625cVcDEJF1Pkje+fVFmS4eR4yLJrnpc4T+EAAraWx3Mab0H
2GCQ0+Fq6FuTTOW4KyzEA9ApRWcBhqGXtFO6Ug+WnQj0eQz46otgmfw4pAPnJXtJHq8fIvTjDNxs
FrAreJt2T9w5XMV6jxIZPhhTlmpGT99T1IKiRNNh8owHU7nofdZIUTNH2bKhyWIhdiSh3INMMqzN
Jz0l9llFU2q8YclJ+4M9dVaqQ8YCclCMiGLZfew9+oLD1y4bKWQgOpEPAqlwcYPEL04pkKK1eMz9
wkqiZV6y62mCZrbhFcXa0Hm28iQJ9hCR1MxQ3+5Sa7hYkU8A/CrX8nPMbYXs0XYwE9rWDu6RK5g+
IKBxQSmgB/W4+Ns0CFJigtiyccr60MwlUP1ZuB0ao0oQEIlcn3mTMBw84EKSSx0GaUfWCT02c478
gnLhZAyBxOsPBmx8mddOl5Ezgdq4GLZBMoJgSBpHjXo0vhIJ59R9W2QoiVplpkxZV8ph4AK5KU7o
CMwMHXmfvzOWhi1bOnR19vmQoODM/N6rI9X4bRXZWwxHSWIcAqzB4q/PObUwjUWMdjcs0p/fm25C
GaOaWC1HV8aYrkZbDKzTkNWWyG1b8xYFwRqftxCq6E4iHL/J3bK6znJeAk7TcXbH72DEO48wknZF
l/XFRUNiKFWFJnAgJBNh9qM591PrbO0ZthwYv/h33Cm7Ch1jrp4anaBxtBq3/DoA8MxgU9qSSnWN
Ayywfo3ei+TP+AuIDj3uWioJJ3RyQhkBlBntF8MePfRn6NfusR8M42HJJmWekUmOsSSWxnRlzCQt
Hoc+S5g5MX7bXpaKcYbHqvI4eIPZkiHb2ffLUlNDttaU0qxVCaVEX2FK2K96dT+3bJ0whUx7gwIZ
dvOpalDUh+js1BnGXTy7dk8lhEFiZLX2LGt93MAczsEeUlrbmTvMF7wcEg6UWbdXIveAS3YjuqL9
aiObj1IwV7CQWt8poqWrej7kIJMHaKBSRhU4PRWZC5Lur6i9pg7ZyySbs66aPOBghZHLpxWmVXuB
03mLr+wHKGiV5alyP3YjuQhjbafxJ8GPjTurV157ZvV4lKOu81eAfu4oYImmQyqjXJl2cjcuQqZ7
KDB0yL0Oq0Ak47Iwr/rC8DankOv4AF8Yd/KAwuc4B3HUIGlpQRrsG1sZCIzpqOC6TgG5n2lCErFT
FZAAL4igRmC22AgN9k0caPlJ2hmaUOaBJBKcVR17MmpcUkAfwS2reK8Gm/+icJDxuxZyQ11ETlF3
5mXQewpXTlAzj8XtpNruS5w2bofaIR6HI7M3WZ3wzCgmcizM2WllZOuHc9FiJDNYW6wT/av0oSuS
GJOQ4c7oc3s/bvZllhu0bOPAAG6W6IwldU71EK562CgaDIGQcQIW7M/zsmU38gY7mKN0zBLoVbVb
s6FydnLuMyYatPOXmgQ9cES2RTdeBBlb84T2qbLlaJ/ls+lzdw3cKDuVzvPRbxzW0ExRDe5rt2AP
o0iGqVdmTQKOC9wmM8iFQ5lODQmVtA5mBlz0AN91mWQAMnFs6cJlZd9CbIv2JcoXr/mmWWb9yM/S
5MEj+IlnkpUivvAdr3MPvPtFDt2xbQIGNH2Ayt+1E7i08GOjGRmd2FnazR9S05oZMTm9RL9WFoTi
tHrc7m+pEABUK++IX5aYDXJZGuuBvWHtohK+6VF0g7p0EjBd+yDVk7NvZowz0SQd/Tj2k3Hd0/Nz
oYF27jefL80MpVrLZj+4AG73U2zHWUxVvw7LNxQm8mNsoBS8X9Jl2dwInD8jI/VRSE+J3IhkHP0+
OEUsnzNptvVl0Y6s8qvJjDTClr3oc2euRzsSNTMeBMrNGCLBIuIVb4GPIhwwKNiwtg8e0DKnNSZV
pkIIbzPzCRoXZByPrZTzJzr76mDUo0fHIW6cO7zWTneWMNQaw77DA70rO4+i3iM1M8GcRpAYWlls
u2FjjLzpEubafenmwKy8eM7RgTKQPTKpJF0BJgAMVV8aLiy/V1KeV9PXObivBD25wfQWgETl3hmz
ImXWDW6PuWgKeW+D8LlD0yZhuqH5YOxA6TOGBUUxG3FnoC5WCCU2dRpFJvQtpsRE0WQcEQD/jaoD
PlZnJfGlzOBhAzKya58YYEEMdF/pgdkrSTBDrYWVy10hDFqvtEHKf8iDtef3tyNCynVnTxubEJqs
le/KV2bhxDMJONjtxWM7mgnc0A1wOFHboKwARoRDUEwL1cuGQ/x5KfW2YUBLimgJSTx9QMsAhdGP
5S6C/TZOagnpCtLbg4FK+YT73S5CWeXmQ4kj7f7nF3zbDHm9IBndG7cbMu/Wzf++QzHp3DMR6dYc
NczyeYXSuuNAzRmwWQfrF/XvP1yLlBrc2dC6uaB403iJE4wGHB0bRO8DvKGRZ2xM1XzE6h38btvA
JqTD3xp8pP6QEvKmPxHUMX7cihyh2G+fgqzQV9rPul/cO/G20oYLbYvXOcg21fC2f/++u6MC7G0T
VIIqHfNvEHnTm65q57Off0P/dBWPOZ0JJoSW2NveROV3HNs5wIfQVacTmtUsstB/HX9+FevvX872
+2kXAIZgsOe9eRDQ7BaB7Ls2dKaBRQ2AN8wuAK8uRWPiZlXE4AAYELbRInvw9WD573PKlHVPOToA
ANOIFS9ZdZV7xtBUe6TtJUhIY5Quv//lunSFiEa0Nu+p5by57w44TEGhyH33hvdOaxlnvdF4v5gU
/NNt921mtPQI6RK/7XBZwCjsodV06nqO2JzZWgQ8uoVkFf78zv/txjv0WnlKGSIxUCKC4senqKg9
iKZDosimQl8IA20owkz5RrQKzLy/eAX/9qloPhH259GHQgoFqfTHi8ELrWPfhMkmYlhnVAbFYbWW
bPfzj/S3FhRrlwDFwAgXKzyN3B+vYovOyxi1jIgskzEUGvkeq3R+nWETQqyZBeEwBub+5xf9+0dj
wQS+Rfd4G028DStPIJrZvU9TPKtaKKZZ1RxswZP886tshIsf22t07hiCIGZ0txfGf9PEM6HYzRZ+
1RAxl67OYW5lKW7NOEaZjHHFPWTpYARHyLAo9rxsVhnY+VXfrNawNKQcdk1x0CBf9C6ty1Ue/aWC
dCLcdmhuSlNa9Xsx9ZMfpbTU1oOfGLl9lky5/XFojHrarwvH1Vt6oQl4IF1ncEpRV3zkhUm9e4sU
0jM51K63wzqdPAo7Xx5h0MbB9ab1Mo95wbt8NOLYACUEI6EIq24ep4+v9+i3Buv/van5/zbgCQv+
d4/L30bn+34mernOvuedvP7IvxAW8Cg2OSvTYshnf1JN/sU7Mf/wmLWyi/gC3ggN3L9G57b8w7N8
5BqcC4BZvA7c/xPX4/3B1s1TD/rHNbfO6+9MzlkHfni42SxNcEBI8/hjWIqYn//44rLNOHYLAgK4
aHJUbXsvFmPSUT3Vhj4C4CXWSPoehF60xeOY19fgo7OLOVfFU8n+AU3Y189G2m0DVobIO88vlH3W
tLQ8RsMNdZP1UVEPuAzy9IPvZtQN2Rd/SwyQuTivB6Rv2Pz21dTt8kHecy3MjXV+ZuvuMLrxuBvr
4AIL1dPYqZsxccAf+Bi2xGIDD52qe2eMzcjBAPAIVlVhf881zU7Clc19bOgJ3fUrxS+v7Pily6wF
lRWE4eZu4V20o9Ry6dIJOK13UCvSPYkKmPANmeiomk31Lqm9KtpgizeGrBjr2hp/wNGP54m2OufS
5JFxcj3eW0Y/U5UpNu79MKfW9IKdlta70U+YGLYkcBy1RA0Y4URLmHFXa1lpv9PDbF01qaUuBxT1
fNbSLaYPo3B0sHdpJxxRNkyYetvErPd2h48jTNoxIRBYzlcpMSMoaf0tlqJ1ZtrsjvarPYTx5H4F
xD2+c5Z6PBKjwdm6wT99JShvHu14CvZN4FZXc2kdufYtiVUgxxochwnAY5xDRn+iuE4ueXT2cxHz
LbY5m1XTBWeGOSI7t/v4pOBpzED96jzbQaA/wUUXB7yQxW5WnrgAhkizaNNt5hdDV9yj3NzOZt1d
sOEbsg3kAA6ziEwj+7CierqiHZ0fibwNjAilqV3vBi3MlvZk2lkYOo2gotCrgB6HQ7V5T70kGPQO
t5cDXeH3V7P/devUlhT3X2PFUCplX94ofLaf+HOZYsGxQdE5MJYEM18vYJX4F2kHoQ6xWbSVGSxt
GjnKk3/DdqDwMOCk38wqxtAegdtfAh/b599Iz4ENg0AI/uP/V1Yp4iP+z9jeAmFGkDBr5ffH7tbm
j9b2QMeDTuxtvwyfeks2e7fw7cN3d+XmzwHW9wncrr0teN8PtjhJAAnaNnxXsGK/Fcr1qrN0h14d
93jng/qe1YGw5AQFY7UY5DTEDBxkOYNaEaP7zpxYNVoiWO68Kq4/t4ODw9ac6ceMWMb8ShanSTB4
zm0cHWVqfw0MV5zalljrJsC/O/bGTTbaww7plX2DBFd8dHTCauQ371KLPVsuMtj3cvqqO8jjM6aW
58ywrMiPkyccGoie3JYq3hVVkYQDZGW81IbPYAGq/3S9uUkmWw1fMcoUEByk98XHbH7MAoGomPZ9
KBbCBybtRHFDCHe0ehWE3bETNOnH+oUFxQ3RoNAXmlhkiOXO1F2nPJ3vWppG6X7UUC3QMQ7J1zUp
QAg55JMRfto3O8iYA2CArKLB0g3MIgKjsPZeldC9vQtS10kt/wTskTySnTNKUSrGU6BG4LIvjQaN
6i2+MT9pu+yAkMw5nVKyYhx53YHGu5kKJFiQzT0yOsZKZFFp1s7nfmGis0/MUZwxMQfyLwCz0MHs
B+Pj5n27Xau4eQHqlr23SE9FzQx/gBmi1U84lmb6fsOq3AAjfSUD2uU41kNrboLkHES396SbGhc3
vl4mOfVsLueoe5kYWp0bn9Z46h+wX1pFyNQjc89xH6piZ7EAamTx2MGIixj8MtSWmX2wmz4fzg2I
oSajtonHLQHoEJw3mHbdkIKtoAdSjqPcJ1WBMAqUj9Hs6k4qxfrnkDHYqiQ998bWYAapc3jlxdrV
jxI343DgMwz3uSlRDotAk5CVmSMdrMVvEKeXE377ZKBxEll+SrxCTDAQbLyVzOxQYOQQIYjjFHZ2
Aa4HwnfaMNMkcpoxXW18neKewSixSfYL0dPGCly7Dz4AJMHyU9gBfSkHSJoRTQGdWAgFXUDASBaD
UfEA/1BrZrKP6MPx5DaO3TznEOyvhRkrDgC9vyj6cx5W4G5uONhTmaoXADk07yYPO+HeqD3l7uai
HLud3Qk1HaYO+2xy2w+zZl1gUdJt/7XofJHuzCGdP4rSoBnKxGk5b6Hor3tnU2gja2OPob9aWmrP
vJJkISUZqJ08jg6f3dwBL9ClIANKx1qGA/AObk4VOKbaMzgByYUhztzChbOFoir2kltH5v4zz0SG
dbFHiBhZ5QanJmfZxwzP0OlLlxqp2A92YZeHHJ4gWTajz2rC41N9LFbTuLNx0fm7WfjierVIK+EV
5fgSiRwmwjFoeGaY/iTzbTVlrhfCLMJiMJSb6Uajj37Mm3F86Ova9s6GBvt9yApGT7T3OAiRsyKz
U01XkUbPYvZfazwnGVFjGQ3dOhj1aagmsIrwQ+SGF5vs/AZX5PziOX23RCmxX0OYNjUCkJQ0s5vE
UtmTSVhV8uTAU3xZLDk+WyVxRV2cVs6umZHhRx55VWvYEqAAe2ciCeigpJMaOBq8FGxJle+Vdvub
mEm6G0KESdXeklW2npox6d6jXvLxEwEGJOAjgKNb0PvHAVEZoj1fO9UuuzHG4rrHIOKke7NamvHa
FHrlfaEn74UTk1BUck42pmQCZF0DX0ilDEviybPPoTkxnFIM29f9hAyBzvsgGwzaBEc/jSWYQqyx
wUSKj6BdSHDT9iLR7UouNYMAVCnBjCt2rc1hIQXLVMa97XTJ80Dmic25zE/90F2CCYFeBUOqSZz5
yc9wX50IcZt8TMTQnXFKGFgeIEr0/oe+kLqKYCe6l3KEa8QoNIUpAFtieqy75DWxxdLDFQFKVfKp
YfY3fPWZ71ff1FSvy5cmtvOKPDQMWtDdLGvuUJERHXDbN9JYoTEAgaAbnU7+ZnUvW3PmNDYn2Tuq
SgtZK/ZcBrV11ds5WK44rac2QoHoFRtCvjHAZHQ6n6+5zzRgKt9oMrBNzIExSPP74xPt6GK8SDCx
8pEWUZaTB9yTgI5vuVG0+Bcd1HD0oIfJ8Juw8aT2Do1i4LZl4DFTiypjtPBsIuaNWZFMT/UPc2Dq
PovWwqz8R0/rvGdxTnL1vlWCrj+UcXs9QWVosB1hqyv3s6Nea4nYZvEDmZudJ5nVuidZ2sK7MfBX
KbJK7IY9lI12fKqstGiOZm0L5xiPeQGdPM7AjmsFE5iGL4afLGTWpcT7gqaTONVFN3pnRlkFzNoq
XVj5izNbKvige3cwyTANmEphi+1U/rxOgz3ctyNVxpWuvKW6krIF/ksHQHfMQ8hMSS9bMGckmE1t
FT9gMFynHfSgKT3ajJQr/vq+W4kWqObrGSGru0/9MkuvWH/n+euwmsyuwU5W8pYUI+dySVlfL2ak
MdOO+sBBGaPdpX5PoJ8xnKdp7D63lkg4ODcEZu2zvgRUMax9OmKadOwvkvnb+K0DE5Z+Rm1WjVcC
fldySeCPZ58VdCFzM2zMYEijmWXU9MALAk048qgs+bRvO9ExH06Z74pzc9UviyQUdVnQ+gZ5Vr1z
DSZ1RBtreImdbgNElcEqTyPgmpFjf4+ep9lCmmyHlDlsQZw4YpmcpMDKbrv1x7lQjL3jSrb7bC2z
fRKn5TvODMs32ZjlXg8sWxACjP4At2rlTaZ3R4BFfd0hcjgA67DJcCFhA+pFK/YTFuUz0l6A8psO
8/1YyZ036PZsmpr1sS4Q5YQj8I+dPyjkIT1tOo28D/6+kMYV7jf/2DFHC2lvMa705TvI02Hdet7J
oSC7tKx+Pky999LqYjrhYCJOyWQlYbLXHtCawAodlpd1NIaja5d2iMmVgo6xzweVL/VNQEhblHup
depckT/Vcxp/RN7eMRlozNTdQc0K+JJLplNAcm02OVtzyDRKOAGJ5+FEyuVJlIm9BxZMqdRXo80D
3ZqOyZA3cXfEN+KfI9XgOYjdLzwm/c0iLCNyBiZHeSfGq84Z52ixDZtq1y+7feqM641uSmo85rrn
ylXyaMnBeE4EbIx0IQ/CKKodvnrjOnbtlDmsKrD36O5ucseG0ERvNExyp7r86Pfpt7EW447THJNq
sxaIMIIM0spCvUof77FA5hLOC7rQuZ/N9xDoph0aRe9MdXj887Su7tp40Vex5asrsuW6s7ok+2at
THeXawQuqckAFL0xm2QTt+e654mhednhsSvN7NIa7LtlwJtvNZtGLGHOHBsYSVWPVpe0uOSJl7ej
0ByHj2QWmlFmLPYVbIT2W93o+DbWvRe2jmBwZDk3YIYf7LY2Qxj0xqkc8ItqRr1ktk0hJ2MwUXXW
gRJoxqOXmfqxxE6tiJkVnyRH3HAa3eUMUiddYWGWBA76Ky/1boBz9nkMYu/GWdjWvaCXVy4b57G1
5kdv6aqPesKNOxejc05cQsFSpZoXOjFYHfuhObeJEDqr0/IuUJaO0pk/fDfEKXbeaq73uVMFhIll
wsAwabuE6qghC0WbNl+thhHYHtJk983ubXLnhE2HgVZBsPMT4CJhXxBfuQgnI2nMIEmSvGoIDqLO
h69r5Y87IvGMvZo4nqL6fsoL6VHjlHJnFIWkYxkApBuc2dzbgx6/5Sqdkv+HKv7/ak+SKvy/rvU/
fa7elvouP/CvjqTzh2eiEgX1jTWH0p0mwJ+l/p+Y5dcoblr5lPv0wf9d6vt/vPrkTP6H4YD+IyOL
f3ckLTC9OFQsExX5v+xBv+HlQbK6VfN/VeDS5fSBFHzrOuAaotn5piXJCMYAtoG0qyuApDGcxDZ3
ThIaoky7z4B5Wyl8tiREbmO+2FY7NU/VMtb63ZxZ2PlgeHvzy+KQQQQ9oU7UOf4WEwrSMGX+V4nI
LHPDrkqq9N1QoeEjI7KI/YeMHM2+3BVJsJytoCatTzYrcHlTSWPoDlaOaAqhgjZvObU5yVlg1Cjl
4hhL9lWSganccdhYxz0oiicB90wfSNoBleAnJZEtGH6LiqQtO7cwmdfDgmU8aQOzu4AR6QoEPnO/
VMBSUXHexoSKUcxnHLOrvblpYvfEF44k2qReXRzB+rJ/kVX2qSF7NYQhGFwRM5rer1vUEjEp/R1Z
kkOELm55Un3JwhfUdFjHfrzrEAgfsrj5KNoKUzkVfumxmtvami9mbm5I023As+qpzx5Rp4TimOtZ
HFTlKVNzd5RLk1+Z5nhtZIzhS3vUoFYQ9VhB2u9hLHA4mubxou+LeofM5KMecC3HrelfcKj0buzK
jPe5ML/UbjmCtVHjqV7gMenU+RAQIXjBsHo6J2+t/pYucjiPVescOSubKDo56ylopsj9AptzsTc8
yWrTAw4AufIG3BxRCGJo8Z7KuRHD9UArlQIvH1q1TW58KroHQiknfQAczxdFz9RsulujX8nNnFOK
uosAMulWKta5zZLKIS9YAuJVq054eM0dYBoR5/vpOp8y9KN5ciGYryMPLipVvpO6uakxqSd73x3b
eBPJdNHUAJYDIgFWPKT1JlfMv4p11m6ph2lj3Reuizglh4ZEVK5BiiXBL6HHeS+vCjjRHbVpMCmy
kYDmpqGAkWfsiX3zg/cZFmsISEYwXvU5GyNstPl2FXXtRXrylUOGTWczbZfMeia0f4IzCe2h8zXH
aXUFhbDJzvnCC+/SKr0vqZmSIm848Vicy9bE9jU73ae+5JFp3Bq4a4IJCMoLiNb2FFdreyr9+tam
Bgu7tGXFl4M8K+gDPkKtgJLeausG10McwsvEE49oLwpqq7qgaPCjjfBBpAWNc7UDZauJ9jRokQHj
qfvnHrMoIwF4BHlEQu4RzXdOh2OC7RfOpe6KHThEOjR+DKTixk1bfwgzy6bTYLtw1KbkPfOMd2pc
wd2xFTl9a0eT6dOzptL4AMnCa556f1VwJvsi93YGnLdzQ+u4/pKonI1xLEWLn1mL0t0tRS3VRem5
6MkzrzSWMB7knD9PZQGZzhy9d0bTAGvs5kkSjDWSgYt6B3YuMnfxScMZyzjPes/I486KCZYVC5RF
Pi2dIYppBOFB1CYKtM1mh/ggFoaLfM76wHZufpl07QC8nUG6GbyXzvLCWkCt1a1eCTVmwItNUxK+
5yGpFlIQksmeK7InHdCCGTt5zjPRk9w612n3ZYKAkIUx0mzFsTfObSB8ayHpG5oSMJbpx8HJUBNB
sl1nADTZ9PkJU63LAVXKLS/vsqc2ba481xuPLRyuI+qm9aPmuJ8dBwgvkUdG2c50khex5e6OzohU
UQnzbGNPAj2c1wdtlkDYOs7/DgHJdmGtBz2WXzkw64uGRf9gx4Z34eeDg2IwFedCZcYzgZKShTNp
SAeVLiJKS4xaHTprFSjyVC+R5Y1fi6QIQHZk+pMa6g+9MclDVnn6vFRNc1CIIC8s7Al6bfjchRxA
YMgXTpbZFcoHJFgz6T08GuLDbHbYdXS2nrsAg/fzq2ptotKmqyWm4hIx/rqTgLZP8EO/BlmTvme9
jS8Df2VUES9UhIl2q6jzTXn03Mo9k2gyw6F1109oYZuDwXn7E3Z0OH85iLvLvKxh6km3uPU3vES+
VNeWtL8tqqLd4vmxf+6i/busBrURywF6NrG03xNpNT4pF9YbK60P2WJKzv2pjR+cpUQdzTKoQpUK
ZvC6n68ztphu384WXd7alp/RNAZ0metgj80TshjY6Fst1FH4cfUf7J3JbuRIuqVfpdCrvgsWOA+L
7oXTZ3e55iG0ISRFiDNppJFmJJ/+fh6Vt5BVQNdFLbvRSCB3ESG5kzac/5zvbAOrc/YTGIV9iaJx
FhzX4NDBvnE0nOVGQXrhJwn88wQPKacBm4oP+dQkkKnXThdJqqQX75u7wIPnNe6hANu664vkjL0O
sQYY19CC7xD2h7DG2EL7oXuUfjb2y7przEcbtknSFPf11J3S0MGCIqftEs36ZOfOsi2EaGNwHHsK
y7uth/CHhZHeLDOHJ2tDXB/52ra9Oz/gUxlXc+mvEQlHjKzBwbUWueHzd18iV/NX6UHEs4YckuUg
NydMElt2fVaLrAKmPdVUn7pG+gm7aTwC8LV3HkyUdaaC9gb+xj5oQbxdieKryptBSSDLhZqa9Dx7
6qluWzWGfeuJdA+nWz+NueKMn/92c6bZskuc8btV7X0pmIlJynoG513CYkkLGs5bAad6JBMyAedf
ste002s1mrd5bx0Du2CT9ukMy/P0pkCdXFHB95AF3Tkq9DEDobmB4WatnLF9sbW3z3DzeNKgWdTr
CpAZ5anoovkw/fabAh2bd3a7PMOUAtoHZ3vrBeYd7mh+l2kbtY65JhPIztv3P3xHksmalL/2hlmT
VZwZ8eV+VrIuueZDVibRUxl1XrzQq/pWGQxHYXqAkHNcOS9YrFMUmUaR+QXkHOCnjUQ+ZIclV2Bk
mY1gz+6lX33YznIrGm74PsGYteP3qDwKgtwwLryGTdFnX8RkqgP28dYcbqzSgf9EgMsG4FVVcYYk
s82ZdrNYl+YpW5L6NYSvjagCGWfulxo8egchzt/xBomtBbj9gLvJZUsf61sJeFFeQwXj0UYg/NE3
NkkJAEwVY1wZbN02Mu6NhtVlhVcZoAkNvrW/w3wzfaiZeQn9y7bBQXIpLLuL0bUQLBYyujepY6vg
VaV+F22sQRXNJoeUdGdCm7pdpO3vhzR3bsfeK0iVpLPFrW4mn7jKhCoOOmKasXKroD1IiiPuIpi8
F/iQ0G5AzOIRoVyCdvZr1Ttful1DPybxw6U/qZCcwd7finQwGbK68ADrokdkViNFmU11r+fyvheE
osrUhPjl8OwunPZ3yhbzyVNefzN74wN33x8d8bP7kCM4Y5XyliPgdHbHjrCuk0IznaqhubLYHmkF
5YG+9qOERf9i+lMPHik62+aS7SY3qzeydc11o4P0llMLDbVBc9HS1LcpL3TctubezB0+/WT5RZ/v
RwW29JgFKt1kQb6fe7xf1F9+gGAiGsItdKPNZThMbTeDCGPjRDLQzRNfq/qBS0+ejTT6mtwrGrgT
5b6V3qswZH/hCuQcNBdaRPzmkZkMW9gczNmmFPBc3JbVNTbEAA5swVm04a3NzvhUSVQpjxaKalLO
Xd9Vy6OGbHh0Mgetyg5vKmv2dvQTpgflsJd4+Tw/1ZgNXq1EJDvt4ydwC0uslcij7VTM3iZS4G68
aPipR+c+p/LojSrzKg5q893Bcxf72qzv8e+IjUXc4wtvaHSmKtV884gtZ2nL2c/v2jeCwigrTRo+
LFPzaOZN/Tbk409jMg9VyCQsAm/+w5SKEgWd76u0dj/bUrY05YnxYRitHuUyST/FEASfreONt33m
us9R2UswMiD9OKkk3mOjecUgYw6PI/TSk0GtRLFyVTR+e7Mxbz2jptTaMuXOGAL2NFsaaFtdAJw3
H29pwUY7803iZW0ObdxxqycwH9yrqnZ6NJU+VMxCdyYh8C/KMlRsh7bBAGeiTrHssk07h5SsTiAv
lUCbZVJV31bhbP7I69remn7FTChsXpUzEdl2FIjRsN21OmMQgGF+Q3irP4COHWN6jHFrJAsURkpp
j5UZtBRfWPmuU/mUr8zRDliRoj454dZQOzHQ0RuNwzrswzFmHkk9ut+ay13JtI3Ry5gfDaTv56Wk
tjZPSX3zoj5kopTH2WQAgzPsPsNasW6zwVpPBbWeGq/2aeIgvyYWB7fJ6A7kkzfFCOss703rfujb
J8esu9PkpDcpCbxV6YOEpUbb2DtDWN6ix3vorYIuDieNPuC28r5RShG6U3ZHual/EotlP1rk8s4u
W0dc0tG49vO0J+EwP9N3ewTOrPdFmzkPBUekbWqYEXGcqVr7Da7QqaJS+Eqkyddzk8xPShWMr8qR
WSl14Jg9LJcL38xG87NoWjoEUiu/g+KbPXBN53aZIFZd/LL7KsrJjsfCESTIwywFOWtE5wav/DHv
JB6Z6AonX1zuHLMhWEHc5Y7uC3UyvCvpyeoelGMCDNQWdx9og8yoau8CHCm9CQucKymXLPZHK4sT
l3jN7OTRng4OPg3dp2vY/XJblMJ7aK7nn1xjyXNt8cVIijeU+oa8jJxVBxyNxCSv50Fr9lRbdObW
6eVLMZHKx3rHPXTQgru3aPdz5aIBN/lEEenk/iJo+FaYmf1MyykxP2wBq9Kap0++L+9oDL8vyvmb
5NL/xuN8SFp8fMECGQv8Ns48pUTHr+/XB1cUFfUKSLzrIprTietggkG9p7w8dkzZrrwMYz1kL+fo
lgVlFE4aMn8pzqkKw13ikdGyzQfbLtK4wFZzGbPwuc3V2jLb6CCi8MbBDxVPHV0Tmq4WlPvoPkqo
U7VGlWwA0n6gk9Ts+mQ0/Ll0T6SO9vRkL6ANl4OZwoivXWgk3SDlrTKjF6PK7XixsgCvYVOdEvpy
5thawkpXX5RRpwAAh/GG8Je/R98e30lKkPCoGGQDkN4Zc3QSpOceDb+A8HzdnQdn2tCzXD7KdAYn
HIhzAp6auuSgxkBEmMrz5IscI307sg+QLFQEA3LvIxTGpbWar0ZmzYeeZH+u5rKtmERrcw96zI/x
T3v0sZdy7dhLeAyE2Bh+ZLwyX8vpfbb9j8LyvbcJbuHOsLtzpSisZpEBlWQvDqGTxOn3elDWnkv4
O1GGkaD98Oa7008ekYTXwmmxxtnGbkq0ec4bgJmuk25IPRRbb6jcbzdx9ZOPqMMkBLPnCLl1RcwM
JZZSAKJ95bQfDOdL1RXRlbCW+doGErhuLFU/XykCrNtZf1dIMRy4svlrNl5jTYKkxx5mQ+Ww0vBY
oaJsDDK+REYqyKW1Z8VmC13Kg+PEPjYzTY2s7ploahMb0+KuqkYv97brVkdabbgBm98LDVXbCM7f
Fh8LtlJRGPJRzMvPIrHRr+fQXcnG7G8ao2avhGG5mlq7IY8L5j9wHLlrTUb54aymk71E5i7tlgvO
7rOeg1eORxzK3VpeRCvqA6Nr90wur43B0c+axFISvDeQezgaZt/TzF5ehUG3BhLRnIdiEpsgiYJz
yy8Xh2LekO54qbKkW11rNVaCKohVNEYBm65T70rZTB/VYE0X2bXVHt5Vve7q5Y2o6kIJ4Ric86Wo
+adt95eRJkZsMla+rwgO8fbA5rDSgZqAjE5Ah+svTsXcfswbs91K26S+w7ze65xFTzGR62XdCYNK
jjx0uVezxgfcM649Cfed0Nm67RlgY9Cu93OydIcOG8XBov4h7nP7GwUq5ApRPEq7hJKqr+Tlzk4Y
kDfTvSp7i5xk8m3DCDk1yvH3tR0Me9tiDNcRCNzUUX/n4xtAabmSg/3cYw+U9ZHJdXKJwmtxCaw+
G6wbcsdBIzSuGV5xY9JDF/P+eLHEJXhv+PQIMdJskOv6CHmU0tFqCjkdJQB8CVfNwVpRIxIHXvXM
Bt3GBvXymyZhyu4mgoySz4AEh8M7O56xsYU2T2GQtofU1s62LrzbuakPIguLk5VOYte3BGqTJODs
yPrA3X4Ii/XsMpMIyzDfFxPKEtALa+d0dISVNgjCgSjopvbkc5tOL0BAVYy8aL+nVf9Ztf4tHN6e
yZOnX4YhktdnSx5sOjB2iOC309Kb69J3f5nssjE9wSX1ZX65FUYAHrqap7j3dXe0abE4J47PxkqS
CTtWgfKaKpqqJwDD6TTHClLuFqbAxwTYwDlyZx+Skz1nJHdVJ7N2V/okqM/24E+PXdZ4AOXGkqFZ
kqLEr+i8NOlPUHZKfAkGxnwrIRacCdnyyfqJY84x2EVJATrLQ/bSBbBEyyTJAEZGRdG8TbKEhjxA
gCYx69fhm15k28UCEfe1srR4yhXP26prhDEdRpyf3bpPAbWuimjiTkje1cR6IR2p2CwrI+VeGepZ
kQQTLHnSrLil6Ll4FKZMrV9QiEPjPvC1No5F39p0XDeOUy8r/vnBvh+UyYW76JgJrqlKG8WNo3vb
PnbMwrk2RjRkn8TsOWrjWX3Zrlk0reVoFL6t1jqdq/7oat6l1QJkcjqDHRyBWxuJfTswMPxWePEZ
hiqza9YTdRAZmB093qH8R/tA5jNw0vQJgHWxVbPPMa2+ScbgubISMEgVAlyqq/6hSWHguxQ52s28
KiuQqTRcYSyYgp9qIA3Lg6BJWtbFzjenGdMGY4pXS4JQLwukDixr01bivXE3dll7K9GE4iYqpJk2
xMmX5nosD7thbcAEe5lwMA33thwbnoceIkJUIyTHZqKahxwBqdikcILqx6bX4mQiCMWlRLaUfVq/
4gNK9arWYrzRYrkAI7D2tmF1sOpLFVf2YmzYOtuXSSlqZeqnuguSjz4s3YeRGOODsOYmtrP5PNkc
EeGmNj8Gt+BsMXiPUyq4FrBIZixKzA27UTR39ZCJQ0n9E3InkvnLIpPg4IjQ23Y0AL3ZxHa/nYQu
+cDOca85widX3SZvVTHMm3Qg3+qolLJ0svsHbSXFd9SP9K9nrBjE1r1WWjfh1AuJe1FbP2ltYna4
LMKbP2qf0f++zlVlbziKd97eGV344Tz0UfGS55Jih3ygZYDCrtpiUksRe++c6GmnGcGnBrmLSX/2
XCDsHnYDEIEWEbdxKRJqVioqNlHOgrBqJiXbbdkGNS6zsR2bp5IE/ISmVubsqvMG6ME4MQrt5mXp
9ingEsmxKA20Poed/mAUlICi5rvZwsqGzr4kywZ09+uUtXdI00ec0vPKxhMIlLLt91Q5EtY0i5BZ
Kxj4TDQCVXE2j8wocneV5fhdXK/RO7/xva2TImN7rHYrW5dLPKbhTaTM4sK8Y6W5rvxIe0onAo8U
vJpqGPRuui0r6e/NdjJue7xBuOjbKVa0RzNHKFhJYt9S3SEhrCRXQtb2CfuDeCfVBw9CJcG5s9x8
Yy2Ofs+6MDtOSKREUzJUWTo0UXnrpd2mxPP2IVS045g59bjVYugF308OmJKuNXyuWVoa64pHJi57
Cmc2QWbCwmY0Tt4/KR+wLb4vaWI9Mhg415Z10HMmRtDUmf5e+n7aWT3HcpPMdswRvNko20/iSpI9
jet8tmP2T3HLOFvTpROSdRYoVdtAMSZm7k8kbmUj+bwuMqJyPTWQcSeOtz98WCyyRWOu+sE/C0dQ
tic5OHNKwWEh7PZmmJbhU4nwdtBcuApKdLac0KNDYU7TkfCxqFZpbd9ndCb6UW/s+mHewQK6dKXc
98KP6JdLaAVyzaK7jUKFkZ7pQKwl7oKebliKv1JYtq2SjH0GXHsGW/STESQXph1silym77uAp9JE
BHyArXHjd/mW2O2RxOquJ/JGmUnW/OgMfBDNHHx4VPutXZcpUxYV6QPVxf4eFSC7r4Ki3UTKtXf+
ZKPeZvzQUQSh3I7KT7EUBxmpj0bgvpojFErAi3qFGpDgj6yFOX2x3tavCmgTb2OXbH1zvnUN6a3T
YAjr2EAhWPdOiYqEU1zvR9F7jyTZXIvus5pIhracPQUdej3DQH9Clf2l/fS59kzGX7x3Z6+ep32Q
asrOqIHGgxddfKyRd6ngO8T1w1mh8sb+oGBoH0ANl0fa4no4OFSeJwrvSjs4xmW0IFLQ/FafJqPT
tJKzPvNCh8ZjFbbdI7VOD3nNIZbmP7UNmW2uMqu08FfYyyGtPFzOQd0eiD+/NgVWF/qgBJQeXd/U
hs0lMOlhALryM4VwtrHG9BJcP9Te6oMNF7hibdbOvIZpvBO18dYTVNmrZOT4VrQvWUmLTwmGhVuy
/tCFhbfB4OS+njOC3D5LyKmhY+AmHYS/dlP/qwk8hjT47umMYS9wSnUDO5e7llUvBydNtvyCyNF+
8VsquzRmiXbczBv85MZ7QA58JVi0jiRN6jVg77qBMpllTwqzt6SgU6n+MkuOSRhMZeKfatT+5L3v
VeJt+gjP5akcumKllOWy79ImCqYonXbG5JxMLbh6RILTLj46/+gntZ0/M/igPQIyv/b35axBknMj
zLpPwHX+yR6Wenj695MW/296NK6+BQwU/2eXxuNH3gx/ufnoMYz95X9u+4/m69d//DlG9sff8Dfb
huHbf41gypHUZRZIaCwibPE334bhU53t0ZMckbYgMuZc86R/GDfwZlwpq0FkAtwk63VNmf3h27ja
NlwfxRYY4jV3HvxbCNZ/jLQSvSSpRvqaHfgawPb+Of9JQZAcJswjLA2WvW+prWVMs5gbB5nkv0nP
/lNC42//FqNHy3LBjgWu908YVsejj2PCc4xffNEcBsFQSzwMdJrEDrtiqgO8fCoFJ+zDFoBanc1T
tQ17fhLgJ+5u+M6hi++HcsHL5OIOgBK+dvvmHJSm99/kSa75mD+bWa4fDDg7DqseyDwwi9cP7k+J
cTuEP6X48tayDV7wgUE6VGF1xh1801KrOwnFRU6Ez1ijQLR0e9OkKa+g1W6FIxjehOGoWIwlYx4n
/OTw8hTQ8BULAnV10JmryRsdLnxI4cVCtQ59c1fWzLBzaoyQaX5XgdbaeLoJ18UFJayJm1RQzAq4
RdMsGjOdzLeWXRxDYlq9DwMvz3/WCYwGfjgWpS45ejTQ/C1R+2+lRf9lvurPBOX/fat+9cPY/+Jd
EfIvWzwpJC7b5v8G7LL/LzNZ73n9+fGpf/35pbevf+TvTi2s3tdkJlRe+NhXMsQfTi3vr7YTkNTy
eKkDl1ny3194w/L+6pukHMBQAjoNeCv//sYbOLygMUBivsIV3av569/JjgJd+cdnm6AUhi+iV6xG
JMtD659y7HCQ2H6VNmlx9b1xP7djMjSPqWg4Cd2ASS2MXdbnhXVTJNLfdpbTghuy+qepaaOVTNia
HAgxW6wKbVxTp9ceoglLVC5GdK9BADvKTethDsJXLDSnQNrTTopc77rQg1KaIBuHYUcRBwUEJ0qI
1J7L04pTrPeFSIerQcinoNXhdhynF5MSz7hPzMy4DymiBioFp0ethDs3Xw7Ac5rUzKvTdhSwzaD8
F/z4e7ZH9ShcygexlbfhyW4Nn0AlB6Imod+O62W7oulKU/tnIfO44o1ajs/Ry07U0jH9MOlKojEJ
FatMuIdggQ9pTj/xj96NhbWN5uY+6MNLR7UxhavZeArmlOsMJFzuXksGXubbmVgQMIZx9F7BrrJ2
LumNA8MHORx7s/TPOeelj07hl2de3MaT6T42Hf58xnqUM3gp4EVOvRQtNtU2A71PkIc+CnxBASaK
udn2GjOO/j0tsWmkmhb1Rd2wvhf2LG67mTQ/FnMOcpwS1uHV4WYCTlmVMnkeOeziJxYFHdet5xMd
yTjOZ/JuiQZxQMycDgBYJDz/HP+wVO3JMDyKSa+zSssZ0kNx9Y12TWo9gXZrWppjmuGrJ2u/1RQB
vC21ck+znznvaOCUvBZ9vc/4/A4h8xi+wBy3Paj4a7vr0Ig1DTv+KkpcugwC7zwi1684sC1gwJKe
835GxsrUet5juxMZcC7hUlUJXy/2hFqedF73cTi0jGyoCLyvw4ziHtHn64lsGjcfUZ7Ca5LKHDx3
l1Yjn6Fvkyb2ZBV8tXSSvIVFXe/LkATHQlHxwcWBSP9aMG25W+EnpmmDW0bZHrPU7k84rq0DB38u
YfzWl5DyPuDXLqgmbl1RfYXoGNsxs9yzRr89+UVkyXWdShpKq9mzdklftR+z1mo3e4bJrX7hTmwv
nNucLqTjwSk4bOuod+OKnvMzo8jlYGed5rkOgaHJmXhbRjQnIWgA80M5X5kyPrkU7aj/RH8qpDZe
ospq1i1WXYIRbfTRNrJ7NtzMfeTBWXhSgnJN4fp079K5tJ0kYLssGOQX3n/jaJLXe+jLxYi9Pn+l
GDjYeY0HBsgMZWwyyFjpRWVnTV4v5q7tIMUtFuh2p996qWlsJgTbYWWatPWtSicLvjssfrsoatxT
UMz3Kb3ymOma/J6e+J26XovpBN71dbuXRLUvEzXrYqj7M4HX/aC75jFYbMFoMruAXHksouYDBQEr
UoesTxviuseGxAemmFRGxg19JUAZ3M/Fg1A3Fm6/y7q5QlanOodUZtCunNy6kL15CybXf4kiq9g6
jTnuyaTtVVB/lAy2t/RrWpepqpy4MJYvh+bPT62q26tRom3bHSa5ek2ydk2W8zZbluc6koRYyvt6
nD8o5XubVfCcMA2SaO3bcGCCEVCzKX06FwOTIXP/Te42PbWm90bY7CuwE+wwnU42uIDQvLpbuB/Z
e04dBWyfKmCsP2W/El88RFlw4cqMtW0yXtvc2kLBg2ldZcAS8xNusoOfGW+G0ng2XSqH87zDuMAo
Gi1DODKLW5Hd4Tk5OiIwKGs2jyToBHxN6+yH3g6aBSQuR2yNPL0mvByWi4CeOincR3+wJW1xM0tj
YC3509R53rdwu2prBOkjFULMRv35FFZ8fhmQPES36JIOrsG4CgBTsGCiJBzqbVxr8tEjowldJtyE
9U/XKcXW6fI+Zs24CecR7dqIquPst/axdu1LlDIJFgauUQVGct9X3hkw5LIaluoLgfRXvhg7D8AN
prgMma875miuWNxp7wy87CsdiuPSpU+hava+iTSVudMmD5Mbp2XgkWn2lKEPftEHBCiw8e/Bpj3V
VXSaeDNWaL5kygzep5H2bQh5cj9lmI0CrvDadjYkFe4qy4++QZMjppSDv82GCLplb1zovvOxJpUp
cTqrIdxZX3lhLTGCiPDoMiCNu6RLXY+kAUEwc20vwQmjDtzcbHk264BC+YJJETWWYHibQT5mXT/i
9FjeR2nRw1yE1a+wktVDZPClOT1/NrZbWlvIqA47C+f1V9hH0yrvJ3eFetP/XKCGrQnuDrvINrpd
GwBCBDmqs+Kkg26I7seAjht6z6kBzVxKALd2wDyinYGZcNXPmUt1TAk/RzzZj6Lj/+vebKoxDrOR
ptNxZmrWBf79mAG+M8YIveeKARwRDKGHmc3RrmQSR7JTm1pRN+TaVGQPdOa4y7VhMiIP7HvMkfiy
vUsRdjsbo+bOaOjhxpVTbv2Z6z54lumjM6kbAT3hmPimiLetUkmp+8rHXTod5RAFxlrlUk1Ptc82
eAR3V3Ybu/aHhOT1xLDybipyrEdkCBHRBUgEq94WjUO2Ksn3KcyIfGw/vDHbkFqBJNeu2VliMAk/
zA6/dUbrWsys9XUqxuHAB3Nnwl0MOmIxrYlvjSymzssNMctL4pbrqGLel+XsALGY8EW7uXUyq/lT
qPnsI7mvk8m8FwUDwEz4dxalYZAf2FmHhHKKRXX8jtBp2qSsv0Nzpn+pzcuVb9HJzFdoklxeIjKV
s57WXVV9FD5eoDHxSaAyTOUwtGEuA9ymsZ962Jt8So7BqtJWW08bn9TNF7d+K/sdOdk3+nxZOWWU
xqQOUzwKGgh26z/n3XyDwW7YR1S6kgEElF8ZTJwSs6ZjvOIpdbHgr3Q5L+vEoxKRcZCDYGxSdGl6
ybwu3VTflEaanaxQl3tcGjRs09cTm7L54dBys8SBJhkA/ziHBKiH5NzibLy4PWXLgOuKF80Y8KRU
NDyqwHsPsq6jt5f+wFkN3/gut13Hj2LySJK5UweOYf57IS0YKIU7yNVCF8euzSJS3+1OMm+1KKB2
/em1nJNuW+ky3VybOuJ8Hk6E/d88xp0bM52Lp7rmhe9bCpzDa/8wbmk2QWC/n2NHeS2827mM/QCF
FGQQbbKYtAbKQTjcIFSxsYmrMMRYHcOqym0BGgCpDYDeUvMBtNd8ALUWRkBl7TU3YOupJETQ/E4U
WB2nadCmv7MGriuW/tQO1wyCM1sTgYR8pmoqLtEuiSo4ZTuFWz1hpNva6fiWzvlMM2FmkHGos9Co
b8Lf2QdFdiM9BNdIhPk7HYGdQfbb2lzy6s5IZ8d6l445HTqKTfDD9XUQhM9g/qnZdQbs7RdLmCZR
DNK1wS/RpJqIBjYqglpRFehhh/qqf7ZDGiiDud5SzZdah7J986+xj8mi3ZP8Ud4bYC8zBZ+EpFsF
lpVperR2fmtVxlW2an4rWGIIR72eDOqZ9stvlQsXypI/i6v4JfxxonKLlYzRVpfl++Qqli2mdI/V
VUDDHIOWJn/ras1vjc2/ym05nj+kt+q3Dqd/a3L9VZ4DpSzXDAbzjWSgOZ7mGVfRccypRJt7J+z3
NoxMJqN1VPO7Ekdhw28bg3IX/omPMJjLjtkTCEuwDp1fEiRcRIGsr+rEvnj+rLiT2EavDg6y7BN+
Zu8zopSNmmvfotZCLHTWbxy8gxnA2llS5zK6yxWeQVmNfVeoIs1IOBZXEyA1rOxaWSPfm9mAldz6
IT44Ju0Wzp4xF/abTqXB9Lv3gevoBhfX2iHJwBBNy4LpQAo93HgowRvoGM9uKB8amsOiVyuQLNVO
MOfm1qyYie94u0zCZf6oYVQCpx3oKWZTG1bCxtO0blTfGbumbZuGzX9I/ZvAqrEBTpadVRusRbTT
0h7oc/5lzeh/QgbQ7DuZockYV5N3Lp1kYcdLIiBYmNY/hpCFF8Zq0j+H1OfVazaFWu+TPnkwB4uI
4DIH+XSDe0/u86ldrJ+ho0K5YxBokkUbLIvLyqqbx/m0qKK9GAPb346Xy9dHmsQDpoihUewgO4Tq
xZADxN6iANd7Z3aazEFTz1yMqanmMDAIJhwI7ddRvOVtcNu8tXXoP+RmWR9wZ3vxcN1tepnX3GMp
IejVVGLCKqJNUSCpS+d6sbPt8RAujnkXUEN6R4iCyaCO+F57QV8uU2G7+xHpxCI46ro/kix75sbE
82mNJpaprKFk2Oa1i0crqt+08otbK1fjlWRmAKVo+kGtQwYdv+Uy8wM6uzuvzRAgkBTBgKWKU/gr
d72BRrZuCuRR4M0w19kyUyI+NRTB2rKjAZrRcOx3VkJfcdIP0REOREMc2lflE67Ij6G0/RvYJ/22
SyxyAqF7WWw1biq+gCYdb7AyaLKdxb1MkRDDQhTHOhgnTIcaTkSfFt9zV0hCmW0ZbWcmUrF2fPrB
O5cJPOnflrh/OH4YrjvG/1+rHubDz//1P343rv0Lpbodh+wvj+PPj+YfpKorMPIPqcr7a3TNEwZI
zeizjAz/LlU5f3U92J9QG2nyQF5FrP0vbdpGxfIdpGnLIdTj+fx1f2jT/KGrLB3xvLnkAPnv3xGq
LITof1CqAqigLnwigGrU3LiRhfD1Dyos3TxYvafxBSUWbu3ihv3ZYMZ7MjHw3nLiVLgQxoizR6TZ
ajOmz0lo7+as9djiGQ0aohqOkUPHg5rJvgppLRy1q32Xefkud8uPeqynU9q5h0A3d0UEbjHThrsp
YATvETOpsgy8Ok4841ca4FAiJWWucJXcDnV9z4H5UObGA5xATnrlQntHPXwzfH6tcnFLYOjC3NDF
7gOXzTKSA2AyD7OmV945YM2eaHk26XIVznQCR1JYu9At52pbDRL2hYnRFtMXBluUsaJ4Ty0cOEBV
KCnK5xx+DMw13nH6KmrvBwweznMoDe1X4yZ5sPGjTJ3TAUQ0wH7JmXMcuUQD5QWq4c84k2BUM7Hu
1T4s+/5A4qy5L3vf+3AAvuwXrx/2daSKZ3uUVwlIJ+GlZlORa76lbGOTnNnXlfddUGh1rBfT/tG6
TCzhcaRAl3Rz610lhnEI3oDATTE1tvk57/JLu2RHiqXvkqm4hHLEBO0dgn58AJz4aLXtxvPUXVJY
56IV92GgHpsoe5waQuVdPsdOw30oqPWTqYhS5Lo0Vjymo7fVGOd+okzeoETSQlTlAyFB4C0IHY4N
76U2Hotx/CWynMShjo52y6mO87UhBF2+vvKM6nvI+Z1+TI2Cd98ol0vtEmEaMKwiv+WacNU+6oVx
p9g4zNTGFvRKHuQHORHVcveGKqf1ogNv+tFyTZkDxp5VbbX7htAPwPokL7s3ohjmKxXCXo7Jsa71
g6tDnb5oKPo+X2MYLcYWYKRXbmVhVQldAI1bx3qWCxAGiqHFNsrc3pdkJuhEMkDUcdDaBBEj/xWF
KCEzXfBGceLUzCAMgDlPmQWIXrIJPSmCrSu1hNN+rt0wwzjKxhOQlYipuB4fw2mMNlxI01PoNe2t
sfSl4NZRBTsodgojPeiAC6FY4z+5O48luZUty34R2qDFNACEjtSKnMCSSRJaw6G+vhf4rKuSURmZ
Vhz27BovGZDucD9n77X3CGmqJ3ku9ZcsLWhOWwF6MxhvvDX6rBgDhht0FV4wTEvTJu/hp+SAwalp
GYvE38UvtPhFcpnFH+x+ePpVHUlM/VXaeAaBEBWWIo13Tuel37TTVG4JuJRwPfCJXoFk6qknaDom
WyVW0A0PDmrLIMc2Y0Xznv2COMWQfm9SaUSsMFhDdh+gXfR1VKpAaIHi4SlNFWU9oOPbEZikPBZK
moxbE0jPd/5S4LH1Ub8LPUPmzUqAdQy0rCDOUriokvaq045/KrW8IX4zJ/tYHdMHCBnZeqzUlNsl
cLnKA6Nk1fGcbig0J35HbwjJSJSjiNPQXG56a6qupjRMdg71mv1oyuUL4n7g4XHo/EaHA4Wpq8q3
iMiTNTSJyp8GngiEj8TjxKbDQGXbw4xdriFORptiZuGCoVbbRNY8bimTU3QWWSQ8VDb6TQ7ow5V6
uIUGYd3HahC1B3+jvwJiEJBsUs33BAlDO2hj6zaMZ+PgOAa6ArYsvT9OCvYAhMrulLMpHPJJ38oi
lZEWIvzFVDN7Ra6N2CwrxXMicmWyYlJBmuHTdXNjqrHRonqVW9Bj7YCoXgXN+KNGJ3JdMR957L6o
Svdh1LgKr6Hb6nTe0ODkbB6i0DL3dTJo2GaYpgbQ7BsRIN9GL44uvoNzIJBizUE5X4N8eAocGYaJ
EuwSCpaDpIQ+wUFvScUqrFeNZINdcMMMF/9U0/TXVEvRllggKmPweHDBMGNW2QF/IkpRnLODVMp+
NxUYKGIUP63Bakz0TnECP7cZukJd4zumrFIaqIXLVN3jxzMxchQtTJFRGdjjBwKjGf8KjpY7SSOi
T+DkCdybWFi/By1AUhMmEIqqXHEzRa+2tap7A1afOyEUxdeN5LdN1U0N5RuMPVhSUWwcKMuQMRHw
/3NY6/QWHJgNFck1M8nRM5FsfmYbD04hgnkF3AfdTt/edk5PnZ/IjhV02eKR4YRgRaWoUrenMpUG
qgX5rdwxw0Ya+tKgnl8lW6PM3EyBR6Prx5gMz0U6fie+4sEMop2VDoY3gYLh8S7aNU0Z99TU9AMC
7MkHHiT8JKx/8hG+SWdDxSdKW1Jt1Jt4rsTWUOGk55aNZzKgw2tRwjXsavBNkir6Em5POOk6QRXW
bZFKp0bV38rG8EguQ4xXjNI6TPoGaFm5i3TUV2FeuPTaHoMiHVZYJt6GofsVkhhyKG3uUMo+1Mnk
hdd8m835SSa0kK88M33e0GSeWLj7wcQn1jZObAo8wjBkFzvAW+vwJcOUgb/qO62ovYzQyBt73rgq
E3ezhMcTBVLc4bQMTHRYAbGCK7lotmP1FmjtT/ImXKBp36uxzL3JgTdXFZ2rGLqOPEO66cPuXutw
4KLXGYBNoUvGtSJWVlBQnY6IfSATYUX2r1vjWaRxVjy0PB2igKLCk6PM7Yz0EfobsUBzCMFzUld1
TM2im0OJ9k44+qNNe8VMpNJNCppuQyFrFR9IU0J2khT73myopGZML7UqMrZcKNPCDsdsZT+MlcNn
IZu3nSN8ujG9GxrWtWWlPylIk6AtbbTenBDjYopzRIz/tFGf4tS+4WH8oP3CJ0g3t45UBytZU/3e
jE9DQ9FgiIufaWx+y5CJpbF9rwqdXlxLpAf5B+w8WQK9hEl3bXYV1z403wx8MM9YdxDdj0a9rfFg
Mai6dlNk2fA809s5kYakXGlsiQCpoXI1e4mtRzz+XiIuvKiqVWLHQs1tp2qNiV7lm5kEXjkPQMKT
MH1QMJr6DGzdm0XzkMrBsWj5nuNbqdZm3Nn866XUYjRix/Xj1LMN2+1EtofDvhZ0WUA2zpqrWU55
ahwkUVigAAYo0KMVwcxS2QlbYDVYjE9B8V2Zp8DHPLtPFPW167N40+ZlsWtTm5Zea2IVmlIK71qD
0SRQftGXo/RIn2bSgsmdHOt3D4YQlARVFLmtuZBApvzUq8pDAcyJlYL1PbYV0EKZYx9thMde42Cj
79uq86vaDjwjFNIVDqXiJGTnZKexwEFa3/SKOp6CVgkPyWSxf7eUG2VOWh9ZQvJNhgqxVoYaMVmW
ZtcJ8ZpXbMYH1yrGZ9wW1LNs3Dwt8zEErmZwftMjwR5bWDL1w7wJ2xcirQxXdqL6zlGkewf4DI5j
df7Wcs/uKYgwU03EJHkiShNPgbv3AAsJOaZmqd2NiEQEplDXpAW+FVDTIE0eQXgHzs3OY+et7TQB
TUmRd0KkIYbC+A2AkHwP0YBqVlZfYUixbua6ZhoMmn2YB6AJ00xyMzMj6mnScS0R6YnE/brpDaQb
yUjexYgYJcmymTaMdkJovhVtf5rbeifJ81Fb8hoLJkkoWLgAaJK4VsbEapVBzEcw6Q8GaxfsWBRz
m06/UZtpW2TDDdrOdNtY+LiizFB2mOuyXQzXidJDgpILZEfR/2AZuyRqTSeTdu7jaMl0zRoKnrpB
V5DKGN3KeOrT7zV63XhlzHDpOo01osBFhVIl2AfOMO+dTlQ7BNrQlAI93iBXBh/hIVlJbTcjqFXW
/ZoUouq3HqvKvMm72RpfejtVLTelcksRXC9Rnt/DPyzi9QxFVKGin4+mwOkRWvIpbCrD+JmzEzT2
sCmojLOKGyg4ZvMM4on66YhliVPnrzeUQtDvIPvpW32NHyw5BGozvgazZbH1or1bbvJxpt07Q8rQ
3RTSqOmPozmcijyW6NtWWbzEPxlKamHjnooWCD+NrDFlbm9t84cpJKyqJNjHhMYFVZwOS+qlXbDX
U0MDo7s1aST/nOSwqfNdCfI6tjyraWhJ6vjF+KRLlaZ16lWq8794K5jiHPSEuY1JzYTvqqh+hR9A
387ZzBMCM9i24gq3qqW4bYrk0mKCEiVwQTt3IseNsOjLzdHq4nk4Ta2Dz3klJ21rPoS5omOTxzhn
/lIGY/yRW3l6Soq4CP0K2h5fpylT8/5h4MszrjFQQQi07Mx+6kgPpBkfpPWG78r4AgPQflW6ugme
QX/1/mTBMmmT+Xc826HXz6yDu1Z5FDrWQ21+GXVe7BbaCHFRYhthM1jNVlPv6wHOk0Hr1qz5RrIa
qlaFbZFskwLTzelH10X3IlTa503KV2RcSDVV23vAGZVV3lnP0F/oczTGcDX2c7nJinTxlTS2L6ty
sJlSK/dEv4QZGc6zhR8rShXNRyr5aza7dlc4LBrdTHQEByo1iUEBNsolsNdgu05oFJ8rXRPXaTaX
W0mZw03iWE884hvUmHy+oq3WyWArE/MxKiN9nQfDazOOB5zkcOUsBReL/oKGnZTEaKg9G8iQpyaC
I4JvTBV6SDGb7qlk5GdsJIxFvq81qelLGpuWXr+lHrnPtPpllvKDkrcvmpXc2dl8rDXzRhfzAgNF
jKpSKrTn+CkrK/p6dhDsy74DVFRRpTes/DcJX7dEcfSrKKOHkC1MEcOU6TJXBoaC/nGMM7HvY40C
b800XNKqUvXEjdRpae44qxxjtotMKNli+cy3PfQ9r5864q6m7lpNrX6l5XzyUd3TP2/HV/aZso/j
7rec5WtouBLcH9AUQrZZo4quWWz5YlcQi6CAC3SdEF0J1aAd+vnvfV0c5y5lLxsH9xg2Y7cXUn0Y
tHQXJ3VDcTW6Mapm3mSmWgJkaG9CzpOmO9baKnLu4qxZO1YYeZRzvzed8Uoo2bgNNZA6SzOYXRGu
Sc1s2f6kp4hau5dGhEcivPguW3y/JjmFvZ7a8IrKOLmtAqBtZVopwCyj2AdV+sMp6jtda9eaTMWc
8yp8nXvm05hGwyMZ0Q7DL14phCCuXIw/5Gp6tTRgyIWFbkDKLdWvZ9XXZnycSR5cJXOzNXvzMBMp
wSRnNRtriPLjVFqLA2cyWIC00p4x+UxmG+qcgNDeCLSH6xASsepsMyY1Kvytq45Ya2P5rKmQrQQ/
3sxkfBd6Fh0SDdZdRE9AxOMmN/rRyywcu9SmWC9Ii1u0/t33Na1qIro4QUiYSvuTojp23oyF2cR7
ojiawRqkf02k+EVUTu6SxXUACjlT2kcBISGyiqPkxDN6WXKSV5jdbU805uzNvQhY2ebhZmiGAn9c
5s6csm8Qq+oSusV2KMEmOtqWG0XEmoHH6vwR6Re1IjndQtbEuxVH4HPHRCfuNK+2lIbanaYq12XD
nreC7QieEJZPXz+3XcjmQwYQKzp8P0plElWvdycdbiC+BJrrCTk2FHH6byq+P9XC4Dxos1vNae7C
dBS3pgakOyuIkhRKvM/EeDUWOGb6fn7VmZO8Mpw6Hw3i7AdBxibZylBnTyNrn9SU92TCLMj5xO1p
K26sEv1+YS+8nTG6ZshvgFD7kTE/S5p6mNAtUDSXyJa1zITakEHXjbRVbFKs/Rx9OvWVtradaI1K
r933PWm1KnbfsQ1X0hRcB2lhuoMdHWVp+JbU4lmiCBTYGM9o+V5BR8Q0N6cuy7sN1UC8edIpSfLo
Wi4j5B/tvuuDbblsBdVuG0x87Hl/141KzKfUiAmlQ4hkvVXZlLY/EpbRpKXM7sz+JG/LHcPJT6kk
eKQnbZ22uMbTCn8q9OS+cSs1dwVdMdAS5U9jVGtvynCyJL9TVu5C0HnBSLFKJDo5erexchb3dgWU
BlDgWL3YJXEDlbRNh/JQNNOjDdQzsLp7wyHhLQ2Hb6kR3INI55WgObZCr4uFoZgzuAoJi8lxTbkE
b0QV+4I4GK/PzOCUaTmOW6LcyPeC9aEHTygPd7PeEbtqFkjMcJq5OF5uafjP7KWC6Bo/skp5QlzX
lFsUrUB+EzqUQ4t7FMQ+B7yXdeBDS8ZY6YwnZxxOlTxtZ9QcJX0PCI7riIIejTo8dbVOsQqGrhvM
7XXHCtlPy05BD8h0k0XYLAygdb1XjEwDbWufwJ9Qi2g1YPD6HO7UWPmZAzgGrVv4M5SWgrzXP3wB
Kz85uG2c0GDzPydPzKKePcrIa4afUY8dP8AYviGU81oPmre+MX0ycPDHZj8hET9Mnal6ND1hSah9
6CnskCV9OCLF6vexJT/zs6h7xwV9XnmRXAIYLwh/Ao/1poXVhgb6PsoBrdl2s9FKSs6JPvhYw7zE
ZklYCko0gIVfRQeMGpjKoc+a71o6DwfEoNelwajWWb5uHANX3Ygbw9ImFlTGOm+KV6doHuzUOlRq
5OekWfpaTFs6oNpLU/MR80a+xhxLaY1cEFeAYo7t4hrHse/glmRzjCzU6n5VrSqxxwLhYJkhW7Qe
6V98nJUSIRl6kG6gkNHbyJ172mRWIu5MlIRkCwrCKJtNmYRqvqW5y5KsM1vrSqtGpX/AuAf3pYiE
3G4Z7OBnpHnK5DciFgFp5eT5bMFHgP3H5cXqLNIVr8JT6wAUlaP+RtS1simMvFvrld5hJZkzij2E
gNCrIjcvGpbM0rjZ1T1U44h7HlSOP5ZG81OodokOTscyErFcHW7SgTWYpxGSB2gh01AGUhtfoiod
1cyV7/DGflCPgO+gk7DXPI4dNFWoGrnS4kDTBhqCNpBUQZaGXUW/GoDknqoPvOeBqJv8XhtJcZa1
jt5DCklr1xtWYGxljAezq9uFep8lbYPlZCg2SzbotDE6W8YKJUP5hc2FAJTVI25atmhDeiB+JG1e
0bWDbyiRKDTrBAbJuIE9wCKBTIPmqswyghDTqX8oq44NMSRr6MFkhIC8pZI3yyew/+ZtWGIJ3lL0
1qEEGUNGBbVotJwKhcKMnA/rrkMFi/pRQ36KvBfUaSlXFvV86PDXSNUiMHl5LkKfmkl7IPUgVK8y
Xdebq6aQ1cxPB70LPR478IaEbSCqXZEriAdDUViraarDfEfhSCt2XR7bw8HqKD9ahQCND3CMJKYC
TsSsJYTbKMSbj4kC+ikl/XpFtCj/beEVz2kWTCfEHs2qVonP9GlLYVm0LVUCBRvG4ewbhVKzdBFW
seoMyxB7oBA5K1KSHylq2QXmInDlLYzywg4eR6O1v7c9Kz93KpRE86MqipDoIHnOObnO8kxs/aQa
z+k6UxoAFBbbFZXwHYXuQzdiDAf+EgEbU6eNDM5slfdS7qGySJGLzIUX5F1+E6Mb2KqafYqMlsem
MBr3ijr1GM7adCOSmVZrH5b7WtdOxImm+2Cif2WSVNwEWJTBzHVbiQ3VQclK2UtS67keluEoAVfp
U6TJWV71a1pbDcCVgVk2GjcOwasbU6SItAgTWolyJJg3FOAZkfHmqCC2vYaMKwjLyRV5fStLi3vB
sWVf0VrdQ/mkLpmOiV/UhWACDTt6Ks2a59W7C1fnZyPN4klp5xClq5FIexiSvE2Nld1mNKHdoJGb
rTa0jxSK290o15AJlwbnjp0Cjfsam1uQSMa9airtIQf24Q9WsxRqin5P0Fe8dVTcd9KwVRsYj/S6
4cYo4q4M7aMqun3fCNkbpAw4pgGtWI0DlpXa+BT1+i9NjYarLgphsWvxcMok5QmU3OQTMZmsKCRA
PTRpX5fJEsmp1cQUpHAHgpQGTtXUG5PaEFAL4TpDAfdwHGpfQFRyKdNRu+nA3ojB3qrsBlzkps56
ycS+Q2zZ3cLsOZhCUEzoWMCIEABOME+1b1ZSRjTtEG7pOrVPLVCRdaiG0YMTdCc89W/2EID21Yd9
RsVxDfuIdG3F0t8Cegc+cWhU2g30oRaZsG6bUDvGAYBxJe+nnQZ3ZZf3cBvMQo9v0LqBo5jCbocH
+FlkcrCNeeHpC7bc/5ogKllUfD4SrXJNtaJGajmVJxBBuZJM9JAoJL7hEWwZD73nn8BX8t946Ff0
0+TbHJy/36Twhyk+SWtYhMNGVyzJR013nTPHwKsMcKmmhFhVKQwC0dFZSSWarFJPD6qfMusU6FiD
HdQ47J1xTLetH2Ytu5F5NF3igJk57Lxu9jWh71d9YLKVEuq1aOds5YwRiwKtWig8fmMSIJOH9OO0
gXVgazcxSz952DRqFrmdNQMLnFUMDpOZVquMrPnVOMr2xqCv4ynsb9fEk2ukq+D/pI3m5GQxFE+R
NiasTqWIrpl1JxOWvh6B/WK1Dr/XSKMOdlpp8WKw/abW+eQD0JPXZRQ9BWk4wepQdHxTU7mKAgJR
UcLC46K7QfuTVucNxGAipXAqP7A81x4oM5k+m8XwkWzl2zGN33Be4vDui8dcSR9RURbbMiu+p6oW
3mpQCI7gIYZlDz3D8VHFgS0LwQ9dMJ8iWcSMEjSGObkinpPGw2qxlrDPzaq73nQSb8jBbCLgITXK
GKbgeQ7Zs4LDsfb0w5pbEpVnknST9LWgn4wBPHUWROLc06bO1VU3GukGIYyrDKBCTbka13YNzV/v
QNZQ5YDQUBvhK+kEd1nWUUSSJQM8oRGsy6T8mWeyOFZgWtKBhkQgBeVN2xPPEMbReqQskOtK8xQ2
be7NGEdXqVU15MW0LTNIgZG4iFgwkVNBMW3A+2ESmIEknxKeYvpBx7J1QNu9a3XFN6z+OgvH9lZp
nGNPTrW3lMzYoKbPFJLCg9EMKbqeTruHUEd/oaxjVx37OxBQ+4IPqWew9NgacGK9Wm1y3xQzLlFZ
/p2FNPUlUT4203yq7HhHpskvzQQ7CAIX/3ibwAhDoreazGBYlbXIN2Zim1d1N920rURbJUy10c16
8wFUTbfTIYPelKLOPFZwiGAdxNwrxxAoB4pB2xEohHBYTfw2mk5k+li7zGDwq1VsvtBW5DByoh4i
KT82EvNfHA7dMehT9NRlRHfZhHSPDegVpQLR05Y5atuuluYj9U7nRgLK6qLRhm+rSMqprfG/oxtP
dqC/4IKktmnf2iGVZKiKwxMDr1tYCsMyjF+qariRy+KJt+ExavFc2JP1I6Go7iEgQnvcaCxrGxzs
Isxf4R5Ld1Tr8ytWTJ7NzMNNYPYn/wCg0lAF247Psq8EhbyTdOS1Bd6MH90UPWFM+kVgDjna1vQs
aylgM1PRVGCK5riN7BZPuA11yUqDx8bA04AbYhtzvzeEi5g7LEUQOGoHftPcChCQUf8Tp03ngnaf
vJEzPalxNFNNHHHIo8V4Yv5MlFWMNerWmpNww7JuXI+W9C025xCQoBGTOkOX24iKgm4hCJENSwlr
x/DRXCVWje2smvWR+PFXCEPhjtDp+lHqJnQN0eRV6TxvE5Nd/dwW1WYEL+PNeq6vBzoVsA5MjekN
/mDicGGpoU1+iYLZt6y4xOEtHawx8SLbOoyifGht8ZireurbVIdPyHaTkxGhRx/aeI8eWWMdZscs
SsSbLoB5Jgkq1XakLTZ3pE7VLc1PJL3hQbVtDzvAa+MoA9g55zjEdHHIECW0GpZi0a2QSygexnMb
g+dgHIKAUqsqsY1lxCgC2VxgGCdSW+Cx4g+iqZWk/2Bk/P/TvqzKCLUuS8JuohjtURUXv9q/JGHL
v/qPJAzPK0ZETIZ8XXUbpzHO4/8XKUdunOpgUybO7Y8m7L8kYar8f4BBm5iSDUc1+Dv/pQjT/4+p
4Gukw8SKXUUwZv1vFGGLMfG/CfOSqrDsxnV/Hrw7kCuDtzCfjzQDdvowvkFfpz9M9hwYswHCcWav
g1n+8e7W3Pznd99nyv1tk/zvoy1//s76axNZFsaBMx2F2uFOKb4xZl8obz+gtAU3Jg6fH0ZBZPfh
VaGje38cmVIa0I16PIYl2Uf+GDjK7dhY4VWWJN2tOcjTbYnH41AWuvVE0ji64rqPopMYkhz0VFnI
d6M6A3dl/511X7i1saJ+eFLLn7+7+LDQJgYsTJrCbl4d2wA9KPJ5r1VO/R9dJh7g8Ff5we1dLu+j
h7ncjndHKHF3Y4dq+yOauG1tUeKYlyybcPqGs8D6z0j/Xx/kTDjIrikdZBtcBYQMPkmlp+SYf2xf
6v/xAIty8d1V6HkC/ootx1HKnPQnCbLjlpQAGu+0fm67ntCBz9+SM/f8f7+NZ655KyTL3oqr4ehU
Vv2oY0Bb02Es3ZCYdD8qAYOS6Ne5dSMr+F4n+dVE+LNmkBoLy18SR8mJo+c66Gxq1v2Q3A2jA4Ss
bdT4ejICJHJUL9J9VPf17eenrPwdyfjfp3wWBFHquZZrUddDyZ6iV2cpbEFUlh8AduFatEkVXARv
Zv4yqZVNQynjEwU+jh3p5ydw6Z4pS1LFu4cTKM2MZLPsjxmyKSz7N7XWvpVUBLt8QLxBU6A2bsCG
26gigSzQo7W9GNW20YvdQPWOyF06Q/otUS4k1yUbdFGfn9mF0XXuvK56zHfSyJ3ppxsoN7J9SqrN
5z99YVgpZ7MWUdQY9kyGVUTvNLGuKYYtixS3rYovXsUL85VyNl+pVMNMEMn9UW+e9IUadvq3Mz+b
cuhBNpCkGUph9UQ/Y9XGsZsAwcPq9fkBLp342YwzswZKdYUD1PkBRy1l7+4fb8nZNIM82SnVeDl1
5VbmhvfB8fNTvvSinE0vbPYnbFKRfagnKfEJVTm1OUkNcLm/OPNLBzibVqhgo7kTZnzUx6b1KZLJ
K33BzetsKz6/hAuf0T+zw7tBaGRxW9UYTQ9Clnf0a8j/ip2fRKPvqTnsWoBiXwz3C2++fDba5dKW
caEE9gH15Ia24ipRhd/hmFCtb59fyoUXSD4DJgjSTsmDVG24pwKCdLGpy/zHv/302bAFwR7TW+zs
Qx4KAfBW/qU1mMf+7cfPRixZcaHcYaE6BPC+NjH7Gy+b5O+f//iFN0he/vzd881qJc4jQtMOiqEc
py69M5vkhhzbu3/7+bNB2w8ZTp44sA5hbN218bTGp3ALDWf9bz9/NnL7MdRUozHMQzlM20QJDtC8
0SQDuf/89y+9Murfd0eVyWmVKqr9NYEa1FyaevjizC8shpel+/v7nkAZHQpaW4eICrpnNMET3Ydv
YRpetZF6P6H3XkV282+DWD77lEvB1BXsp43DJC1SgNDYxGH11tXZXVJUOYTX+Yur+nC2UIm4+vuq
WupktZZyIAyoh1qGsyaGbhUGwY7+deaSefrV6mB5+f/H+pMjnQ3mtk2GTAwcKQlpvVg9hyFmB1s0
sWtYkYt/GXsc5mxgKzDiBpvUj0OHImBFJhVeBLrb//B28ePLtb0be5T7uqipebvyWiKwEVuWO8nt
8MWvX7pDZyObSlaLXWM5dfu1yF51cQqrb/30xWR66dfPBnZG2ilRBDHzRnlbdCc+c+sBLqpAHf/5
zflwYuLmnA1t/mCAG8rMUZS0eoO+/JUmEr55OTSvPj/CpUs4G9yEEodDHsK2KVWoTwSCoRYAu7aS
yxamR6B+8Rw+nEO4kLORDltA6/VxsA6dSadFDS0Ss+rXzy/h0k06G9hZX0ehXtXWoQ9sexuWVMso
tm3GSv/i/b9wgD9pce9eUTWHyle2oXXAOQwhMA/ImGzoA8I4/vwKLtwd+2wcRxXeAxv360FWcZ9n
sg4oGIjuv/342ei1qKRNKqCEAxQFkkEaIpftMPmXBa8K+u3v0dvTI1HMwTEPDXqxOZK+lTV+T6tB
XNkjcP38Ci7d/+XP393/SQs1cM8WtyfWHgehfuvD+lVViOH7t98/G8aI0/CjcG2HmAJxiBZGB8gm
5u3nv35hhNlnYzjAX1VS9DYPLRGW8W1N1kpOqVeSovXnB7h0e9S/bw/457mM2IQewE+8FVrjvORp
2Nyje2y/GL2XjnA2epMUhJ8OT+OgRy39a61Aq92Pqhc1Y/nFIS7dpbNBLOBeJG3MRfQBQRISiiEo
vMQIzEHif36bLgwy6+yz3IwVVgxYUUcjF90TwQXaxjHTdvf5ryvLvfjgW7xAz96/pKHWdRIOgOw4
R8iwEwO91jros+y7bUrBFbIYgncysygQdWQ9gncoBgmc0LZ/iBKsEJ+fxR836UdncTbYSX23aRW0
5REZceJn4dD8UDpZ7DSsJdh38gSfZYYMhIhVXXJgj9HngZKqtdomk1R9U0FgwJdjxbepCAwXwThx
aCrZqN4cT8FNrOrmXm6CCVebFHhxFCBRU0KLlK6+/vKjrV5YQelnj4oQnCIMnXw6dN7s4QJax37u
97v2isaVN2/fUI+sARd1ryQPuN0vrFQrspvdwIfl/sWccOFt0c8ep9KGmZSj0TsQ4XcbE6VG4MAX
D0m5MJz0s4eUW0m/oMyng7Ey1nytvNi/u7FX9qrd4TFZZZvki0G1nOxHb8PZ7Exw44hjAqexNjYh
0KLZCjtk5LPd00GL+NRY06CisaRRCty81fKvKjgfF4RVRz878iRSID0xl4g70nnJvqX7GebIjeW3
b9pvTKJdiDjOC398/tr/KTp9cKH6cqfffSGUhje0DDmcfbKuw6vRg0bZUyRc9au35AqB9Bpy0eii
XdmOX+wZL70gZx+NxEksMrrL6RCO+r0R9qje9IcvLufSC3L2yVDikrwaFn6H2mcv6hJX5Y6r1EU2
69JK82UPTtwXs+KFeVc/+3iYFdK7Bisk3bHhuqusGyRd8HhsxGcDaoDPL+jS9Zx9Pxy2RGJ2Uh5P
Ld9gFb9tYmNv6MQjff77ly7i7OPRYn1Eg2iPqJJR7pYkMC4puPPOCcsvbtOFK1ggtu9fMCgq/TzZ
znjoml02IXOLkAiq95+f/vIjH7y92tlcMxQmaW1jPB1EL7pvXbpYnJHsa9ch26Ujk8W4kCqQCpBz
gBzPUb4aNhfmWWu52nfDJiXMC5xVkR17FIxD0L+MtYnOP9g7tnPqkd2mUbKXtFPH5NGU1mlsAXJF
qDkVcyNi9cac8WLaRIx+8Rwv3GXrbExRt47tvosz4oSUft+RGLNTEgP8GJitLx6ksoyhD262dTa2
NHNK5RSYwlExIM9cORFPFvtUlrOraswtsceoLXV+KvLg3JBBF0u04zODzkM7Rjqm7Go6Kqrc/fz8
4f+pOf/PE7LPN/HDlEiTHanjITqOa3NjvKRbbRvu7WO8k9f1TuwMN712vM+P9vEdBnDx9xNvG1GQ
WQCnwQmuLfubJO+C+vnzn754IWdz/mi3qD3HeTyggbqb0Qj/zr7pj+o3ErECzKyrCK87uiW65jvp
i0/ppctZ/vzdC4wIzNYkAJuHuiE3MCb/KfeM/IvC9YVZxVL//vEIxU7flVV6rHRJXS0aT08zcN3P
AVJOEh2+6r+plw50Nj3mXQX9UnOKI/2D9DuLs2IPdTLbF6GpuDPOQpKqHXwk0DQI82RArKlWhh5l
ueaIPDp/Cox63BfTVP0G3yBDOZOlaCQUJ0UpheKyv9EVG7tTuKh7bMscbrpRkQ+ZWiovRdIpJKOF
M6Q3p5u+qCosA/ajd/psIFMSIbFFnxYcCIylYjN/2dS99Mtnw7eFDAI8ShnZcOoQwX7k3fjFJvzj
xRJi478fN2rLIQxofh76Hmwczu0pepOTx2oE5ctr23zVK/94tv9DUX//zk7thIBWlccD0vq96mde
scbDc1cdMI0c812yjdfJydrVvu0HX0x6l27a2fdxJhAMTIo+Htr5IS0emVzdz8f8x28uwJy/75kS
zS3RfzyNGh1kAPQ1xD/bBXjLkfd9foiPhziw578PMcamVlBOSI+Zc62k6ZH0k9iq/22ILwqR989C
2HIrx2DTjkORyau4Qr4UkmmDeN8JD40Efvjzi/j4ATjm2Rce5I1DTlCZHnvsswiQM7/SxFetkY+b
1Kpjnk3qHdhZe5jJe6ucEnDcAMOORtv8m7jdVaORF0LfihBX6enzi/n4oTsLNOmvm8YIrG0CLo4m
kRo4ChB63hdpR4/q9t8OcDarO6IC/mFWHCDZR/KRQKwIDSHh7V+8Upd2Jwvw/P0VYLgeO9Jhi2Ol
2vOPeZoxrNPn99pIRk1aRcoOWmnxjGZ2OlYJZu8MF9G+jNTm0Qw1xevIw90WWBm+2Et8fEf1PxvF
d5+xYgRmhna3OhQCq1gSjDj/iTeuC/C46AP/abDqf+7Gu6NY0BZjMenVYaSPnqTtC8a1dUlGjIYn
//Mn9/Fg1f8sut4dIoZFo2hGXB1MVfwwFZJrg0aSTwXL2y++LBdqA7pyNk03KFEbJ5/VwygnIDH6
tIueslHBrUUKJMzvISxuAm1O/ZGs7y2mm//L2ZntRqoDYfiJkDBgwLcsvdGdzp7J3KDMZMK+mv3p
z89cZXyaRmqNdKSTC7uxXeWlqv7P2KH74Cnw1d6G7EV5BxV5Hbn/bHqiwGTZlNXkHHBIQjEopW+1
kgTPpg8auaVyAEJV3iOpdRrzfQBAHAoExhLFpkkNWRTJUCEheH3kLh/FNTHyi6p4AhlYo/dC5bMz
ddDqcSOP4JOkD7560lhYZ2LwV8mVANpIyA8mFIozQz5A9Bm60Z+yPNAvklO2ciy73I/KBPuCXHGj
9gXIDRV76lvDRYKnO7Bjg5Kq66N12Z+qYlykDWlGUeKrzcU/ozs19N4PAdW9pXHt7wvft0U8DJBa
aYBt9mjcvYxV9xDkq2/BKjzM/w9GmphJkAOqJ0GelANbXN1BgT6EgtmkhHeoUYX6ZjzXeEFSX4XY
RxY1b01K2p+gX/rHFMfcbazk5Fjytn5RFU73QxNmp6rQwaQt9NSDDEElQ1sYtb+lGUJUCFvNB52q
cGOWAfldtU0Dod6p3vpxXjEr0nFJlgcksYJ7Rna8k6aNmermFvzncadVSXzQtLC8B98rfpXTRnmT
EODf+GFj7iYGhEee6B0EtCbIiIYD4I8ZgSpBHfa7AeyAvdZU0MgNhgkbaqXZEK6IDnGHQhWkTqCu
YpCQob1DPhPQfEadIarC2zEFbE4p77J0jmEmRdb+VZXKP0MTWiR2ExbMIpH8SgYUMF6f6sv+SjWE
nZPDm1OUf0FJbTzNuhUk+Sqam5KMFHXWKvy+y3AkBHZNrUxeHHbVpoFshxOyUl85Ry6YgHh3JwRa
WFCRgh40Nvyk6H2L5IW0Mi6XG9dkYVwa39eQd1b1XhAArWAi5f4FFSHZ2/VRv3zS1mZI0feB0cd+
hEqaIXt1lXhjLz8oSXpIk/6xN6Jtk5pfINvd5IlQL/BvVxWkOcIG24OHKKcV8nAfD6jCN9/ScNxe
/5jLvk6TBV8HfXNzQI0bVFf69k4eugyV2p0b9NACQvb5bSEwbQaxfB8ygoz5yAiUzptFv5X2PYmA
gw9WHN7SJwhbqlyUUDfISv8w1c8oHUXBF1Sbx5PEvq4P0dJqEu63jSQhzSOsoRJTQfoDtHGb8LB0
rzdO57P6BZcq5nUMwBsrGchKHiRTUPMPlRcwRSGSArwKNFEgyxncD30TQboiQQZ/CBVKJP2DVB5H
M72cRKha9GchcP+VooTbUjQUc4HhbilJpdoov4doVSi1TjlWeJajKDF3lbw2bQqs4iFFibWrSEb5
AP3n/qRB+gvJz27nDx0Qmj3dlIU+13pmA27fYF87OmnzJ4ISjVnwOm4gNhH5L6zojHdcpAi00er2
CCb6sGcQMIEiOyRyIHqFOt4iTr5qCfpfqNWFjuUAOUt4YF6dyp4OmQ1XPeGsCOZqDoQrxQkVxRF6
MirbJoY+3VT4pbwy4H9PWv8fcFXMb5lLF8Nc0SFN1USbrEyQbpJBV3DcQgAKFU0vhv8GFdCj1kKG
OgcnYi0kMzufS/0Kl6gIbLIgKmr/0ENbwpjAm2qhCablj7GGMI2RrXzfZWtQxSeyEZBioA1hav4A
0fNUdSCyaEM23ihy5/qSXeph/vu3AwbPJzkeUxyPNOhKTVDYks0PziI7NFautUsjJXg9CVrVkVrL
0sH0QUaSCjzY5rvIPBAk/kfDite4bNWq+F6itGYpZwmrvIwfDYBBQmzz18fn8v6A9+x/x0cHaiME
nhAw8XxOdtFR65UqqOwN2Q4HcchHJeFLPg2P13tbmg3hgaE2Ub5KoCni+R0w2f1D1wIFPMTekPGV
++zCdIivJGNJ1E4G5sMDJwk6AiC3GI2dA7sapuG26NfeARYmRMwioQBbhsiZm7x6TF2UzaOKa2UX
XWp5/rBvCzYZSAhhR5V4xTjYBqTKrGxk79eHf6ltwRhIr8JtsbbyzEB7g9zVW97kn9ebnpf7BYch
gu9S3o1m3mjEoxA7thuFKYe8AphS79dyCpd6mD/q28AoJfjaTDJgA9AL96aGQf9nqFRXAi9zd/0j
lsZH2PkhvKYCutXnHjQW3pswvUvK0LmtaWHfLyBEq/ejgbp0lE2G1Rf02W86P6qmYMEoygT0SMXh
FDQXN6ceSD8rvmFpxAVrbWg71BNP2EHLytaZdLXOLKrmyWdQZuHKkC/0IWaKyNA0BWRSZ4e8hear
nDjD8FNTm5VRX/A3YqJIHIdZjR3UP5iah3MLNAx+FMoryW4qe8K1Q1iT4Fxhpwx18zCYn50i4zj6
2mXtysQuuGYxelaDAGK0QHAc6lH1oOcIqJij1b1DkK+OGl/Isa24nKU5ENZmE0GPWktKAzWZEzDt
kU/AqQLmvTCVaCV3bakLYZEq49RCqKhH6BsBz3KfT6dIXtmAl5oWVukUNhnpcjzfhQl4PnrEH0yW
3QEVuBKruHzmhRrfv34nzDO/DmQIuQFTqULUDu+EvuKkQ+9Bi+Wzy0qgovvqAHDxikn8rb254EvF
F2wk+UEWzlQ7r/vRTnb9zt4oAnlQMjyqEIGyyjv5efj5BLHzwJqerrunhbgYVPj//cqeV9OE5L/a
g0oNcfygRDlQ2Zv5L6Wf/D+0gFYP1cP2RxxLWbkZoMz2NCZJsilHv3c7FEehypCPsmJLUVV9gRAx
nhsjjf6khQolLwKRZjuBfNg2qSgKXvA2Ub+pUWwqm9ScbwFBZvY1FMPT6BMnKpCPr3/WQvqPqguL
I2yCjtYBbowECWN7UoPEjSz34GdNCPukVRCeUQanHaE9Crx4AtnBVK5iyMFrWuT1PNOPJuRt8LIK
eeWN3A/Dijks+KW/96tve1lazCsWYo6I5eT9qRgBqqpTJQUFSqV3iQSR1uvfP/uhSyvpfxt+LQ9K
VycQvYoOXa8dSa6+3db0bI7fPgH8nLTW4q7y5hwCbP3PRU4+rze9MDpiyKAI00bLc4V4hvzF2K8g
+Q3qJUBFNzYv7PLAmIZEaSE6bQTpWan6+yGXPmVIxFlyGf247RMEl+qbPYLlwGN4JZb1HA/OtQlB
eQgMrhUKLA2S4FH5xCmNpkHz8gF19NFkd/1PM8hgkGvb/0IPdN6Xvs1wNJhN4/OaeE3Tgx/xS6q9
AAzlkd/2qkYFl9OQmAGfhfYZGH14n3XanN52chH51Mji15FDIBMUu4QdYHqdDm1TH0BJDeq712d4
/pUXTIsK619PIVg/aK3mtZUebUnru8rARryqtieUOG0hW70ShVnY3+hs29+mocw6qZtCKFSVyFx6
lUBDgcz/RJCXydppZQ9d8BNUMAm9qrUcat2TJ5EjtMIsxVjzQEu/XjCEcihlCufZeRUymmlvVVJi
qc1KqHdphQo2MEIlV420cvRS86OdlfigtKHCWZs/EJQa3OsTvfQFwhZCaCePk4rxryOADdqugcox
6aCbEw4rm+/C6IspuFwvKHQKEI/iKI62tFBGWfNU3mYKYnItwLF1V0USIBzBCB4rQFzQ3a/0GBSv
Fhi962O09AWCKSPRqoZAvBZ70SzlzMf7rmkfrze9dBoS01ujNO/00I9iXMqKaYfTdgYuQ5nJ0C2F
CJ+U9rKjaSZ9gD4LBDsrU5p+ytVMmWCgE4Jymgc7huTED/DL2IPasfhR0/C3hunKirNfSApAReG/
JgqqH/JZIKHnyUMwOaoCtAFo1Idx9L8gS/WDh9K9j3OjQYenwWxvKpUhili6rcahrpojgWNQHiEu
Y/lsp9Np5eQwO/n/uTc0PpvcN69Dp8LMoEaVeVL+c05FhHQdHj4Bi6tfDIVuTWXl7nFx5aAfYeja
FBC2OmXoB5DLsU73pq6uHLKUiyd3tD33+e0bpEgd5CYfS49pLXYXAqlncG9UcEoI8uOKisBXxHw4
GZWh7oDT9DcQItXeKlY329jEW1GhIFoW8wDbN8mUrxRgc6vt9RI8Am188qNAfWcKUR/GPG2OrVy3
hwSCli4uijKYd0kLZVpN3fTQeYP6T5K+MJQL3F83i6X5ETw2L6gRy0nRQqs6HXGyCDcV5TPa5t3g
Oh5hiGFFA/m43tlFF4iBFJw4OAVRNoxQ/0xyBuYehermLosL53rrF3dStC54cbOKNdR5AYcuk4Ni
1B4KVUGJNJ0gPZXArl/vZGmdCV58bCXIvCMP32s4XnY2ZTSuGMrCr/9fMkFTt3EP/+1JDYSY/4Br
Al5YainlDt7npt8uphIE4O00gMH0Xsyg+FiZ8mvDJ/d620s/X/Dc0ZQRCKIC6le3uFz2A6I6JELc
joPXjRCNdoJ03vNtXQkuBZxQPYVQfusBgGPrHGgpLNIkY2AZwrdAsfV6NwszLYYhkeGNwkrkdXtN
Ur9LBu6t8tp5Y6np+e/fHIrfAl8lQX/SG2skDHB/E5Ni5Ti5YGJi0HHMpbSmDOuTAsvkSoD3bEHH
gc5Y0Rb+ikNc6kM0Y12XDV+SM0/WADySGDTDapBXyI0DL9hxCW20MFL9xuOjup2Y4rR6+3LbnArW
GxZ+xVgW9J5ZF0iebaBIaLIqXjlhXzxG4uIvvPCUFCCbmCc91PgCsI8Lt2UjCnUQm0TK/S0fQMTE
c64iXE5RyIDIde4azQiy4MwYuK1xwYaDMYNvC5PMa8anWSWdQa76tpYFk20jMHNAyMUuY7R//Fyj
A+IpIZhq15u/vCBBjfzXnsbeIJzLZuOptKhOPZJZnn2eQFSh1Nce05a6EEyWAyfYqS1rPL8J3uQu
cXqYGmRAE7LyDZd9AmT0//0GRv0kHomfev3YHEO/eTaL7vP68Cw1rfzbtFRAb0Aywt7rdc3ikLev
17zNUsuCqSZBM0CGFy0HkNKUoJVZ6Df5GMIES60HCdJZvOm8JKReNBY4tbMXI1Dd60OyMJ1ieC+q
VSPvUxkrpsEGK/svqYLS2BFc4evtX94OgRb9d8iJBv3AoosRkO4yN9X/IMV/OxVQ64eORGpUK70s
fYVgsHpR13ig6HFm6Nq7RtJ2TaG+J3Wwu/4RS80LVivLWaaMFe7cMRmsJlJ2SXMwiu7G1udev22C
YFAkKLvFgccHidGBCjVUehMCQTPoSd72++dV+62HouMcpdVT4JE8+gjjGeod/xrL4ul68wvuXiwS
rxs8D6HWpPW4H50lyIhZID2cVM08GHHzfL2PBQP7S6j99gkBiJGpMZSNF6pHTcq3yqBvrre8tEIF
08VLKI8UBS0PhD81McqWzO6RB9PWx2be5cOaVsjlyxMxBUM2VK0Eb4IgCKGoX+EY7Ss8+gO7EZ1r
bmz7JsMZkemDVZthctu8i7HAoQS1bSZKQy8pAsM0Qn8+UsetPoTk/fXRu1y0TYgYEUykHoj1qeZI
YumLh3ji3SFokDLksAaocDBEsTm0D4McIdfGxBUL9F9pPiVVwObhfZgB2eTLUQ4ChU4hTjopULuV
qjbS7WhIQS+gdfUrkOUWIAV1ksAoxTMnYKZhjTLSjK757wUL/18u5agz1NbpnYdsB4i6FuSl8MEQ
k4e1a8HC+hXzKSeZjAqr0UGkPRj5IYvfr4//0g8XnAdVByC5Ktp5k3KM4s82PvLx83rTC2YtxmKJ
IdcIQ9S1B8mtorQIR+WhxWUpAx6Q0PwE6XvZud7V0ugIe36gyiodjbHzoKYI8M3dJK3VDC61LGz5
Zgf5+AqC/F6Z/6Q1EB0rTnupXcFr6KCWyn3Zz+NeukBXnsBhvO30LBYNgeKLFwgz6rx0GqC4zJLX
GqLCqOFsnKhaU8xbWDf/C8JCJB11IIl/qOURcr/ymQXBBpL1+5sm9H8R17zPSi0KYpy02mhn9GNx
hKD3WpL7ZWFJQsTgaoR6Qx2EAJhr1ho7KZxCIA9kza7rBDvomHErmvwWcGYTQiX1AJ1jAGozQAYh
ngVm7IxLmPp3SEzGTmWCPWH6agrdf8Ss8C7n4/0T6J4z09LsttUiVh2FUVlpgJp3nsyL4hW8pfjU
NHH94/pgLxiqLviAPIzqpIoCENZTCgXuMgj2Uj81TmigcJVC5d+9rZ/ZFr7twWSMo6wOhw4n8wlI
QiM9hRF7HaGX70gDWwsPLH2N6AuqdEhx1uo8JKY2xh9Ui9pRtVe0lfP0guHqgkPokZUHpXQsHV7+
ieJfDBoP10dnqWHBI6BcomeBioZN6mFzAzppLcV5yVaFk8Mw4RdP5QSHYGYvsUy4HevBY+zT15t+
uRg8B7l4kmVk/XpM6Z9Jxs7pGDxeb3rhp4shTwXMI7My4SbBarvXfHNfNcaDH1DnevMmVt7/H9WJ
GPGcDBTXAwFZeChpB9mBeZXv32W10YIaNj8favEn0OlreewLMywGQaccRPb5uuRp8plABkfP1+68
S8M0//2bZYXTROOKN4g8cISeoZyJCt4aglfXR2mp9fl7vrWOY9/QlnLRe8CHu1C+tyDt7eBZ6Xrr
S6Mi2KtJDOjGyvjtSaqC9n0ablPGIIQKpsoKIknjBOSZBKF/WRrtaUa1xI9DtnbuWBoZwWabguCI
zHnvAVxkdeERpbqQlVk5mi0NjGC2VSCPft1wOH3QpMPxLDdv10d84cYihjdrdaxKPcVNopK6Aw8L
m9RQj86fgEVxJpCer/ey8PPFOCer8fSg6nh4MGLjicdA19XZw/Wm1Xl8L9itKCJkgrddxmOHR6TS
B8IQtCN5rlrXHIjg6s7YEhBTZzhTr+d4KzBzrd3KmqI7SVCBlKCUZIcAJPcgrj05Usd8t8RdypPq
kj+BG1pbLWJgdja21AYBzbyjdCwSqyoQDO6iMtv4aWhiRyH9nRGXbKuoVeQaWaA5KXCxqPFa0yhZ
2MrESGvOGqqaMW9AIAb8KmX8iZf8GbkGbjeUt520xFBpnZryyE0fRXk0vqfc/wDXdCWJ4W/qxaVp
EhzHyGF/nV513mAiE6PWEg0UU8CaEVrvNCvUgFqywhgi6CichdTvVBibETlogNf6yBbIwj7cgrLb
vugaz49GDJRyNlVgMoWR7NZ9FzwAHVC9yFShTtBV7QajUm3acQS5Qm1LDxMWbCIW1UDbtfwAGAvw
GVINIJcdDiT/0lrg1iaQITfAMQC62qH24Zz7YI8iDV5xGVaZTXFqVrI32ZD8bAsNM8PJpkK+A9+r
3pdyGwLLpCYPUMySv7IgaN76pOnOCtrY8nIqrRaEwR0cHILfsUrPIQcSxwonulo6u+CBxJgz7fSY
Dj7uhXNOkBSkQMjiKRvmcN3S/oZmL0yhGHaO05oZKTUQQ1Dbyu2AHToh9Framk76HWi8OrT8aOyW
rVG6Zaqmbh9J4OP0KMtRSVv/DArUpmS9nzxe/0FLJiHsFqAuq1Oo4yRMAeK18zAEl858BnZFsVW8
eK189pLvUv7d8QAZrdL5PHYo/CcKcFLVr6XfXJbgIUQTtgwjUSU2IevhgDy08BPwlTGwkz/8PVIs
pLe/q4UNlZXo1/XRWvoOYQtBcAnpJQU6q7PCysiTv5aftDANoiRUjOp53hYpHHB8mMGjNQBbvpRa
2dA51386u+ziRV0os4iluFXU1DN48Mk7+ei3wSOSHGM74rIbBMmeV9KpSP2VPWVhqFThCbhOe60r
ImxX2viuVXsyrOlzLVioOg/ht9NTMap121Ns46UJ5iSKl8FUU/mwz8pVUMLSbMxdf+ui6tMaNFQz
geAcgH8ArHhNNfAvaqbtCUGucmVKloZo/vu3bvwunGRTHwqvyVBA34G7pfEVs144iKuCWZcEwUOF
YPQjqjdb1FQ3L0MFMpKm4cUCoo6phYRgHRw/xoETu77CLo4alEOEPokWYAOgWn6Ma3OXjv25LOTf
yUCPbYSUrOt9KBdPKuhE+XfMzLJCfnVbF8feBiV6U21jSN5orrEhTmGbzmD7Vr/vtt22PuVbyQlW
pkqdLfx/fhv9Cm4G6IxZzgdamI0zunTzi1jttrIDt7D/dNbb8Xin2h8vT70VusBtWYr19Pm59rpy
ccGja8Hp1FXRIOgZ48Wmj7ccMlVWOfQPRFlL9Ly4DHFEmz3G92UIlLAqo+z4GORl+QGOb75pilZb
SWG8eDhG6/MK/dZ6XOFFXe6hihPIKOF/poaBJMaHZPoNdbjra2Jh3YmXzrRWZRK06KFF7NnOqYT0
9kYDWVl9MOfi2Ou9LMyCeNkcGFKDSDWr+yBw1kWQgGTQfDVXjnZL3yB4nEEax1yByuVRgdZZJn12
OY7ZERDNa+JmSx0IvkYG21HmszgR5BWcxoicXA2cwjhL7PH6+CytIsH6KeAhwIi3+ZFF6gPPiz01
lBXjW2pasPk+ZB3kcsAk6Gu9OUrAcbaSL6287i7Nq2DYHMKAMdGj+CiH5Z+p428NuLm+Eis3rhvR
emWsz1xO4+MQkNMQKX9inxwAGftz07CL2+w4IocxxmOfVxlt8RRLkBZqZa29beTFvTZBXjDglAak
18BBGaAiU043JXcCjSaueNQvQQBPH7xReyiL2NLKQ+Pvrg/KwmJX54X0zefwhIJeoEBJzJxOWfKZ
qHda/V6uZdMseDRxb5160OkrgGi9kH5CewI7aWxlPtSDUHU3ha/XP2GpE2HNB13ThYxB9G7qUjdT
EGczj5Rlm1GrrSFcWTxL4ySs/ZTnJCgjSKkaKD9h7HfSNkdF+w2s+spXLHUgLP6Oy3SMJ6wfAkc2
TDSzoe0GdnsJlSDzJmQP6m6F/WvsK66BHTXg8eJ33rVHBqD01CSb6xOx4B/+x9jrAl1TGjp4adfZ
UgoxHej/hvb1xi/fXvDbhVNyFwKFHZQQ09O2/hfQ26iVOoHa67Iv/gzC3VOx8ij4F/F14fzytyzu
m0kkbRyaJcbJC/fgDffudDQ2up07uTNYZAtG8Jkesk9zU23ybbbS6YLfVgQTr5RRraC+ho9Lu3TD
dS2x5Zy+3Dh0gpGnyJOXpQBfVKGubqM68Ubfy3sQlI61hYIJ21yZo6WvEDa2LPSp6kMXwwOh2ym1
H4yvHZgvx+ox+4KRd2OhmgPvIaXI1Pgu4SW7J0CCe6ka+/uppXpiD5GabEKl005ppaeOOfhkT8JR
fkLZSbs164YdE5Q/oAKg0t5YUvb7DEI+xyLuEjvrEZogY6jelXEfOZCSB2G4jIzVx5K/M3lpVQkO
BBBIyFlNGBtqASH/MPzwH7I7/WBuwWO2KzsEcuds3HXWZMtO8t6A/byRDvy5tFcfFuaeLv0CwcNM
cqg0kB0evMRqHBinLVk/0n1mFdb52X3cR9avdJOfB2t7fP8AhdrG4pCtj/tZAXu+K8Q4sEcbyTHd
NZn0BX8hMvb0rO1R6ckhXKttwk6xWPdCkO99fdEvXX9EUF6WtJLJdXyutOPu4EgW3QF5aEn2H7Cj
4Tka18TlI3EAFIEByCtnpL+PKRdGWXwVk/N2lCQNttbb06Z1Idp8pLPR4d/ojnZvj/gX7xsHuZmW
YXGXOgj5YBK4BXIwJOkLu9w1h/Y3+xnf6b99ZtHRQoquu5ZRdTkCrTDxXS3UgnpQCvzCGquAHAMv
3xS2YddujzGJjsG2dHVczBr0GThQtLw+H0uTPf/9m1dFkmFlRID9ehIsCwx7B5q4Onm53viC4/n7
hPit8a7VzNGfjQtIdIAL0+7X9XYXSqHZ383oW8Ox3yrSlKDh7nfwamDG5oWkOu1dtPO3PysrsgIX
r7d26wxf6mGeqUN/jK3yxFfOZ383z0vrSXB8Zm3kiW/iF1D07W8VN9mFUKYP3GbnH/2jYVdO7bKT
vIEyphu7kuNDwFbdNxuwoN/WLPVy1ANrRvBevVHlBrZ3rOqH0e235dk/dMfJIfAiKVYP4q8ufVT2
yr7c5dZHaed2eGhOxbk88LOyy216vxY3XdoJRCm/qkIJDZcwIEblDHBgwaOBLW1+YGh25S6BWf2U
fvoIW92hiMhiDsILz9VurXt1HvcL8yHWeNRdjttDPq8IR7N/tFZvQXHbNrfhZ3wf7GhnjXeqhx3w
xd+YZ37sPrQNtLc2YK1hdhA9cZFk66zNy+U3coWJ5SBDPKV4A53PKpElnZvnMremN/3eeAlwQDry
MyjOv8j9dWNYOoGJ6nR4PGY+B07Km87GU34v/cpOeKFwxw09KEfM8kqaw9IBTNSpww7epzqZF9uh
POb31V2/LbbGIwb0ydhOYElQW7ZAWdnS/Zqa3IIDEQtFWGx2rK8xqz0UHAvIjJEgXTkULTg+Uahu
nKoiTGSMWtmivIVvzTG0Iay8ts0tNS+cuWSjzmV93kTrTV5AO9tWHui+2gV32U71qpfKUX6ndKOd
+Ya5za/kpFnQRbPyU/hHfb++Lv6ewS6ZhOCi9ByXSD5ved1mtPN9uTe3wa7dpk5yAEBmm9jc6Z0B
i7/dm3BS5bZfOTUvLn/BLckTQw4bg3Z4lVrSj/Ie0pcvyn48J3vjkLynh+ipWztPLK5+4fgEVVuf
1oU6ePo22nXP8il+0nGGNn+Yu+KcV1a4vT6cl5eiKVagmApeVVQf3xRASiqOVUfla3HxBV4L6FH/
bsKyHkiNPrddO9OP6CO4Uw7RLt8QT7ozXIQ09sF9+Fjf5Qd/5Ti0YMsm4O3/bPuAkfWmUWPU/J/Q
3GGRRZ7pW/ZQvPjvQevgZOlWm1Hf+p5yDH63O3V/fRAXNm5TBKQZGuT39QBfmlgQKvLPw6Zxerfe
q868dyY2iIFOeFd+JftsX35AcuhRAd1ldipr83jZMMG1//fLoaOW53qBlxUkx/yozU0f0hNX1mJU
fx9o/m904ID927waBpORlPPSdyuXWjJO83zbnzhOkrXz8znErpxu6K9im5xMJ/c4DvQ4wVv1n9SN
vdzFf112n57WRAKXvlZwQ2bXTfVEWrwjKcjSUSgCTGYu22VnrDwuLJiFmEU/9bEKNiKQE7URWd1w
DJM/K0tl/omXRlJwImlB9dyIsURBunalM4CoHlRt9mwTn4ed7pQ4XZHDiNWRn8ZddtZ3NTAB1/te
GjXBp3DeAPzVYxIHpLbz8iOiilWxlRFbaFxMoU+aadTrHm4Z6QpuMAPSp51EqXv9py/4XlPMno96
JYiLCb9dPdMf9bP2Kp/Sp9rzN81r9Gm8jqFFVjYYdnmCxAz3QJtYmCToyWCRIw8JJIlLq/TfzP5B
jVBVH1kTWUsc0eahv7AaxGx3I1P8XpGxGn4o9k9ixc7zz1Ni4ex/+hUdNr8KaxNZj6GDS2RqDTbb
6ngHkq2vEHfl2PryXh9S+/X6CC+seGOe1293j64fkrJrAaxIZfWL6pWr6mSl6YXLsSkmyEcSTQGW
Q9uFW3ypqT0UVoR8gJfyyXhkP/M7vq82MYBX9GE4QCra1r34tu1NVDIbZTPMqwqTScsCVEzIUPST
c33AljYbkRzj+7FOyQSX67+Mtuy2J2hfn/29f5QYnjA6V9rKR8XJcW5MEZt8vN7rkpkJ7iNPjAml
IXh+7uWTpj1n4cfIVi5/C5JVpphPX4KBJKUjBqvbSOfuiCq6h+zFPA6H6h7zc4jOhlOt9LWw2sSs
emReVwbVMHYt5LkKc7QaY+XeMG/1FyxKTKjPWC9DORwfMcUvBeDIJIRObk9dak72oK1ENhfUcU0x
rz6Ny66uDPQynNXzeCj3zAK0C1dz+Vy7/u/rc73gicRkeCXjksYGzLVM/GPX3CkVbuUyQ2lSeCw0
EOJGusuibGXglqZEcAAcW4OexeiNls+l+lGpK+0ufcXc3zfHkkHEZoRePb4CSsh0vIvHyR176mRz
CiK39Q4MI2VlWS3Oi3AwUHsENqDLjINBqlhRvq+LCqr0oGFqePyC8gIlSK3QXoxQP1bVfZvQlYvR
glmK2Q+9TCD1lMLDtf69r9/FxWtg3oQNMcUEh9yUiMIMzEvdTi+lnzq9YRzGPnvgUroyRUtTL/87
RaM6puVQNMaexd3kNErOHylR1xbW36e+CyYp5jEkU+pnk5QZe6KqTWBlWhtuO9qqG6Mg+l4CunRj
pHm6HYq0vB8l5LAiRIjcfc7M3WD8qRQfGep5UZXWSLvBdJGdnayE9xe8hZgEUfstK+pSM/aF1Ftx
9c6mzmHTA2OlpUaBe92OFxaHmAehJ34edBkz93XXq+dwUvSzGuuIHMbFmu9e6kL/dwZ1ZiZN0xK2
B9ev/ujjqNtCITQ4q6qsrWylS13Mf/9mx0SfeFEOqblP8Vhi+VNwKuT6M5j6lYeYvwesS8tEcBS+
iTBkRxRjrypB6ylayKx0amLIvxajRfrI/IxING5MbTC3rI39Z6Vo+h1kfNSdGhRVBFxLCR3OPAY1
QwHC2OWaz88TFNdtVDqH+F+SbGRA2DbBSPBMEJb8NVPk4pmEBXLCBz3Ezh2nu2ia2IOiJJPDNSR7
pnpQ75WAoKiM19PG4KyxI9QduMCpSc8KSiuOyGZBmHlokREE2epo2HcqiyZrmio8PsvBgUOL7MDB
Pd5nUSK/QWNz+NSVpPhlJJmi260cQpFBAQ5xX2kF32syUV+HtlGfs7Gv3QwCDuWm0WW82gexYthp
DypanffIoqrqaG8oyBrDc3QvbxIoboHWFCcKThxm0zk8a8mJ56hErIbGKLeTluF1PwhaKw8r5hQD
I4pNAAA+jkbRPEhsbM5T1uPZa5DXqq6WFo7gk7PW9/WW+/4eImMVplQ7NiHk4gce/LjNvoQXIS6P
ZTQo1NgPEqp3UygeW1WqBHZd5TfVPygmFY5dRhMY0ZQG0l7NYhtMIugwHWOyppS25IUE/6syBMsi
tTD3bdw+63gQtyVf3zHV+DmWpuRQvXi+PlILjl4siMhNquGcz9hez9P7EkGwNB1W9pCl06NYBtFJ
NNdIqjGwCXi2J5Xa2WnThI3VFw0ckQ+JtMQwHFPlFoOyrVXnabEDETNQAaDGgdAiWt+F1sibCPU3
WIfXP3n2gBe8ilhBkReK2nFoQ+CTyXZMt5qOtHGTgmO24reWxlRwvbwp4palBtsnTXlfyJJNinHl
OLPUtOByO+idRZwM5t6nerkdglKxQj/VV1pfGpm5128OXTF6KgdGCrtEUNqOw163ehORYpmfgwoh
jevjv/QNgvUnQZr7XcSMfcL1x8Acd6ivWnslXfAsItY4ZWmc07A294Gs7//j7Dp2I9eV6BcJIMUg
aiup2x0cZ2xP2BATlUXl9PXv9Kx89awW4M3FhQeQWiSLLFadkNVAmvbjXcXo/vpPXwnLJYI9m2VY
Valyj+7IZuWN9TDf9alMPbT4012BQOWBgefJ8frrVubjXzfszXxkvXbioYGLTSlexxhSbwL1yyr3
kmHj1rIyXP8gtG9eYOaZZ/aF/0O12pkC56vdRg/p2H+5/gErU73E+5RT3ORpW7XnQkAbwOQ9IOwj
36jtrvz4JdwnHzIIlwi7Ogvr2crv6fScyY0kcKXJp5Zgn1i6QxtWBUSRAcY/9DY3r5lx80PbK/cA
Q5L0M5zgsr1U1vR34nn1YFPQ7xtnhusLHdroUccKSWNUysY3ulC3bCi6XdH3jVeW0fBopDt1fuhe
Dg4SDpm77xPaHVu4umy5Ha4snn8Fpjdz2xoIhXeW0Ucc/upOEqpehar6+9ouySdnJlvX65VpWPIh
mGljdKiVcyzlvK+p9uyxO4ztx+46Sy5E2zCrz53cguRHB9ucXFbPvWTsaLM2+QZ3ja2y0NpXXCL+
zWgRDf80zTFadKJfCqGe4zQ+OXH/93ogrEzGEp3J9JxjQRB1hConGGy3M2h6UIVPx40Fu/b8y2e9
+fl1ypMEwEZ9hD6f8QeRgdAf6rsqre/nvNx4ydoYLY4Hh+vITHGkj2aSR5PRwuOqyL266nYfG6XF
yQBNhTm1BbKeNP2chL1f0FMDbZdZbGQkK9v3v576m1EqyUBTtwa+seaT8hV4cwdWNNATGKMTbCIH
yCptyYmp95OMJYjPgqB0OyvIAac6EX6XN4EuikPNyt6jefXEpuHrEJY318ftHwzinZRmCd8jlltk
mjf03JvOgYu6Lp5x/0uHoONlG8BtL438qWtLoDMSCMGwLBmgxsSczh8GthVC/0qo7/2Kxfposzrk
ihdw1IFqBRzjuQRjUWncqAOuYyR4k2LpT9dkSPqHipjvYpj6Q1SPjddUJbux6xCXlAwFAWIo9+ax
qJ8LB9qPklmpn7aduh9GGf+A/Fj2PaNt9pBXZfujn6GMOoSRftDVBFVbh5OdFCWr/aqhxsYtjCHl
BNnxLKaxeESfvXwE38WtvaSei5siHegOYOzptVft/EjcJg2kMM2OEKg/Ba7qWFBPVveUDLUb2GVp
34QE0qwTsHyeQ4rx0NWNuEFprjqA99tgEQ12QFqRB0XF2pcpz0HOE8k03UJjvDnZ8ATeDxYBViUs
0hvoflW+zacCmOGMPyHBaHcTkyzym5ykKcDEIrL9ASpAJshNg/qlk/bNae5Bpo/qEuQ2WdiCegX8
UX9dX07vbiaULsOks0JpaxfKA8hvUg9u4VDJrEF3GH+EXb+R2rybGeAdi+tT3/S4mRoQ1Cea/Ixp
9GsO4T53/fe/G+Z49uLyBK7yJE05Z2csB6CQLPNczCnk153noWvvWNN/KJOlKLr9d9clkYsaVgPB
Uj7Clh1KQkaRb9e/YWV8lslNW0aW08VwI8uGKmjpN6J/Xn/w5bf9X5DiNy8OOrtAv2O2rfacy0n9
yVgT7/tYZOd+zpzHsmOxXyeT5SVKRkHHQnt//bXvnh147WWtvdl6ex7bMs0gxGGV9m5q8n3o2F44
NBtT/j46As9fHID9JCcZE3LRVuxN6Jed1e/gmaHuRu4mh1YXJigJjfeh6or7mWnnAaL8+iaz4/wJ
xuzhfWqEfrn+rStzt8QpDYyxuipdiL1EJL61RcXuhLY3ghOV0JUZXGyzeYXSU8ovQphlHZ0tzcTt
rFiXeaqq5q+ENP2xgivuF1L28ctoO/KHypxYB2yaLRoMqAL6Zs5TaFlkzNmxuC3PRHcVwOa5fujc
lASEMGefDVn1w46c/k4BGb6L54tkviQ8etB0SPaW7eY/275liY9dIb5NBfzmwnZOHpJ2sm55FdG9
ZTnjI+mM8zgVrvNznNruxow5XBtGaqlAtGb6BnfX+rEtY7FrKjO8ahnHL5EzxL/pmEd3Rd0rP2wq
chNPc4haEQU9R7jl/JmXBZwOu6p8ka3kXgiy9h9lbOyPUU3TT1BUG/0hn0fwYMLpTDOHPbRzzDz0
jAePSprci4vza9SFVR6UHdSNiiJJbyAIFvudKe+rXo6vcYGzYSDS+dbzAhJr3LR700or6Npe3vR5
VAVORduvcywEKieK+qIiwp96x5wSkhc+BCdav4lxAlI4ensW6+e7IXKsP44W9k0kpQ4sA6bUQIT2
8gFjnxeVOESRIn5OcufGakPrJ2lE5LtChIGd8KwFbzqyX1XXWPshT8oXp0TbfhIk8kMJjWHw0e1D
CKKd36ZQSgdcMXrpUHKH/1k+PUKkiUOGmBaPKUNBJgFh64YZZoJ6IHpXg+LgNRmDajyzNAzQJxgx
FMz9W5f9cKN1WgVSlvVtYdzhxukd/gQV3OzrHHbh7yzHuZ4nA6TNoy79ECmL0iUYj8JZ3K47sN5d
2zxA48L1yiLes+JjFqt4wWLncAi0+/t8dE9u8ZBlD5H5o6aNhHnlIF1C70ghcTuaivaczCYQrgO3
Y+ONqggG9uNjW80iY64myYUkaXuepw46wXHiHrHoxafrT1/ZtIm92LRjTH8JbvK5EyRQXHghR1Fu
3HJGeTdHxsgvcoCsbuk8oMt4rtOu8XgLyS0p7QNLCXRZoib1O1V96U3z+/rXrL1ukRZYFfqz1hj1
MA8PKmjn7+Z5N+/ih7TaXX/B+/s+WSLnaFUPZd+EOFrLCT5TlQeL9etPXpmIf2WKN6cnULY87ROo
iURodBDgjyLEevp8/eHv/2y6pLa4XaSyVFwI6KDLsOI+zTcevLL8/4E/3vxqBuFK7JAmOxcR2jZe
3YbhY1Nr8tfMNHqKwzjbuP+sfcFiZuM+anHPySHWSR5TEwZ5xPwPjc2SIjIVcQO+GhzUFTkUuEak
8CK//uSVJHVJD4nqeOKDCxmJMMVZRo5W+Rm2HV6YJrAR3sqEV5b80tGiFbNjDGGQfgX217bvaPJs
JRzqn/CfhVaWSbZUhNe+5jIzb6Z6oIyHOYFcT9eqYNbHCopAfRf782S8hG9c39e+ZrHZtWVoa2Vb
zZmokEJEYooPgJa5lw6eOVUZa7/gUqn8PHKjjYhee+NiA0z6vm51HregMye3NVXPyI9vQ0HgvB5C
G03S8JTLLe+JlVW85DgYPvVuGSPILfS1B1t66YeI/RQ77X9nx0RwbdQW4kMUpLuDplbt69bg8Ne6
9vuIpGihDtZGxW5lzJYEhZnYcd85qPk6Uof+rBMIWKDef1LOkPm0kJnnijb5Skdglq+H0so+syQh
pI6VQ3EWxxSJhuLehojlY1g28x7MfMAZkzbdWA3vL3KyFM6fCpkPaKdCpnDIj0kojnFcHWK7glRT
SasAHZLf1z/o/e2eLK2oUUVJLFsjb+BOuhftI0qHMDTf2CzfB05S4i6uYjXJMSZGdOdQh0AQAnN1
YBADvU2dqTwmM1zhRIsxSxX02LvRlY9VGpm9xeAJiILKsDOok7w4sF/f2GPfr17hB12G4c3m4YgQ
MmXabc5a1ZOX6vimq8ZdFuIURX38W2lVqO/ne6rgokwqF7Ex1xvvXhvpxb5l2/bEY4bIGHCiEvZY
ji9qy8r0/XgmSzV+FkWjlRnkG435qeIf7EMmbBiuxaZkD8WQcKa7M7PdQJqXjDg+HbboeWu/epGU
NToaqgSVwXNfA4BpjYd6UxzifdgPfvliH7JlOTW2o7rzbMTo21YGYCdNzJlVFfCroi/3cwwZR9fY
0482tcCflzYv4HMWJseJJ4OP27oLr7kSvMY2t29iKyx+Xg+59/cQsoSzU84smJJdrhl56aUOOYgs
BQziAOTFhypeZCn13tiEzKgPIqizE5xzQRi+/svfp79QskSm83aibtLiwRf8eHlMP4Xn/pmCLp7t
oz2Kp8GwN0cXXF5+q871DZzpgo03Xw7e/68lkaXdc27XGZB1MLSIbtmDummPYl/uhztICFn38V15
bvY5GB0gJALwb59RY9+5z5s0+X9VtvfevlhNqZJzFvVRdg6jijB/1DHwWqJ7GZ0kpJBgw3ENO+Ti
0R4reGX1jQuldDZCfXvqG/rNCi2hgDW0u3vVF/y2IC6k9cDr04U/Q6yXQSmWp/e9ZeenISvzy90k
D1G35grFVl24Xo9un9+QpPTGfGZPY5ZDQJlHkFUknYYYcg+tLm0INldOjwTE5wc4XPSvBoShvy7V
4V0p2+qrC35WIFQr9hIq84HDcU0UbtjfWybM9uiCQF0TQqHPBPaxfieAXMzHpjhnF9H7UYzZPidk
RHVmMAdNuvHF9D07JnXPd3GX979EZ8Oad+KyuUumUu6dOp1gZZXbO8Xr8FdtYlxJ+6HEp5UQ8PNS
uMDel9S0n3OWWMRLBbN+aKt2bu2qp14o8jCYWmU3njN30W/HBfo0YpX1wkzY3acycTxrEKHflfqn
yB36hUU27Hh1ND86KVW7uUD5ZWZO5Y20T4pAQ33K1xbNTy0HOmk2JWRj+KzLHZWZdaNI33yaoAa6
K1PePuRyGL6EYi6imynq2VdkStrTxMaatuA5U1dRGgBCOHtjPxVf6qLWewNls3vFM3l2snSG+qHl
HrMLxKR3oefgNV1EdlPaAX6UxzH0vDPn0qiQrAsg85NLr6yhCg0wctXv+kSzW/iy089lyWB6CRt4
98Sa6ksIazUL+xLcb86iStQJGDhr2F+PspUNeWkzEpGa08gp3dOYvIxZvUuiD6EQsXFcMrg3566N
898RVuWe5FxC1QUtD5M6P+dmC06y9ssvedSb5zctgXvXRdlsiofiLsvF17Rt4g3owj9C+3vhv0hj
kjRsJrtFbq4lA+rC0uGPOW71TgOhcdJ5Pu5DXSQ+TAmjwJDC2ePmOflhNk++ybn1OCZlHQAtMvqk
GeFXJFr7YQzzLaTO2oGySGqqrq9MA/TsebAHjYpAclMkSgWtaqsg0lus9pUhXnJsuBU2DRrXuJ8C
n6rie52/XF91K4nRkl0jwtGoejDsVCUIgmxOfzYxlnzcbFGP1tLQJavGsLjQQ1OzE0fz8qwYDDUl
LgXBbKH2WcDYzNAkCnJatIdCJAE8EGOP0Pyhzbrxhk0sv7HCD6aBS9LN1IaZppPB2Twf4+I1K8Gr
lx+Bm1GypNHkSAKnOsqT81g+MBcGkGo8Dhm90Z3abczV5cR7JxSWbBq0isbYXFbBgPh6HqY4vi11
To+lLq0DzMng4a1bh/9y4dX3gtMjx+2LJvtMZJCKmkIH/6mbJ4NSR4A9Eqpmk3D3uUmrQ4bbpN/w
Aaol2vQ3sajMSUPYD86wocG9RM2HqZm7veNw+6ki0+Ahde/2llOSoOvr8IsrrOlU1VN1k/ZZcadc
ndxntmSHuLQj31EJ+LgssnalsIbAzMqFUVCvAqeO6D36HHTn9jrz5Yj/663EPqDMUz9Fednv5mbk
vju56cYt8v17K1kSUGqFjNLqkEb1QQp+Yhk4d7i6tkWwedFZCdYlEaVVSWVAgG0hT9Pcp6M8lY2z
sQTeZ9aiSr7Yayv0MUTtYpXVdt+j3d3BZuQYw4f4swqLuPacpuTFPgw5/Zoz99TWFymeNv6Sd8mB
WU74MyYpRZZkNfMpFqre0yl2bjJaMp8quDBfX6krI7D0dp40gMZIWoA3k3mAw9yvtlqxK/uVWFyK
QkRZG11K1U3yhUR/tGy8dstlauXev4T6Tl1jj/OIOrXsSIcIofGuQ8vwNOLuCK8eEx/CoZ+C60O0
8iHL5jWtJfQr3cKF+Wzsfh3hG/ypyjQsdQ2Jh9/X3/HuNNhqWU7u0rjpYyyTsxznKahciEjLIVIb
J/O7X4CnL6eimWCRbPr6XOfhLysaT4l0Cy8FzmNjFb17tOIFiyuq29uqDIGtP1f0Ww3UDs3vjP4R
Flt6d+/ON56/uFiwkTdzKWV1LjJgrSHMsJeAyvskdk6Jw75BVfL5Q/OwrC43c8gbTgp1dFNwBiPy
Hf6aX64/euUbluXlXLA2KiDSfy5C0BaghByEeXmMef8wtYBidm7ykfTUxk3kv0lebGD/Yl14b+Fo
vyTMvFyaote/YWUhLYWCxkuhQ/WgbgE3BNIHzeixICX34E76QVb3/xXIEVQFRO8ggA/pgN8JILCf
sqza4hKtxNm/1OdNAlzmloTuWTuec0G+MqiBU2hGf2xsLlfyN4824IAxEBjpeYLpCOvjx9CZHmW/
5dG0NvSLGM5doC6LCQZWZUP9NP3O0ftwo8frv30lfpeF7hY44BR3M3bWxX3SfCtRLyDOryT+9bHH
L8IXcNG5KWb0IhzeWt40oeRBITQL3ynQZVz5kc6rrZZlbug9DgBUdPQ8aGAlMrWP+RbvaWV8lvVs
JlFvLWYsSs0qGzeG3t5VLoMgv5tCrZnX5UboruwRS5xKzXTsDrNLz8ZEN2EKkfuBl4CRwDIzmFPc
emm1Bahe+6TL398s19qmKYUHAoVeXs7+pNEAJlcJrpbbZeSG90mzsWWsRNyymW8Klzth3AIxz9s7
qcvDrOzX68tqJSSWzXzDKoUyCCIuYZ05pHQWxxK43jtXD+5GKW9tlJZBXac6pPOENaXIHlWQ0QvH
8VfTJM92BS7G9e9YG6JFaI9NhLWVu+Ss64nc4wrAD2GltmqCa5+wOJtHuM6KzEVYZCJ/suvB8uKO
vPZV+WQ56oOhtwhwF0qlfZfghlhWUp8anja7mIUfKoDbzrKLP8BfBd2wrjtDfvtUcWiiR1uOeu8H
nLNsIJmsSgDnAxB1RP2sdOpDWDh+2tn7gUOhj26oEr0/Bc6ye5S0IJb2dVafFU3+kMyKj5YZn0bt
Mhiwmg85I2GYLm9/E9HIIXUBaTis1Sre01BeLNTnMRAJ31JcffdChjdcAvHNG4BOQ0lKKwq7sRi2
ro+Vhk0PapsllGRKx4cd2QZfa23ALpHy5kXQxYznImPkzNqv8HYAVfR+Ft9E6G5U/tc+ZBHWEfIV
4OQFARXchhhQYlXAj8EpJFS3fa2gt+j2g6/mj2m5Osv+EFoBJpODW18KKLecSs8pwqfre8f7e6Dj
LqK7m/kwVcBLn9sRYnLdPR+jIBs3IK9rD1+EtSiGhhYMG2w4oASMmxXJPcepNvbWlacvy6iFGkZU
nAQ9z84Mj+P0M2iAEWCuH1O7cZbF1H6acmwUNj3z1vZhefy5TaObDoTr6yP//q7tLHWsTMSSiZiu
Pbe6+tYJ+1Nv6nljaFa2paVWVVi0s2S1W51LFXul+w0w/oMTfS6aybeqLbDX2vhf/v4myCSXUQ75
5/Y8Wc5zkUrq0TL53GKhfuhcc5YdPMEb0qVVM53R90ChLb8pS/GhA8dZtu7yRE1ZHtagV7T566iT
WzvKNiCCa/O6OI1JMjGrFjjyswQdBDAJZd3uri+ZlW1t2Z0r+0iXQKej3BSbAc7F8ciOfM6GQwV1
B7R/UnfjwFmb2kXgKsdGoRvLE5DyovC7qGk96PQzr+zJlhnTyiuWdW4p5lHNva7OKURsYwqGk984
W8CbFY0QZ1nsBvmxSkYGtl9eg5RnFYFqMkCxRPdFj+wwJfwvs0rfafsdbeefDrZV0W7ZPK6+fHGB
bqxENY2ycPqUXeQXGsIQ6JcRbE4OZHK9ZOIkqGzMmEsSivUhXTcYwW/Za1P0j67Qzev19bKyFJdF
cD2GbpxMIINq03oF47egm29QNdcevQj+nsEvTOESAE9b1kN6BTg9MILsDz798tY3W4spDJg0XXmB
y3wV/as9/bk+IGuLbnFul3wCibvEc6VT3ipKDmgZnfG7d9cfv5IWLNWiwhRNWT0h7ZvkV3siXgU+
UREme2JXAXWBfm1urr9o7TsWp3aZSPR3q5GcJ1s9djnjHpoKgHqOZkvXf2WrcRY7AE1tN4suMBpR
SuVbNSn3ddglgcgGEHCaOvzYTrOs0SvaR6EcgC1LFPs+2plHWP4aZRvraOUrlvV5aEXicIU5yrnR
nPhaaOuzAYL7oXTi5Mal4YdMacG/WES8kZmABjwCjSVzTZCUd1Yww1jjJOaUbGRqK2f6UimKSALp
vRlrN6OACqvs1HYvrAFPrvpl3K3L3kpYL92TnbltLpopLTLNafISkn5zW3eLv7z2BYuodtOcZ3XX
MLiSpT9ImZykC4HnFG3dEF6JEJD4UHAsrbB6Mqc80q4NNFz1V86mhjj4dGcV01Zf6X1qEqZ7ccTn
mRjHGZyKMxDc3R/OizpwizTdaQ0CUlWx5phX3Anc0NLPGop7oIln5Ae0jpxXHA352XVdtr/+sWsT
ttgJZMpNzLHnoCpcv7RQwvAAEH6+/uyVXUYu9gA3qqUWAJ+c4VQnvFjU32YTwem3NofrL1j58UvR
KFcasNXCAT9+hi9hNPdfJtL+vf7slcW2VH0SqZPljJTi3NnfylLuSvgsM3LMxXzK8tfr71gZoKXo
k+glKfK8t+HJ+yl1lG8nudexjcFZ2buWnlekgsYIBYThHEr14OQAgRXuD+mS51kmG2O09vsvf39z
zMJPURGQ5NjZaKiDcDuPH8porD0gBueNXWvtKxYxH0nHiByclrPGVlWDqTyVvd+Wox/XHztBlh1I
5fKo45ryMy8rGth2ad91mQ53worHD75iEe9ROIkGeAJ+rkKgUYDldwbHl1ue0WuzsAhhlymusjjP
z1FJqrPJEjT3ExArn4WR6YeMG21HLGI5Bl4L5FbFz3ZxPzbAnn2T7gY8fCWKl4JDgEBCFxbsnrMj
0gLoHGWdbAjab5RaVuJ4KTkUi9iqOJxngTCtb+Ow/2NI89om0deyEb8BDNtdD+WVdbqUEOKQKawp
w4UQLssHjtzTyzoBqGXH/LDiW35Ga2+5/P1NwKnUcmLbradzaJLP4Zh8mqb+njXt05QlG2t17RWL
mEYi3otG5shB208EOWg5PhD5Gvd/ro/T2nQs4llxyHwlpgKBnJt6Nzk5LLZJg927Zfk3S8b0C7x1
k5frL7v85v9DwdgOX6TrsdNJShiCopFQVZnKvDw0o36u8qzZaLqtrd1FZIeEpTA7QPkrG8DRHB2o
MLUbC9dd+fGLsC4GkdRhyuYzhfqhZ13ItLqy74qiuEWV+7vAMHpwZU7gz11siSWtzc4iyou5JbBP
hl4DPiV6Uq4cbyDkT6Njp5z2e6GT3AronBZ/r8/Pyn1nKRQjmmy0Wz7N0GHt4x8Cwvn7MMnJHlgk
S/sSxTN/ToRG5j02cutmsrIolvoxNustqkLw6CO+02AMZ/lRdFsBuvbwy8C+CVBrhneZxYC7EqDb
Qkh4hA91FD2X7bRRmV57wWIHsBrlxm7d61PXN3cjIT8rle07y6q961OysqCXzn4AJodQHndg9DSQ
JwMcdQDodHdz/eFrP34R/A46yDDMgpM0tX6M7f1cvzbNxra19uhFqMORIK7BTLZOPL8fAGCWU+wZ
uZGErD18EeUQ+KDQP5v0aXIfzVT6UfOpqbfQ+msjvojzzk4j1JBiC/Tw8nOeSwhiqdnZKOSCpvL+
NrJED+GqX2g0TQC4D+EUA0Z5b/5KkCY+pTIkqT/DAT7znCRvD1CnYSC6J19Yn8y/GqTqPm2ZgNRk
MwS6k+2xRoJxgsa62CXxZH40bg4kN50T++zYdG78oq1VoBsL1JM8i2d/lqULEfKoa+5zmL0HaG7Z
Py7HC8hmyXDOgML3gbTuHrg1a1QKCun6OQhG37uiBOPN5SAvj5Zl5X6vdNF7Y9wBoQ+J0a+VO4ra
K5x2fG4aB/KVaZM3MMMG2jEY3cj6I61UNEEFxcGHWlvAKhhbNPHOlbx9tqmEKECvUvErSRJNsING
8nVOnNkfmmL0xUgcmGZO1RceWt33IZFO4vVpIQMW9x4sN6KjowvmRYm2T33bwbpCEgjntE33TMr6
b8ZDcxdF2LcUjaLpKYvTQgcAg5c/I4ireVlCKq/Nc45XpWo4wEeufZJxWO9tXRaf9DTO+Of2ZyPH
BsIzA8QPO7c9pSTCvpL05FEpxKWiVPwC11vcFNgV7mMpxR7+v9YuhA5TEInUPrYQ+/FLNpY+pAsq
35lsZz83jD9MIe//EgsNibusxs5a9BB29/JCVPtck9LjfdF9t1wbiHmLDbuEcnQwOjb6hss0GEmU
B+MQM1/pKr6zJ+A2jR6HwBrzZtilOuLxUZVdzw9RGZW5b1khBbLabtLvJJ36T2Cgxt8GHoOmwBvh
ZHtqW27ud4XObnEXnY9zT2QVTNTIL1XszqAWSDs5zH3EILWK4FAqZtAEF6nIPB5SWEdzM3wtBjis
BaFwzA5YmD7zs4bRG9kodhfLRH2qx9ihEP/JGq9D3/BQ925ee3kvM+iASsstIf9qlaAdZWY+sn7I
YE1NRXSGa/W4d5LEh6APP7Rx3XgztgFcE0j/klkzGwInsgugZ41+crsJTg2d6OCPpmsgTSQQ+lAI
LPY6Nf1F5kgZ4tdlq08qzeRf1Pqtby5QkK8mSRE4UWFYu2tYXR6Z5uzGwAT8sTcXYq7KC3OXzBV1
dlGdzF9VA2NXZ66HV/R0eRrQOua1P9R10e4M4/OuHSyxx51jAMxIWMeiIdmrTkf1Am+h0bNpz/et
loCJV2Z6Co3VHOpSJqgAdP25c5xil5ckfs0N2pMKmnVfNQQmDl1RWDuV5M8oXtDjVLpN40EztP9e
hSN+DnGLYCo58TDb5ETmPAEomM7ZDXUdITe2tZUNeSlZI5OYjdgKqrMLRATmIg0UeCd+CEmLD51U
S3EaqXgZyxjA3NBxvoWqBxlCTcLj1VaX5314rg2Vzv9mCjYPoVsM6ttpfiC1Fz0Or9MPqGVUd1Bo
ebK+21/V1+G5fWrv9D3/dP2jVlJ7e3H8RpU0PAJC+0SrOffQYtDAQKWzlXi1VBXUfuctx/X3CZw2
44tX9dCUBs10UKeolTuAimKv6UP0T3C6QXcrDOYMmiak7hIf2hTRIekaBcGWbqOF9v6HsmXez3Ud
Wa01zufBtaCXlcNQnFYDRN4qXR14p7esrt5P0dlSWzRmwIwnsztB3qz7Aqr275hLx2sz637WNHBL
bDTWWN9zCbDZ9Sl8f+GzpdwojPdsK+mIOsXoCYlRepR/rTXdePo/+vf/X5jYUiFyCKGbICPhnBQP
/SwSaH01u5rYnq1f2VTtGjN9HpPWs/MPFanY8gZQtECiM4EXcrvaUeubgfFmom+7dCNdXlkJy2Sf
dmmpEzLMZ1LezxmcwLoQNs9QokunD+WGbOnhTWkG9TqWFGe3vEunLKD9D5dviU2s/fzL399cJwq0
95zIzRGxUM8DLxCaPhCc4z/NPG1M+fs3PrbM9xNB4fyepLBjanPoJD3YOLoZoBDQ+B/SDw7RYjNA
sgEIUI8wcYoHCftQzX+rTe3gtQ9YJP6qLriIHWc6R0Pou44Dgvp9B7NizWYAqV6vh93aS+z/zkMT
sYaUIYBH3GKHvM5iT9XSeLmKvNSakYPQ6mNb11IFT0QuGYfBKs558kXBISl2o6AMYcWE1tb1b1nZ
QpYXApGJIuWOQKWQDn955Yy4Yw+HQbAP8RVsUM7/O1iQ2AvhzjnJU5YimY760RxwGESPbLY3z5cV
y1i2VMMrZiJBtI2cUz5F8sR6nQR21YJipKcWTu4VreEmLLU5q8llNwPSW3THwyIJkLmHJ2vmLupB
uMioOUx8RvriUAIlfAvkV2hwHxDRfeWQ8szAs7ylpoN3pZjqEyzFoELpjPo2j7FD1k3HXwaddw9C
ueaG9GX73HWO/jTZTRkAeqI+sbCEPRcsEYIqtUuvaLgd4DI5B7UV/5R9Dfl9qcKHuK2qHYT2kWu3
Q/xgt5A490ZDpoexUJBkGNEZyFQd72PwWF8nBzcy7tbJMetjkOSAZDoZYaUnqR0YDTKQfE2i9/A9
i0+uqsP7KZ3yL93/ODuX5jh1LQr/IqpAgIAp9Lv9jO3YzoRKThIQSIAECKFff1efUQ43uKs8S7lS
NOitvff6Fk+KH7jkVUnKZBH/Znk97ynAD3tpXXnT5pZnUA3JS3F0leVd3t/1eQvV8DyNO6N9mU1d
Yl/rxLa7CjUqWyp5eRsPHNS1AdL9FCww986jrQN5bxcD5keIOvBJNa8jTX5TFHlnXeVQsC1Zcrbe
MO2hY/bBRlPxWddJn8VuGf+gE213jduK14jY4nXwi3JTxsUAZZd7X2K1haa78YFqmvojYom/JNAv
B15O4hAi5XEOdIGoQkFeeDHBUi/0xGZ2oPD0WfRdC7d8FpZGt5D/8hsZ9c0XBAnDlE5jvEsIhNud
tb8+nmcra/fyjKoj5BGHy6oX+GWetkASpfVQfTOKzBumjPjUUdhfnlT14PmD1pUCI8Z5LOv8odDq
Kwfc7+OvWFktlsdU8Gx84QIocA7DCjTrh6YvUo2w8MdPv+wAfzlvLE+kyThWagIS+6Sq6KH16mdM
5B+fe/RiX6A6LlkbRuFJCj8NnTvifvLB5L/LW9jJcqpwWUSMNPxK2Xw3esGVkO9aYy9CQUyMLaoG
p/ncO146yH1PvQ3N3z5ukLWHL2K7TokimyDS89nXTRY3dSodFGQl7ZWuXHn8Urk02NobbWvbsw2a
flOWCNRAPQkTmKhyrozFlRn1fwqmOXScBkGik86hyOe0fA2cYeOVpt1QoHY/bqaVIeldjgB/HLlQ
P85MSH3wFLp30r6Mw+vnnrs4ynUyZlIILFDaL/t7GEci50GsKK+MypUTylK2VNC2hDtL2J0NJdPl
tsqrTRP2w264nOiieJ7vPMSmPpcOBK/iv63kAC4dBXMYnBqC7lAU9d4qlXa6sqitfc1i8nqqI7li
ToDrI1MnZNLkTnrYgHCB7DK/5smWVH319HHPrI3cxYR2GxfZu8GfzyYBHh1W6e4jcKJXpsVKMR8Y
I/9tKVZ245BbPN1yHpzkFJmjk5PopOccmIsqyHdmBr2DOOyFVMW4n8GyznSLykwoJ9rtZz6RLEvz
ZZD0tB6NPofMnY5zNCIoaUcEyJJIfv/4J1buwkui2BBWwyB4CbtNBJufzMVOL28n0DbCJE1aGh2V
SUZQOnV1aLvOu3JcXpmtS82V6zqTRihoPo80xvZ637NrxUYro2IpuZqHJupz8IKB8+j3rceLdOzV
42jqK5nDlSG+lFpdIlgOombzeeLYWLlBrP0LZ0+toql/rQxy7RsWa85gLuz1XrVnqvxbiBj/QeTg
4AJBc2Vwrz3/8vc/1koonmiQi1aegQ25afp+14gKNPLG/f3xmFrr3cUqU9MWKGMHsN4iDh7KMHhF
YuRKYGDt1RcrTOsprnkYgxDjQQrvQ+NG4PlDHz734oslRetAt4Eg85k78xFGVvskKj5VkugvEaki
FAFUZ8yei/FloL+ha0zj9p2O1yJMa22+OCZ0Xi8jOQbRqUQR921L4UHSjOaaBfXfRz1ZSqnmJLQU
M0ucSVchNSF8gGSTu6lqb/vShVVZ517ZQf7ev2QprBqGOIdkFf3rsS4DcybV0JSOSFl83MF/P4rA
W/G/I98kBNZUsEQDX7TcOH15zEcP5gIdyrf4lZ/4e3KcLMVOSNp5YRiW81lTuWtYVwFNQ78j7YI8
m+VfkJvfjfAN+fh7/t7rMCX67/eIokYlWu01Z6du0nw8utdEsWsNtZhnc5tD/Bd43dkT5J/SoDTp
gvjFFY7c1LC8u7IQrb3+Yr71eWOaSSfByZ34s4rnF9nMV6byvx4H/39HgbHaf5vGjm04Ax40nfvE
859EGyQHKpISiaTEQVAR1R+AaxRyNECHlQCcJhMdvqiuK/aFnN39FLjRxU3CdQAxhIXCz742ns1U
whlPJ3gLZkgOsd0YUu+GtIAhOZ4zPSKU4X31tIObdqKS32VeYAOKCAO9UkjUfNiQtXfugMwBSODm
B0PZOEJFTD1/PBzWZs9iEahDhiwVr3F3td2JFI3ZxCp/km388qnnL6VXyUC0URVrzz3psn4Kv8Oe
b193/ZePH78y6JbKq3JARrJTIBAEOT+Cy3EounZXuv2us+zKhFmZnUv1VVwUZBhz051h21QeAus/
+cTfA+ME0t0QPxFYDDAYLl0Z32sfdPn7Hxtt6cKCVDp1e64lz1DHlJb8l6Rf2/HKIF/p7/jy9z+e
P+UBuMY5akV9DwYnMvb5a+Hz8KRlSK402MrKvxRj8YQURScMFvzOZjOI8EK/NualpDrrr5VyrjXT
YrFBlbQFQxqqHUPjO7AuYBvThQer5E2B5NKVdfnf4MRfFoR4sdgU9VxDLiUUYCCZ2bE7cgqyPuMb
10mdLEjVnPUb51Zv3V2enp6KTX4nXun22s+vLHVLDVdQzlA58IacjZbiazuV/m6UBdDin5s6i5kf
JdA6X1Rz57r92YVIlvj3Bn7CwbVcwMrrL2VbnodqooGY4FzKOEvi6CaaPwWXI0idLgaxYaRCPRyB
FbZ6QtXYI4VbwqdaZUkmqyRIZ5bj0YSOR+FBhBUiRJwKwBxRlDddU6SuzJGl3qqTc+h1sUH8p4Dl
UTzU5p2JoHg1lUuzjrC6gDl1fc1RdGW2LDFkNclHVQuU51OLQ7u87+U3P9ZpV18pyVp7/mUI/LGo
BEXVoBKhUOfS2VmL/bJ+g3w7I8OVRevvuE90+GK6d0R5DWp7grObgWD+dboNh1S8DOmDPaltnakD
eUdSK3hyd2LjHJ338bV9FT/cL6ZKo010xPX3ypKwsnwudVuxbmtbFCWKo1Wyh/Ww3SR985SHUm0/
Hn9rs2Z5BulHSEaAoATfKLF3fdFViJV785WOWnv6Ys7zOUjacSzQjp5/1JJ/b6Ph8VMv/n/yrLzv
PPCGgjOMECqUoujmCWkI3Hg/fvxKwy/1WRjCsQcXCv8Mpt6FDFohJ84k0Hb0c02zFGbh7OA7U4Se
paY4KmVu6jy5sqasvftiTxfgbMbajhCYeO1+aG5tnGcI0V0Zkit9uhRiATLkTEnuQ5rBx58K1qfG
yXefa/TFvJb+FIaatOF5HqOU968intNivubbtNYsi0nNUKxhAtGTM2Xd7UCjLQhr0RZ8Mnul3dda
ZrF9U1WWjLDIPxu/PErZ4cAmkmvNvrKC08VErXr4ULmuF51NFM4AIZQg6eR3pBZlCmdelUUmuhI/
WvuMxaRFUWI8wcc9BF42Ehkbpn5T8ODKYW2lE/5PWGUAXkCoS59r8hzOMtVgA8r5k5fnpbQKpCpS
BG4AWoue/old+0bL4K3Kk7vc482VlWFl81lKq4okUonXTphdPmxXIdcttzCWQY0ctTSDOeY1h5cV
LR9Zyqy4Em5eQqZ0dpTB2SDg9a4vkMftZRntTHBBlsOTUJ9m03W7kMtpF/lVf3C6aDx0bk3eY4br
4Mczc2VMLLUucxAiGFcrgsraqLhtpC4ROCiv8XVXnh5eBssf+zk1tRVNnPjnvplBH/S80XuH7iti
V7psbdBdfveP57eqbHJ52SsiY259/3tQhcfBXks1rszMpcwLXnYzDMFA323Cep/MX0tabHEG3VXx
76j65+P2Xxt0i6VF505Dg/5yDpBAdncQg4gDOFcp9AZX2mitDxbrC9eggaukDM+sKZKsqPIqpcBz
f/z6/2Zv/nKzWYq8TCmjuRgwMSFrGbIxj8ov5dCoB6W1c3cx9e1TAWnfjU1coET9Ru2QOun2Vjvd
M6DGvkqHos4vRGX5/vErrXzvUhsW1QCfYRYH50LzWz05X2Jrrzz6750VLZGXyuGu7G0en6ZYn5y4
ei4r822u8lNVtte4kX8f0tESfDl0nl/CTRPletWxat8a/gtmGlcm+9qzF0PBnYsYOAjoFrW2R0LL
raH5TgFP+XHLrzXPYn8xUjZlRJGfcKbiR+dCfdQNrg8ORfXW66vI58uu/v8jLlpmjX0fgO4wgiku
roXVJjftLmrVi9e2r/7YnGtu7mk1Pfv+rFLHhdtg05QPVYcKH1Zck3v/fWGIllnlpDS99FUA4LQi
bF86NYCuHJVqQwhz3DKJvL03xNeKr/4+nqNldnmMmJxVA3lN5cT6FlE8m10+7vnjPlv5lGXlVe7P
dZVMxDl1yZwOdICRON0U5ZduhKd4Z3cf/8rawFvcs7lbowOmCaZmqBWFpU7eP1dGGy/ljrqykK41
02VQ/rEVCFoC9z36qEL33nX/1MhfH7/62nMvn/THc0dbCKcfeA5rAUruJHULFF2xa1z+lYb5d1n9
4+kaJGvpzGoEeh1Y7TSHyAxuAk5+awMxP33uCy4T6Y/fcKjwcxTnmjNYnO1x0J3eO5aqn597+mID
c3LVSuJhOtIRJkMJfHGP2hTDJ5++WLEGZ4aBQkPyU6BRvcyEvgPwsdx8/Oprjb9Yr2IOKUqcRDWu
gnG5sU1Oj7Zwp42Nw2v35JWfWCabOZtyVP50+YnAGihh0SZm86borhzoVybvMuEcBpLCi4vWZ2NJ
Atc9qG1EWUap7ZofhYXExr+KBlj7kMsr/DGIpnr2EbU22OrivU0olla7Fck1I+e1py8mr+GBzz3B
a1REd9k07zvlQ6nVHT7u55V9acnzdOt4dmERNJ5N9Q13h5TUP0YiszF5/Pj5K0vEEuppO+PBNzuZ
zszA2jRMKH/Jnai5tgGsvf5i/vozqPtzCykhihizauhhr3JPTA6vyyuTbK31F1NYEpZQtxvzk5iq
dwJqeKSiZ7D5f32ueRZzuEPbFL2T5CdfTcXNKF1Iw2Vy5QC69u6LOQxmE/KqLmAPjXRPEXW+M5TM
NKK/Bl75e+MDi7UY99RBoM5AJMqSV/hZYdc/1iVuocX+48b5+xSmy6QzLaEWqgtYwHSct+lkqjvP
C9JkcDMi2dZpneePf+fvY5Qus89jY4ABiHxoh2YqsrwNyaM7EHZlhv29F+j/FQvB9ko3zTQibltv
uNabqvtFxdvHr77WBZcf/WPpgUy3JlHVB2e4x6Xu8NOgALEp32rA4T7+gcsp5P9PlHSZyR4uGqPE
wdoGqSJDIVWffGko05luYHgIHWQxPECL2g+bQNhrdTBr/bGY1LqNgq6WEGXLcN4nQffgdvmnliMA
jf7bXmNMQCAHFQzcWWqRKYv/dXLYfdxWa++9mMxtWVdDl+N64tTx7Tx2b2Qsr+xma49eTGU5lk1g
kbI8tzATuEGxe5Kpos0/FZ+iy/wx76bJ1QXkZQUkVrCJy4amTCd9TQS/Mo+X+WNoGmU9lEN8Il37
T0d/GXELg44N9QRQddHnIGx0mUJ2KJShNdxRYYbiYRuunppu2ltJryymKzNtyfCsyOgaN7lMBOeJ
FGwDY/Q0AThHT1e6eO0HFlO5EGHjwds8PzH1AwZn8a4LnHM1OXe9gI/yxyN0ZS1aZo0LWfTlFKKj
XS22k3UPvfvaTZ+rnadLiifkuwaWZw6eHjppoLYxrCTpNQehlRmwTBMLr4e2FsYUJxB5INzi/Q/t
D78+bpa/F1vSZRI4h7kpR8EL5JVFAVPphGaxBHIG97yj9uGMFuU3ud+ItJGf407QeDGfJ+h/3Qim
nGdTjJt4xvm9D/0NzPSuQNf+vQH/Zd1eJoajqatthYKmc9U6dq9sjNsN3FRfmsp6G0jr68xJmn43
9Dh2hNATv+DeDixmUoo9J16yUeEEgmww996h8vm0HTnC7Yi+5NcODytDccnPS2B00ScaQ1HqYoPT
/ykS9Iuxn6tdgFj/vwu9A1y58ihYKPnMH5zSyXKFs49Elc+1X1hZ1ehloP6x9bYu8VXjAyybx+xc
5aO/qaZgY8EFT4XfdBujgyD7eHyujP1lKp7EyDZ5EUHarGl/RtQVdZpXXvzz46ev9MQyG89lX+d5
2yancoozz3xj+s2xV84na8++LHZ/NBIzuZ+0bgSHEccjqWmSH7SLzi3G2+fefdHNXPvM73oc3SKQ
fYf5a90918OVmtaVDl6afmltRN3OOJsTO6YAEe3MeAZuIO3nbiuvIVDXunZx1gG/c6pYkeMCkIwv
teue3fZzJdF0mUZHzBn+QCZITk7vQE49/yZERG46K2+88cYcBsTQeG4/7oeVzStaHH0Ap/A6PnUI
LFflAxmagyro2YnEfRXpK5Ng7ScWS6aHNdMUFbTaZMxt2jOowHgiwtQDhCxn4ebjD1npj2WGHeCM
sJwUPsSjwY4bsUdR9pUTxNqjL0fsP+aC8mwEhKuJT2rsaGqUZdvG6398/N4rE22ZWa8l6+ew8GHq
xzyzySOYiwjCfzbOtYHqxf8+6y97ypLk2Vgd+p3t7LkpFdkSlofPPsL+xymX3Z60XP0GlUC9YdCV
L+Pcx3vhsxKcDdqh4haMkdcGJbhbDh5Lk8aucr6Zpmb7xJjyi+wr/6sGTgFAvGk4MBiZPVyUnDcU
ctAsUhzGun5T3MogoEcfRVUbt0XpRi3CGfaziu2xfzcb19UeMjhJW+zaYRbbGO56v2SdiC1sqAGB
qRVcmmBu/D6C3TBn2mG4E4uxfiZUA8mscf87zxXNUfbgjw+5U7J/GpdFww7/PdiUgZrg61YGu0gQ
9ntKwvarHBx/10B1/5og4vMATJI59XIIj7Vf2kfHi2BdMrjGHifNHJaytnCPLs+n+7qCtkvWff4z
cfpil9RlsemGsnwDNqL/oZzIvWE01izr6qmqdwBzatR7ePxsOPU3boeMIXVc8whvqPzVtsb74SCY
AFjMwL5E6P0urYpSZNYPkSuXbMSRiSVgyCJH6mcgHQAX5PTdXWdKscX9l9gUw34eT/hwm2eh9dx2
U6FMYIuC3Ckd8sY5d+HsPomwZWjiOA9von7wTjpKOOycw/h5DNrK30ZdW9CsZ1LtGIujHXZ53uzg
4Rs9tgGZ/S3K92H5FxAwdry8J3EGfkydhrXVL9Rt7dMEG6FNNOQehkMhdyoQ466SfbPrWludHNnq
YxsyeMMxprcTaZptINphM5tBbeKSgOuj4UtHOitPbtOqI4lHshVmCB8BIR/ecAMcB7SCIIc5imHR
B8QOkoqI2g2t3zcpBmzyaGBY+iXxgwjjhjivyM/m+8bEZAcSe4Oy+ibYzwY4B0foOGWzNT/DuFQ3
ApSlr1BK8ltXCbnB2ivv4Ws2v8HZscm0Qp7Fm3y9K32QQzUF8ihBcOC2lU281XEIn4pBil8RAqMP
MjYhxNf1eKPwc7vAQIEKvFOz8X3gNpIWNmNAyI07UgMxLXvdPnkUHhcRaqRRooU8yG3Rt/FrYbx2
F6qaPaCiR923JfGAXvfzrKmN3PizwzN4mSTbwfeGr1DPQCmcT3LbuDHfFiNDo7uj3kYlnoKi1gkZ
UtnfWtf3bmjvTbsxSGJ03Ux3QUn51ncbBeeQML+TyNSlZQA/UwV74kMi6u5boAAlQX6zuWEMTnID
EFM3oQriRzvl7NbrcgMfzDJ6c2Eom7me4z5ORKgNFy6oWJ2mMIDuODnQNvIOrsHIrD1t74RGxMMU
tPxhQTLaJzzI905Mhq3yg+Gr58/v8Fzwj6Gy3r6feyDGhzlIiWvNLWxQwTvyPbCEkOfhhyg3wVs8
jHbbuqry0tZRTVoMJrjrcELPqlmyIk3mkG7cuv7tUiLOvFfJTxQn07QoCp4FCTxNdoIl+iskcF9z
C7uHKCh2YTjUh3CGSS78H6fwa1VMxU9bF23GGm7mE6e0P41jiHpXx2uB967tUwzaYpclCTRfk/D5
Awmq7ks91j8dSvTOLaP2i2xHuDrbyH+dauqyjOsRElRourdSJP5dFHLwlHwJl2xPFe8+/nXCNh1h
tUOZQTo38CRyreekHOZXm6Jt3ydRO0dwAOzX1nXEc9HqFiU2vHwHZUrDALwYyu+JITY49JWu7woC
oFIzF4LDxJm3T7NX8WMST14qPAgHgglx3u1Ew3zPTTih2HPuv/ujGTjqa5z2jo4chO4gSn6FAMyk
KPb2tqAh4XtdeDH1MBjOJl2HmYkcumNj4x0mNvkbn7oEbrYKMfZK5LA/Gip3Zyx8cXZhHhV7Jnin
0n6oI5XxqGRZgBqCPc9pdZ9HKDM2vUJDerm3JR3tAOjyvNNcGJYNEySRVZeU90UQxk/WOt3TNIr5
xUOl/t4FEO8mjo3ZBHETIbAwzPswNlxmiZPrlPk9e7UVVDcUFll729sgnfpen4e5bV6s7mIwLvD2
sMElGcWig1LgJHzxC19+ETDG3TLpDj+KxkHsYqp5ceCqfBwaIBwVace96hzspKWFPaayUEiE3uhs
/bjq3+jklw9eNwT7YuLTpo8CndWOU2eFO4pbpLWH3VSq8mYWWv+UXdvcxVj4d6yN+TduC2Bixyqo
MiR3/Fsn8JyjhsfgAcMCIyQOxVEUhO8moAu3QqJsNlTTmFqOdVuim4YsnES88/zYfWkh6oC7SReH
j2NN4zmrks752SNwciuTvL4PJ3mhhwX2jk2i+MoJid+YyytkV7v6tgSnYB8Psb+ZTC5Po4cHAG0k
sH6r8aHSqj+VHoOXCZzV2XPk+ICO0Tx4FKqXKerb+NPsFrbKCj26/TaRZf4K0oN3AqQCbg5BXe99
AQYInyjHwhyCqDfT/oGPEYXCxPcBoweUQsa22/eSdS8NMPW7JO7qr8Fc/dM3YEtvNLAoN0GLvoJX
uX7GYQJTPvcYO87+NB0D8NWCVHp9nWReMYKvF2JptV98XE/eXdNQteWc0awk3RcbdXecJWmDKa45
lsXah8n9HOTxMcxL37sPBYp3tkQrA8VK0XxNIlediICOXahGHPwoRwlZpFgL+r+BC+1tD+6hykbH
13rXY3k8uCiHJFmisPvasWnztKxd8eQKz9vUJgCAr+LeU1uTIG2Mj/O0QMDDl41JdRNyZ+vMOX20
rQfv9taFlMybpt9u3Hdb1OobeT/rFtUDE7UpeIhI54eJ+hnbUNq0ECiz9mLPABrplX6Ana1K3I3C
+edNOkP34iWhSFLgO8RuHPWYaYwWkUJnnVeZNwfFO82xAfid91ty1z7NuklQ8AEz5zFVteuTbJpC
IOsiFXaprNp45+SQe4IxMt36gTPusRQCUNfG+qhb0DEATgy6tNXJMGZe5xTvoZPU54YE7la4ctLg
okaoP8dBzYFhro8lcY4iiAyjcQ+mmL3XcZu8BBHMVxALBxqdjxOEdtL9CZ1RDfNDCSs/LUGO07r3
tjWEwXtrmCuzmOUWsBmGUESqA7AdU6Yc8xAWTO+MhHsYiPXIWcVls62prXdzzdrTKGgNnp9f1Pc0
LtszQ0XHc6ABcUxBAnfufKdoDZJcFZZ7f3DIi2hF9Ht0wuq7m4zYfiMb9CdmcV6uBJLmniv5QQ8R
weEybh5MNPF9HpLxWWmqHkWFDYSb2gfsJbARKusoauJ5UtoYvATXPk+NADMRZeecpxzseXoSqMve
Ssy3l16KalOoipBtk8/iPqZu7m8aKgjw6AHFUkT55G9zK5xX0thcZQ28TH8XERi8vlHyDvUvSNYx
ardTxEfgJ71KZJJyUIBEI3PAdOY+61QefhsHAVNSY6ZtE0T+0xATc1cPOUEV6GwDMAqLLv/Zu5ET
HsCZR+VLQKZkekSt0AA2Q8+HnUPloepkcLYkKhCZDFi/j/OiPju0oZCamdrdWZYkKKsnxDz0Qoeb
YsIVkMYK6KZ+BE8z0bPNqsl6Mmt8gcOMMax5cscCbsXSyntrpmhMBwt2YSq6wDxOYrA72lxiZk5i
q8vRHvw0RwFV4EBHjDng1luv73FoahXO+EoiusAnQzIhZQ2Ih4Z2vZYjVjhmhoZmAQg8X3gOvE6q
Jrxxi3PasQlcRLkgZjgWkczhRTTikqOH/Ch9z9Fpwh13azwijr2pzFaGTXMLi0h2QvN6mRkSb6dD
0aFYyKvulGnz/dhTmfYeg7gwCkCyUZ5XZyYZxKFMIHwOcSL9BqiMVsd4dtTOEax9lHFCtn0x0psq
xH6Boor5IYJP0UPjq5GmqkNhdudW0z3UMFZlpq/mA5OMukiWgxjq0FK+uBZe2JHnFFuJbfcFftP0
NvA7KPVk28p9ldThzmfjhL0dR5C0QSlIpkhY7fOmdE8BBMhQBybqi1s47TeLQ/ahBX0Iek/NAXcb
ar7hVc5DGP7Ust3UrS2zsHOnd/h6R2+yA1CVjQD9pEUwlQ3cnHCza33PPScFj/6ppwblehWv+6zk
AC/ibFfexEwVW0eM06WQy+uSjNkBf6j74sWlVtxYRxS/gPJ0d6zO5Z5b4UHPwMmmjsZgE1p0EmKr
5QMYcLbaTvBE2DHigFRJW7YPIFi9SWbBMW84gSHHWODiyb1T4YaSZQAvty9lX8sfxqmCdxGz8Dve
31QZjzsCEy3QaKF9dMC2JOJV1YWrU4Kg5U62ctwQt0kOQR0Ob7QDb8WRnX1Wrtkk1l4s5lU/oBi9
jjyTH/tSNF9aH+ekTS8q1iD04uokI07ebUpazTtZ+hY8Vrh246WALNngigfAU5l04sCwE9w3cR8/
ukomZ9R7TPGuiIv2RkVTvx3mPJoyBVUL8rtOxd5RXh/Xe6lb3GLY1OHW5atN2UH5wZgfpi64o7jB
JxpoMubi4DoKwHl6+T0WOJFuyVyH0T3rhFBPhKHs6b1EqqzcVrg0s8wV0n5FLQI5ixZG95FNZJoo
rPONKqA+KgKD6O0TbeN8a0YSbrtAdGzTJo13zGF8TlJYq2Iqe3LqfiAd0aSkGYe3MKoCsN3G4IiT
WA+cxtTI50pXUByFzixDSIHc8AUErbDcFGPoIx7SJt4JGFqgQUtr6aHXAitCgevobkjyfwiA4A84
q6gUjsOUbIwD/lcmGTfBpsgPI+4HzQPIv1OX2SCOGhBppZy2Sctgo5l3NcscRNZ/5VMHXtPYJjjY
zqLZg6zIU1hvijT2h/4lykWJbyPJ0Xfs9KOIY72HN1WdaTTiFwI41LPkNN8MQ+BjEboQXBqEf9JR
APifAuvSH/UwNEBh0Wqr6qbeoRLMeRuFNqcEZ7QTB6D3JpqigKegT7m7aYqrzSgGdphiR+wjGda3
rfYQbEH82QLeGgT7wAdmek7syeK0nSIGhExk0do7jrvRxp9wAEw5QOCHwJkFRiPuRTUqwhpxKxJB
t7Tgau+AYJGCush2OWXmFiyL6YABHGWe1e02QQnxbcebAleBKNn3AQguEW6y75J7YHR5c70jwuse
8ika0L+2Elus2U9tgasSSerpKapnUMyCMTgE+ThneT3EoDS08b1KcnIcSZ6XIDgH+cavBrMFA204
xZjCA07LQ/J9DjFNAfMa45vOyZNDo8YRQhVUWclBs2dmGvsdx0f+VjlaZ6LBFr4ZYYGM84nm5s7j
TmNxAkcYg42U3ot6rG4ccDRuWmQmsUMjfrQDyY08jk0//komkNlh8AjrZ9ZMzgjQlAeocJu4QwYn
GazKElekPoq9LRZiQHP5be5pBL+aymwcLhDnkpIAuszENnc51EAUpRJIHqGmfDKuv9FFondhFVPk
OnwGkThq8HF7nHBRMW3x5saCPWI2FSkMLdlNVAfFprVhgLPmPG7J5VqWooCNmxSVEfkGl01y6j0f
U7EbVaszvybFO85Q7hZ1edGpn408JZVpb5XTmINsVHcHsOz0GEH/sIeylpxVVHY3tV+LH4BDJ7tx
duO959NApFNl8j1CidHRmIakvsund2/25/9xdmW7kepa9IuQMGCGVyhqzJz0kLygHk4AmxkbY3/9
XXWecrihSspTS61uoMDe3sMadoGfKR4jbrE7GRn7xAgZn/xipN8Kzsmmymu3SCS3vSMSQfvQWROe
P5j63VRj2jNY2r9BP9o5+pWmSYgKCAe+LfdZH6g5ZlDUS5oc40OcFDB+rjvL/wvxOZycWVPjYHPa
wXmxRU/CvaqzcF93c5jCsXSK0kx0EOMd8pChBxLwNjxXdWKCqnMTpYWc55uzldwurJS+jfqxgpal
Mu/j4BU7UxTkLszh+gyOuzPdDLAVfWrgD3eCnQym+9zKkJNmlppPFWqkJhmhev+Gzp/3D2mAT0Yz
rZsw8XDpveVgKmqpEUKQkBUF6gCI+fwNjvTl89QRQR94103OhkKvCJRK6L69B5BKekFfLLid89FT
m9Apm3suAlB7K8PuG1MQyDt39GEiToADk3fvuYz4U9gXYgPxb4xZCTAfaTiFYB16VZ/aSnFQnCP7
xnW6cD+3Tr9tq9rZdmWLUojM6HX7UR/+yMZy2CPLaR8yBNI0BCJlL8cu/1sxCHC04xRCSHaed5nv
9ge36ZsXR/Yh8gkMKn46BXqmNep2EFsady98Puy6qbRvZGjPsCApfB0XEcbZIY7jd8tzMhpXevC7
DcDuzkM2h/XeliUyNt2ggo9tr4Cuc11DhDhnFjkWA0DXENCudh5e6u0MOJWMi6aAXHzbhfndYEGa
MgvKcYuM0Hntmy6bNvkYuajhegAZWGeejFuD6weCHubFMA51dq7NymznDxP/EyKHOoZVHXiAKYf6
pjNoikEMwPeh2gdgLptr86udBw5zX+EPu2mizvdMzV1qpCPVpoNmcOJj1z9NMxQRJtXYv+ym0JBX
HJ3EMgg1WQ8d6qh0nD2UvvltpvxpYxEW/eXCerftYdpC71Z/62BQvbUiyMo3k3Zeh55292436zfp
MnRmw2hMx6novrVIMtIGWhkbu2g3OMQ2NviYah9qZe1mSLF7+0m1zne/96Hg3uSyg6o2t9GPFRBG
j4k/oylPMRH4BpvkMc6tvDoiSQjTVlXVRlnQRxJUWgnxUdrpuWxLqJaE5kUWIoLOKLV/25OJDo4h
1WMjh+EGrQs4U+op3KIUi/YyQ37WlWioc5xju7aWYUpgMHUsUOWpBAAfb0eLut1Nhvw2QRY8tVYV
4vTDr+E5unXzWPO/dGqLG4F+2okjtLzY0OFKZF77OPYyedfOMCsbMT2DHK1AJtB2G+WjDDJNOCWF
j5YrYUH3ijknu7VchGt3zufE7XVwcuA5mvaCl7+aiqC3gJnGbcdrxHkOzBa+YNnqWGOkMiboFzfp
lJVIVKLKfUJgyLYGDijIXd3mNtQZxAhz5IHPjpUDBYfEadfyxhwqZdMEpRgqj5mNSLHRB3d15uxK
KehzDoTBBlkHjlWpy7TIrBlyJFYQJRiA9HeQbK/fwHFhsVNQbOCoqiFVaZAQ5Yqn7gyTUac7t+/7
+UdEAmC7I5vjypDWnFtouum6Iy8wgf8xDRZsnoY8/6GE8z7bFpzw+qmmGwih9xtYrtENJtfvrm7U
X+HkaMjNCtriMElPueKFTr0AkQdqRE1kx8az0emNgnEbVlH407S1eel0UecJk5SjkHOh58n8aE4L
1y9jWB0FaV0gXAYB2tCQxTeHiVszlE17+8nLNba/EPyJT0UPuwE7PEhkKSmOsebWhmjOfTkM7SvE
/M0O5jPNDuLPfeLJstpMHU7CfupMXCMraWKD5H0LhoO/LTRaf0g4+d2MNDDa+EEOVGIWWKk3uNG2
446TQNEs2ru9tDfIRMM0gGARCn4vrKGX4P6kpZrTyrTRDfdMnfomk48DhENhkNdyNFmsfN/1IroD
lGBMpYsUm8OrboN0Ve4yAQJ+POWBiLMsNN+RE9I7n3HyDgYjpE6FP8fKUA0PnTxqEtvuNXTk1O8i
R/0Wt6Ki30hhP4O2XUHruuHyPbJgLuDYut/CL6C7Ew469sxn3Q9PQ3BWG6lT2of1xh/H8/JCdTKX
Xb4pax4mg22rGI49TeI1ZflW+fh32qm8LS9st4zVIOQh0lm7czMMnyz0k17L0rP3uVVMW4xyUSjl
Q1fcZIpiF6IPGhcheD1BKF4Rg9AoyNpoU9edeKl4RLcTmhX73PPpI7hMLn5IgLkLHGgIJOU1OqS7
GVOAc9juZkgxMtv5A8Qf+WmNGbmH8j/ZtZZDIPgzQe/JYFBT1iDGQgd1iDE9giuhA9e7WWPSyQr1
s/I7s0Gmg6uC8b5tLAj8j1x1B3Dzg6RGb3sHj0K1iaZSJLPV1pusDuW+IFj1c4MWQayRhz+FVsd3
tiyy06xaBbsO0xxbjlKSMhUdMs8gkxaMv8AV8zdGME2qYCaSRgKCuyXKzsRSpb2bzYTPOjM+xB4y
qzusULJhSEQOuoKCATo/+pjJYoarCsR2tUB9WmdMYhV708OQN9MO+UUYYG97/QYWCZBLRGYFN8xu
KPbQHhTHycPAtblvAF8P4rwP4ceB1n/SN0qTWNImOJLQHXdzPpUUY8uRPgCpXBYwIWkpQKBq/Nuh
0X9PXTZMzwUarHlcho5zP+sJG9MuQAf1oLj0i3jaO4VckHunEuVxDPzQT5TkmFSVTAQ5utpWhSeA
mluNJnAP8emZTJiddRLdzCJv6oTWBCKnLfKTlHeU/AyjydxGtfFEPOAw2jbKOJugUmgYFoiIU5Z1
/hZSmiMcB6xqC6w+20BYuNp0SA9/qNFQIKn6iP0Cx6+dUsuGUFc6o8b+A8ZMa9KqsKdTxJzy6Lu+
/9YJ3hzzoJn/CIy4xtjPG/82GHLyEBVIKtGpJLfO2HpYzwWLUejfliX4qdHU9rfTiP8N8bV6oJsG
MXLYeBh4n2BTkO8aQao6dfNm3EOED9kOZlTsMFicpeXIiwMYteZtLDSkl6pm6FMFRetfUxWoH3Ph
z3eqz72tVfnODpMpHxrdHbvtq2m4q11Vg17ueM+k8ix700gl06BGEYHtLnZ9M0Y3Fav142xElNJc
6x1pCx90jL5Gw3IsOFxUBOpzRCe0aDsH+X8F26FIFWkANQXUs7abJ4UU0y9pwVUGLTpuozE2Y19E
XpO9eWPnpvC8yncgA5dbcLnFY03olLbolySQZ8yPaKA3j/acE/Awe2eb21H0HOT5/BLAs35nk5Dd
dn9CYskXgPxhBFCMzgAaROd27Z0cZyljhuWXeLAAYbFCL/InZKywdGTAbwKHB3hcnW0JcfQNZxzV
my0Hemf7U/cbY2+41DjQGn5FoiMgaRMyd9oIJxBFwnKOVsdoDdBP5mhm3diigAoKoiIGyJ6aHou+
R8/Ap66fKk54lZbZJPe+cOEw7kql96E35z+znlrbrIP/zXZStXUzO9g3MWlI8wbbL/neVHZpgL+i
2Q/UPnwDKA050KAvwBka6lQDFoB6yHgaQ2dPzEkXhufJPFxXqIeCCGnofJ9FeHr4w0ARgmpmbsOR
mr9lYVlJyycrnQgojkljs/mea8c8EXsu3sKwMTsTmtmJPTVDbAn+RBxRopR3PaiKJ+0Wr6Fp+G6O
aPWPlCM/osUkv8EdhybChYNdItrgmyuo+tmVDdaHbsd3hX33rcOM3931Nhd7OBRlcGfhwX0EG53b
2hsAv4N17rs92xy0wKrbWiWeD1AUbsXo0595gqqCHs8IBVEXdbquCKrU2twNsFlG0MEpuJElMIO7
yoLAbBzwAElZZtt2SmkNWxzXrbuXSCKdjiXcmuy0jPqGprSwxbYYMUCJTCBSgarvKDUYZjGHyPHf
oPDr50qASxKLUfRPBg7jI0pw3YVJ40krPhsc7QWxw6Tt5uqh5hSFcI0WwJ8A3gvkKLS0AT7rx1Sj
gsCg15rcJoZPFAwAcsRTwD4IjsiO1Rh4AaETJehk5Y/GQ+VbTq6+ERhFvPIwpC9B71W3SJqgkxno
at9rXm9EgzFFOJoAzZ3B2YkQ9bTC93loGlKnONerJKRu/thDbfUhUOrW79p/irEhdz2l/WbgEybh
FeG7AZVKbGuvTucWqzRmZ7EA6pbkXWHIf4D95XBvcDBuKBf1Du3gFq7DKjrp0qDIDn2aWnBji32X
jujr+O07dht7IHWktn1G1YOjTHlASyd4cDD8SOB8Umz6vkXvwBkEeuRyzlJMjPRel6BCKBSl373Q
r+6pHXp3sPkjNxjzFDANHTDRknht/WTUZtCAQYxuM94Mo+M9um7uvaO2biFmP4gRqBRl7zwJa7TY
dTLnURGHbc8z6Am4Dg62sIMaBBPRAH3bDAMaMpdValtYmwwijQnsQ7tbiN/7sSzQ09mAeJjtsabZ
qfWHfNu7UOONK17hOFNyQErfBEPmpHkRj3foehRDA8scibr4GGCgh/kSTt2pR8/cK9z5DuMPCeE8
wV7hojKrZKJV/buBt6CuMojBlYWftgwr6DLcbAWMt7Rc5gGU04LwbGtZAzpTNzbdAmRww6w5ROmY
fQ3duZT/8OrMrQsgN04+2oY1GFKoEdC0r/jL5V+xBppbQAqHkaDejHp9KmGsdhYuCVsgqJzwveA6
uoKMXEH9LbU/tAH6q53gjzhxVEOPiLiXn31FKcNfyn6gpOAknOHu2jNxZIKjDGVFch6QllW3YWV/
nJmLBtC0c8/yEoV/GICps7orgMO133VGzX5AM0b5aBDcKFDD9bcheO6AFr/8w1Y+ylIBpM5DVG0g
AJ28ChOTPpbWXx9EgssXX1m39HzTD0+NHhkXZxMbBFJQ4siQWJRj3z6rrwnh+vT8uj7coLNwMKi8
zE+T5igp9+XUoX0ZfvHxF2hhSTDcFhgenwwmfV7uZBtUpVvqYzZu2w39GtKWOv/9DToiprPzIj8B
64hc5852u302ni3HzZXwsbZ4FnDhPBo8iY+qIIjTJbn3F2aKm8sfeO3Kiy2NvivsHycRHW1W71qX
p/Y8fLt86RUq3FI8o3UEYFA5PVdD/R3Qh/+MuUdjWE+gFIZSWaLD6Ydl8mv7YGWpLtVnSDdijpcZ
cfLJK80fHAKrRvbUDtaVr7zyppYWywJVSWT5A6QDjSVu876NTgSq+r8vv6y1q59/1Yd9IAfVAgjY
g64zsSOX4X2FhtbXLr3YwzOgaCWmWdGRQuMrZl1qNcE199CV4LM0WtMocWfjAmTehgCZEFftR0x7
UpvXD5cffu0Gix1ciQlNPczET/DkvIP/5ZSAefpPaXtXZFhWqExLD7UhauicjXMN3osuNipr3fvc
PqcUYD25u6Dq5KPEHOGxNV14a1rViK+FpqWVmp+TcTI+mBihlqCiOtadQuKRcHWug72BXPn4K55q
/tJTbcyRiXkRCNkAuO4KgFGcqr8HoA455fx7rqGM7NHnrJX7npjySlD5l2jzCfJ96auWu6RxLLeC
K1kwu3cWiap7DVyf2aD1j7ZMmHdpAeTLtrIkjScSlRvqBMV2FCyLleNZsLqcvT0b4F9c0Yxtp66U
9wAz0h0m3d6E+nsGpKBABym2Ard7R/Me2nusGti+EONcAECkza0jOrjJVq3YdxEZ7koTzrfEzPxh
LDN35wky3oyhmJ/LsURVMYjKQ+OkkakosYhTPG79UkoJtU20S0N0DroGiUGLwfSNHTD96A1VlNBo
zrfZ7Pu7KAsDFmM8B+wRrJLK75nbfwP82tpB2dr9U6O7tse8s9p1wyAPkDg/I41D50TAbDhNmW82
kLbTMKRlzp2OZJUya3R3dZ67KTceAzzIYLweWRRTVSXmW50Bb12M5yyyqvwH5nvTtu0pSqU5FAFq
N83bHZ8DtoUWnHsDwKl97dBY2ZRL96sJvToHo5jwCGD+uT1IINntiy9pHvpL46LanQARAIP5GCBJ
B2E0L67xpFf2+tKriMLAxTDmwc6uGx7gLyU3NLNezJSPiY1MthdtKjx2IABzXw5eK0F96V5EOSvt
0UVqFkB1YTvXILWD8eFcSQpW+Fb24ugGvQPDFjgZn7oBQzlHF/Bjx1wtOlXZW5Ff4x1+/hvoUrRg
QiIdTuMArrPnhkkW8pNg9Fqg+PzizvJMtTLWsdGFsG1VTHov4TW7lVlLr5DXP1+mjrc4U0uvCjzZ
QXNNiV/Guu+7BhbOXyLqOd75nh/OaweMG6+i5XRCvrRt8O5JFqVN/uPywvk8l8Fo/79Xr5oGGuIV
lNwGAXCAfcNUvYPWWWxV1pXjZ+3dLM7VOfBFPcO291Sx8KBqD6055r2SllzTxP88+3OWB2tdtIxi
cOid4O06xXY9vlpetaEFlutkQXfELShuWV7ZaWs/Z5EgQ3vZcZoMd2NgGcUYG6RDEWBDWPkVcuPa
F1lstoD4LQaLeF8YrqNXr9rUAZEyJtX8GM1cfe2rLM/NjFesFTkUSLyzMGjLwkevmW5c/TUatbP0
I+2caVSji1+RASNTViL2GU43fc2WaWU7L81I5/6MvaoFoE9j82PU4qUR7jVjEOJg7f9/TuG4i90s
gNaXFEPAEyAZqe4JRKNZ9t0vrCIOQw8TPrgTcnSi27D/pTS7s8v5DQDGLwrDLp1KSQXNVtgsYktC
gPunPRX8aHneecLtXTNDXXl9S4En9K1hngXr55PqyNtY538JJtCXA8rK/liqO+GyyJsMiCCObH+D
IIRV27X1gy91u7t8h5UN4i5CFg3cHmbDkOWdI/85QE8zJmO3L+kEdltjvl++ycobchdRq5EVsN6m
oKdQlfsBdBhJyyuFxtrzn5fdh4BOMBKqzbl31uTAyqq7OQzQHHrPMOm6/OwrAdFdhKgm0JQ1KqeA
VIvnBoPE3vV3k6zvW64eJw+uw11+JYVa+dpLj1XbNI7O0LYBhAKxF64TMInpO3vr8mtqYSsfYin1
N8sQvWU2+WDYgziLgcM14ZaVz7BMLYc8a1RLuQ1fKkwdUZ41Lzma9YkJB7YNeX3NZ2/lFS2zTBII
N6p6/IAK9CuX3+b4w7hXeo0rn3qZaOqR2i6AZj7MCAECnG4ycD61AcElg1pG+2z39ZVtvVLdOcsM
s2BjlZU5DI3kzIJdBurMMXN5+wKBGnvvwkK7SO06q1msAyqTEri3ahPyHtyoy4v685Qac5v/7hpd
AbEL3oI8kRAASXeOpvsoZyYFbMTdlAD8wH9uSJ3ciTZimL8WBZa2ncA9KAp2gThh6vBrnqtfQxsd
Lv+eteW3CDC1p2htE3y51mY7PdzZ+VPQP3ksuxIE1vbNIspYgKVOmcL1A8DN6wZzFOv18pOvLehF
eJE47O0Sw5ATacozHqqqtjOUuZJW1N328i3WlvXiY8PtQM65zsSpDM/E2ofMaV9s8jCgTLUGIJK/
mAUtVVlBHyTNFIT01IQqqUgeN9Pf4Kr0wr+h5JNEYqm4OveYFBYeDpFu4z4DiZrUR+C7f0en7jCm
9EEnXsrT6rl8BA3tObolR3nD9tVj9da8+U56TeB2ZSUspVhr4PPqEpysE7WbF+Ceb6V2rmzKtUuf
F/eHowzY8ywYBhz2tjM+AvT0PeyvtZP+jY+fvbzz8vtwbVlLuxE9rMhHj00J5UGHPkwunifOdILu
00yTgAHi1AD5dQ+AM2Z5o3J/Fo4/3GsfiT9ccYFVMp13tNoK8vplWL+B3eOcIl6VoGp5mYg1xvW/
CjGp7QhA031dw355En21s/o8wMAwDzekrOTXiq2lbiqg2aAnZhk5mWHjQIgJT+Ww12L+Wv/V+Xcg
9eGVdWIWxgcU70QK7540MCud6ufLO3LtSy/CCSAfoM+XBG48xg1SyC2FO8c015R2V4Lh0jtUFFKB
2eMPJ8Ht70MW7AtdlLFg82NX07cv/YKlD2WQyaCrysI5FVEDIo0V3GvXvFy+9ucNEsde7IOGGDLY
GmtVWaAtooWmwDSKbeAqABrFcgzJldxxJfYuRUFhf+QieSTgShNSbnw/4rAHroFFzeHDfvm3rHzp
pS6oCAw2nW+pk6DltwDQmSGbv/iaFmdepNFFgqQV7Mqav2buY/BRQ6tN5HibQ2Ph8uOvvaHFQu1E
IzngpOSEIkpAya4bk2mse2hs9V+TNnWWzpSBVXo66nCLwvKDfdgBHbVxs6rdk7bRQBmPcGD82o9Z
nIOj3QOeHNYetH6z4LsKZL7LPGgkggl8rQG0ktiRZduNOsBYVrolp1LZ+cEmTAD/5U0/eM71ro/A
nUPjyTnwwcsPMz8rl1hjfSWV+Hzfk6WOaAbkN7QUInMCBOed0+lkRgg/VKR4KltyJUX+fG+SpYYo
IyVQXkNJMCGg/m5oM52Ogyg2E+CN6RQUww8SWsU/lz/YSu8A6iT/PbWAXsshBAk6qwgVfaa+6I6G
6PwJXJ3xSJmBZsHgv+poKE9grUJ2AkT3Gnw5HgWPVdHqa02Mz7cBmNv/fY6w4rnFTNifqDVtbMDs
aQFK87UKc+2dnmPHh4OGwwF56MlETpX7bllgihswddBAlP4vwH3Ty+/y84yfRItoUTFhc+lmM/JM
9hD1EMCAOnSCymRHHS+tB/A1yul1rrPmSpt77Z0tQgfzR93DPo+cQkSllDWYYU5ZX8cMplFfvMUi
d66hyYDxzGROod6z5nHKHkx+5YRe+yaLWGEaSQPTWfNpkn4acLUFjnXjiPbX6DcgFwP/dfmzrOzZ
pSQpoTBbrmRpn8bmCJpPrMd5Z+sGEK2fl2+w8hmWoqQQEdFYuzlo/YX1DM+ZTW1Vr2PlXzkgVuA5
ZClHmnPhWXDX6E4SgOZNAJT73q2hNjEIwKJru+oSG1IJJ3dy3BsrkMA2VT5ld5T7ZIyjsWt3PSu8
Kwvi89MWhJf/7iSEOtb2MJhBWe18C/O5e+gKjKMuv8nPyyiydA1j6L3C6UzhoHL6P4HX1NBR1mij
5N7QbMAUsr/Zwh8hkTLo7O/lW659vEX8U1p5pvAJBlEQuYvBV09d1kJfsO2+lEOg2P/vC0PtUvuW
b/MTqzChn2XaeuN2dPzvsm7ulDVe68KufJilIKtwmyoHKBcBdEKXGW7HG6SjxebyW1rbQ4vQpiYJ
FIOVwVW5y9G0RCnQjWA16bh1uivffu35F8Es4nCGwuc3ELPgGwmngDOG+/LTr0SacBHEeozNg7A8
d86kTCn0mMT0DVlEOkN5oWRXbrK2kBbhzOuh/9C6kAkddJ8odwtOR+xe23Vrx/RShLV0IfDm9fBj
JSYfjhLE7yIp+gEgUX8qo5MF2tQWYNQgtUpa7RoDJlMUAmOtRACSGKiyVxbCyq9c6oe6sqfQIC/s
U9t9j+CoDYFk64t4PbKUD7U9iyG6ILsauQP0cRUT74WKKzq2K4tgaeE5c0gUQbgET664SWnnt8ks
a6hkNBRqN3MEno0/k6+9puW4pxkgVQeHdkxvfbjNzSKPdkATDwkV5lqXZO1LLOLKwBhIKYriZCYc
aeGr8MEiBSvp8pZZu/p5l35ImMbQAhsyRC7DoHnnR80OaI8DtO+uvJ/gvCv+v1lCgkVAgRtVp6mA
dmARUOsfNcgMmmcDUt8kd5Hw9p7SbxQ0kmo7GlJui7AOvY3j5cVpdGfg/l05+BCMEwXdKmAsjp2A
eACxoOGaBFk13ENDXmOIajUyCSEmurHmSYKYR8cRTBM0/QW0zQ4OyG6AdXN/C64ruSl6qX9Jx2Q/
s1GZ56DprDiE5uxpqpBUnW0b9wULw5hANGYjoIwALKzX6h9NU3mxxgvbm96KEgPxvjLhZSBfQArt
U1CZnd9tE7Lnseu6o7ba7kkKYZJ+NsXBhYwZgM4uNFDyigbp1JjwdgqY2Tggm+4JlGiC2K+r6Nh2
4HJJuwTwx6rkVs2UoSlXcAinlVazG0EWBasoK7pjx2f3l+EyyGGYBEEJCJ5M0xWB95WTIFiE6XAG
tqLVwpyMHMAPDSDkVYInHxvOWDL14+Pl9XdeZ5+tj0XIBnx+IBhpzqfRB3MLfnk6rurpSmdl7Tcs
QnVdyL5lAhfnE6Jm/aaLv0EO7ge10y88PfGXfTOQdCBSryOIDATDb1pb20BiFnv52p8+PK692Dlg
m1kTs3AIaNDKI+vFMXZq9e/MrreXb/BpoMQNFl94AJulaIHQOoaDruKiFrechQ80ElumpvfALf5e
vs+nyR7us/jEwnGDQkUOwOWt9ZrV5TcPe6A4U1XqKPG7+afygitn86erCbdafHAmFAuzLhuOOXFg
uzVg41bmn8s/Y+Xay9E0UXPfOi4djpGRewaKfywg9HvlY38ahom/HE7r2quhQ+sOR5GFqZuNb3Ol
tnbpXcN9rV3/vAY+hHmhejdQYDceFVT70JqjOU9bwmisISdxpTxaWU/LXiOxLWC8nLyG703Ff5Zd
RpJu9PjBiSp9qs7c5UBW0/Plr7H2g85//+EHQUlCN5OxQd8fM7UpoYsVQ3fGP/S8/hKwF9/kvBA+
3IIXU94ZwoNDRG4w4UsDZ59N45XNt/b8i93dVqCuw7W6P3pOV+9qVrgH14Mkh0Sf8EpoXdl39mJ/
q4j1poYOyLEnaO9A8ZT0vxgPgycYsbRQFiEQopzHgE6xgRDVlZuu/a7FZvcqn2eBq4PDoNTvSocv
vq/fIMb0lbE+vslig6updCKID9XHmcIJREL+5mAHA4HMBmYvl1fW5/v8/9B+Fh1RWoctPTQ2EWme
+WoHxBC7UlZ/HtUh5/jfRTVDSauQLoP3eQP+XnUfQZsPrPXYN0+XH3/tBoudXjE/mIfa7Y5eEak3
OZbQjJEmmrddPYP7C7/ucnf5Tmsv6vwEH/aH9iRBOkMqeNcQsRvHKLqBKlW1+drVFxtcNbPnAF7Y
Hgc5SoRERZPMGdorn2Ht2c9//+HZB+VkedRnePbeu9Wd9ZxjM3ztwRc7Oyr9VkB8tD7SpgrvpU3f
JRrWV2Ls2nMv9nRjmSKDhut0JGyEnMCYvUFwJr/y5J8HcBot9i5MRTuaM9DDMA+sflW5LqG0pTx+
S6C0cjOZ1vMTa4yu8Z4+j080Wuzl3jReKCWMmUGSAWrctrwdgyghJFWh4Rw1cAQH2uwP+h3fv/Rh
lv3BAf3Y3AmQhxgDdbqSv0Br5UqyvPLmlp1BouvegmdFf/R1D4poBlQD5CBvPQggyqb0EkizXalu
V7b3skdYz16u+rAbjtxqv7MJIm2ll2pu7dtp/HH5PX0ewunStggTcwGu6TQcmbaeMz1+CwP9Nmrr
mkP72vUXOxs6PqUNkR3AJZASDGUDUeYw5oPZX378lS2y7I9ZGnpTQ4THh8TuXdu1MIwKIVx3+eJr
r3+xucFJrlkQDcjTwJ+IA4hfw4Xbv5kgS2p54ZVvvPYLFptc1plkwsM3ntFxvRFWoXbVWDtX1ura
61/s8maAI5vxvP4IcwIoI6riD6wAgkRXX8ub6NKoyFcZR4E+Dkc1kCkZBv4nCupygybclfez8guW
PTKtB6AIGbJ8pn70/g+h76trtmb/ImD+rx4ldNn34hZAdxYY9EdY5ozehrDZ3/T42Dg5bWt+DVx/
eGvPgJIO0q1pFkp2YtBA2AeKzFvCwFTpcyg0CwGlWS+3shevsn9LH9LH0Np2Hy6vwpXIueyfZY1p
cgK4xpG1kHDp5U1fhA8tGZ4cwARFTx8tA1/Oy/daCW3LdhoLp463buAclb+xnAjarX3sdHZqdz/R
Lrpyk5VtFSxDggf54MHT2QEv9S8oUDo2xtw1WfM3otde2tqqOe+2D0c+TEVZbTodHkJIj3RQcnSs
pIADyOXXtHb1RWCAILptd1DUOJQ6UNsK6oD3jumKt8y0wRdvsQgLPRQaGzL71oFiIY09zAiJDxVD
e/wS0xlrfxEZXHTlcxM42WEgbQ+RqvpWNYhyc1XtVeRdW1Ar0e3fTuGH7xChNzsXXZMdsuhHIN+d
4UpKt/IFlgMrq2GEhS6zDlBqmNH0VdD8QdJ4+fOSlRW6nFj5DbVsDZ+Tg50NPRzZXfcG8zAINw1F
jr1dQGDJdaoOunaTn2JcBkF3zaEV3fdmp6D2jWDghXGbBSTVRR6lGs65X6qJqH/euR9eaJlZzCUE
P7yFLLSC+tRoHmhTp5d/+dprPb+QD1cXwAfAHwhXH9s7OM7EDTs49p/L1/63T/ZJtF1ars0e8tmx
bLNDzSsXLXopxschYuDR5j1Ih27Hij3PIOoU6ymit+iqN+kARvvJN/ZG8jD6wZTKv0PO/VpH79+u
1GePtAgT/Vi6mSMl3ubEYLFXmikBvTJmCPQ1TBAK5Y/xGKJomCHgrjSsMgLDr4zGVmLt0i3JsyYK
mTmSHZxO3mdQ8ZgpWq9lvdXsOHbXsKVrd1nEkbHjaCz1fXGsYQsNM6bowSmcYJtT795kE6xitP2V
/iuhS7y/NK4Px6ERW70+wXggzqPvZysPw4Ir58ba4lxELBZFNmvg3QQxC6+Egmrd/4+zM9mRG1ei
6BcRIClRorZSzqrJNbjK3ghu+1kjNc9f/256VaZTKSA3jUZ1Q0wOEQySEffsIIzzv8Tg5cryX/BW
lnZIsaJI1JMco5PpAHuZ+NTOVuLUhd+uq3zULHQgIymh513wH1CVyXYhQnioJK89FC81cI4ePlnu
WRebFCMNjsMAITWwpMRjyeruGQW40W2jIzTXYyPzcnYKeMWyPnQs9Gi+llW/MO66pEc3VC3045Fa
k6UDACbOGG9KFI+u/O6LGTwgiJ2H7NPQBFDnG7oBv3uiU+CWbfBBDfGjG4AEKvhTiLRIvPMI16nk
/rqnW9g+dI2PsTPB0yBEHu1khAw2Yx9Wkr00Dp5W5qh8vt7I0oRrMcici1aEthEcI1BdzPw5NVuv
GNZSqxaCTl3iI4ljIfLSDI5tnTxERv0zzdpH1MW+dhQaW7HxNbNuvIITmllbBEidbEJHUAJ3D/LK
Bki3lc1yaV1p9jzNFuiPHC6JFpBwzaPXNLyp1JkJXewjduJGFSAUnIwIBwADBXlz57QrAcjCitWl
PYhDyiJidXziYNO94FY6ER6umix7W5Tm5Ds4JKLEdBzqj3G2nWPj5NNa3LkwZHopFUJZkzsQLz7K
snpVLY6lvb1ihwsrVi9+huboyEk9RScOnVVhxQ/m4E+T+XrdHhaMTi9+ztRkAx+DMWvn1gMRT0CL
zAauPQfE7XoLS7///PdPfiQOmn7CtIOMkUJDUUFifIIuPzhzN37/PCWfvg/8iHJCGpNjHYMPiOT8
MXS+OPFNpT5YsZrDgPOGmvjZYZQ2FBQj5tb0u8y+kPbGCeB//3ybOgzHZLiMNEWRbR3Rs/ZKfQBt
4jWOoCF/fRIW1qcuIwLdd3MaDGwVbCAHmogdVJa/Xv/00grSvEUY2xVUq/IQcgnVBmrLsqkfcM52
a9AJbmpBL3e2nEZWMbBQp1T9FukjYeKJBA+dWMvLXwj29HJno2DEnBlCSgEpEpaH4J46cBRVd2B5
9V60xlrFzcL2oGfCZAUD6wFU4CPvFHJtIJts3zuQCZ4yWPbwnCfxiidcsDm9CDqcTDbZo5RHE/qS
GRBBTXvmY9xmcXqNswilY01guR1t1n9NbCA5IKH5Kpq1+V5YrHqN8GAjCTuY6uCYp8ZBpnxTkObl
+lJaGhjNmqte9AxZlcGRJSYSTcC5cCagRNbO7Uuf14w5ylQAGX1JjpMwf4gON00VeAQeU/B81zuw
YG16RW3KVIRdCwHr1NegYbw6qemNaeIa2fP1Bha6oFfWmlDuTEBFCbFDQ+u5hmEfzaG2t+VAgpWo
fqkPWkTcsxSKyOcTiZQvrMO+bO1z6wVFGNvrXVhYP3pdLYg5c5yaNgQreHvn0NGjwbBygbLgKvRC
2hEcVmsCeupoKcv8EBFpoL0a/S5DICJpwZoXBbXWlWFa6sb57583NoiDDz0Y9qezAPVWEZVuzVGI
GxeSZgljYhWZ2XbZKadhDl5no+iOlih+Kcciuc9aR60M2dJsazYRW44pCYrWT468Z+0XGT81wQ9B
P1bmeiHo41ocPCc1ZE1lHZ4+Ph6PZPt4Hz+DeLP3BxcwQnfyqIfiVtcPvF/CLVwk63rNHs9PHuqO
XVD53GbTbMANOgHOebT31d1UuKVbei9k07md++v6r7xcp8ME1zbJUhKD9mUQn8oodZCPkXIwd8YQ
ykwlSksIarNRTKiseJNAiuKXBSYIEKdzYh2vt79g1HoO1piFBge2D1Eewu6y+cYzcZzB1Ln+9csJ
uUzoaVhd6wwcYk/xaZZy287zW5sTecpskBNo8psiJzNOJuUCjP69SUBoy2so/6ugXlkDl3tH9fzJ
BCTFdiyQFRjOwY+xOJP96NvkiP+ud++yHVI9yy+ry7Joxwb1zOEXGziU5PW272orN0t5BK38NPEb
YJhVCLn+8LYMCqrfH9vTxBmqziByCBRc2QH8WxVbmvR7q2pXnOzCoFtnc//knSLVWG1HhtbPp4fe
TF2zBaWwuy0EoPqlJxJNnTBF1OJ3EyTCwY2pVizxsjei1nmSP/1swK8U0E1t67O2Oxml+NkiDV7y
cONMzsrj4eU9guo3lB2IO2N3loePUXGS34Mj4FH1SOrRq5VaMbmlbmhOFSkAkPnMjNhHzfAL8Oj/
AxjxmIJ8YiTWTdsP1VWCy2G0IqgAJZDYMKYtMsaNLUq2xMryWeqA5hBHiPmdQdDVKXbMcKvAPPeA
ODbfCmmLr7PNqpXdZ2GZ6jeIEMcbnYl0rY8kaLw5HDIOSaZ4d92CFzqhawVbA2SXQhZjMQWgjhty
eEVg/J7GzoaPKDe63shSD/RoKVBwbhZWLK93bY4sKFSdBGupaAu+Tb9CLCTk901GW78FGx6FLLWD
mz5lrCyhpZ9+/vsnY0MkjIs7Wbe+A9nCZsIjD+jr5sqetjT4miVzYs1MgT3vl9POnnf1tAHYQCUr
U3s5rKBCW59AUQx9a44gadeA0ZTILdjGowKTDypsh3Tk3TstHGdP7eiNt1mzvz7XC9OhX4/ZFWAo
tQ1x2jyFZKJZ3DVsrT5y6dPy77kYbfAXKKTW/MqxDnEjdlbLVkTPlj6trdCoiBOHUMyExV9BUk2d
n9dHY2H56HdTZpiFQ1ypFnzLCYARw3EN0DqsaMVPn3v+7ysW/UebTxQFHoyq4lSYUfTcKmLjXs3u
N1AAlx4PDMujfVGcLGMuVt6uLmuKMKoL9kVgKNdhnYeo62qQaKjKaX5FKr/czXg/2cwmYFgARbPK
Z41pIFUiiB7wNiSgptDE3TYys9i3o8DcG5UJyPHcDMM3wuKQ4ygLejyX0xx7oghjVHXJ0grBZB3o
MatxP+ZaiLzuheF0OE0XxMsMu38jjkmLZ2uM1oS3FmxSvywDj85qagb6JZ1naPqDt/pq56GTuGCc
2z6ULW88B1NdNzChIRMNJGGPhcyDXz3SUXCW7yWqVJyuAqYLcBe2sk6WlqEWpzkJ1F6FgCHaIYCr
Vc3ZVoLKtaNCFjdakOZtetIXM8Qzk5MTtSDI4NyHy1i7lN9uMiT9Aq3tkzrqVROeaGP+Z8vyvj0X
kmZJLFf2qAUPoN+ghdiv81zGuBEK2APoCo+iXSsZXVhS+p1ZMPQM5UoS6AxGAOm0/S6ZHxLkXbpD
zn5cH5+ln39u+9M+RWUKw+DExs9vX+pKbqCNtLJ4ln6+tgWqZrLKREbIqAnnE41feJVsjQqq5qgr
uP7jF3aqf27L0i5QthrsIxfOPXRjAagyTkn5FFsZmKjI+8/5ryK2ttdbW+qPdm0AepNT54Tax1SM
z5yV75OZ7zMT0LAMuI/b2uB/T4dJQB8k0jaPSRXMBwuazNXUIkEUiPNN1DQrM7Ng1vrDe19R2vEK
75u9lb7I1roTbHzGZcLr9U4sfF6/qBstg3RIjJPHkOXDqXampHObBiwannB4qdsa0TZ1yPo4NrTd
5JFV5BHclveIFMe4GlbsYqkP2sYe0oiNM5I4UewovoBP/QYOAMBT/cpaWvq8ZnYpikBHAQbSMUSh
0Kig1x3gX+XmtrE5t/rJqMEnb9qhlcaxlnuKG96whvJUP6789vMQXAgedHG5qh57VsJtHBMAogZw
zIJvwEXsR2Aoudxd78GCrXHN1pC5DoAVVv0xyIJfZU7A27UZcy07SzyR9ytByYLz45q1SRnmURmZ
xlE0wxvqDHOXyOH5eg+WRknbOpu5iJxYcOPIwAPsm/K72c4AryeQT7NGXLPF1cttDWkbaBvXMgKY
CSU1NS8/5mxqj0FZdJvMqcOfxYzaC1Vkycr7+EKvdOE5MrUDIOpKHlsCalpysEznLq0Pap53sfF2
vUMLOVZUl59LYpzqqWDWkY/2uQJ8HKyfc2FB9qwFs3NrpUbg0XJgu3ru2o3RsfEFKbTIwY1tYq4p
9S7sLbr6HJdNgTLW0TqOwpIHgiLEfQWmzzE0ndY1YAAuMiAhCp0JbkGkqexWIv+F+1L6J8Xwk/FW
LUlkRYhxhDQvcQWbalRHNxzQA9YBM+4ocFPsNJCJW9Jg2rTxLL6Cy7WW0LeQdEeZ5jxiQzaJADz9
OJXj/MojpH36IJMbJt7qgKU7mSodDuHUGajMKB3QvWUFZPOZtMtdhmr0LVSmOogfWtPH1IAsfX1R
nFu/4HT0a9yiia0GoiPiaDjTl2AsZq9NutElyfh0vYEFX6Bf5A6gnklglc3jIPNagTrbmTve82Kt
xPLPrfylHmjOJhdQRAdJxj7KPzmY8baMhucSOZkjcgKMKPQUasrnuTgn8wOzAUIDI1sjhzT7G0jN
wKK+CkCLTfGY4IVZGeogabAyuAve9o8hfl5yFBi/KkRVXgrluprEXmUd8mx6zOX7bYOr+agJpLF+
GoSNw1H4VqSRD83KlXn7M0EXxlUvvLU6SmMOqvkRVYw5QiXTjj0ygrcwDE0MtKutQIQ1nQ2uw8RW
2UjBL4kS+3hA6Uc+1+0GGDfj1/V+XlylHGySvzdeOOIEDGrinAzaelJGW0s8A/uyEvJcXKL4+tkp
f5qmnoa9rIYZQBTQbY+OivOXqjfXLj2XfrsWktTdlMlaAIIj+86dwJYvIFLpQGL4tqE5N/vpxxNS
ljaeCWdfsO5pnsd9FlDoWHLry23fPw/ap+/3LDTyZMTPR+WvlwfBJise4mQtyWlpcLR4hDYAAScd
kBtBcCfZoYlt0LDXVM3ZH3Xuf9YwZlbzDUE60wTXs8FpRpEA3syN7hHvnzungwiKnavem2vT8lVB
jA2AAT9jVar/BoX/n3QZhA6HyXgz68jYjNEZJoqUy2zbdEG4y+MwcxtVxm9ZB048JVl9B2q3TAE/
n6wvjlGghM+K7Ufgx5u9GbVsH7AWqq80mo6IgVGlktSxc4AAd/9Kw0DuQH6Di6Dtj4ipuHMhED08
ZabMdrLosm+OFQ8nwGiRohIX5svoAKhSSMfYgaQNgGCoskcbZBRoB7Vj5ps4NruEUhtMny4H8KCP
3MBM531H2s4PZhaAlYnHoTZh5GT1Q7wDp9UBf3Y0f4AZ2v8QKstPOR+L31bcFnsQG6yPKGbWW0Pa
4XGk7fxgqXA+E4dFCkBvNu8czjJI2ZXtw4CSNTezVbfBa/P43mW28dE7rHggU4d0fdOekjtkb4lT
Fzcm+I8x+xHkWfNNmuacb4KaMs+ceb4XKIt8tsFYP+WBRI3N3Jv3arbGGPguTg7dUMQHiFWNXyuL
yDvq4DoFKhmDseWMSRcGFoMZaiokdYtkC41YyE83UwppaDq6Mc+7VyYty2+7im1VBfq4O5JRuFHM
Cy+2RjAdO9TBtKlNXoyElX7DY/M7EW31H4uCcTch/+kuBjbBFUVA78ykSbzAbtrjPATgijKR3tcR
e0OVgFBQNDGju8zuQHuJigriKlX6Skor8XDNa9CbHME/Jc5TMjVYDXPsJ1E6Y4zqb2ls1FtjItvr
nuDiboaTv+YmS6NQvKbQquui7D3oR5R/pdu5DWOX5Hitu97IxUAYjWjekpAwTecon33LeUj4cEjt
yU3pA+sep9jeX2/jsr8XuhYi6h4dq+ks7pcpIkGkgGeo0udfr398yaNp55MAV/xlSwfn1JC7fuoe
oLV4hyStzfWvX54DS08K7fsJm6NDnZPV/UiMwpuADMisBzWs+syza7zgMvVLBggqVTOYmhIpIuPJ
AsLNVQrM8Nr4bWYlNAv42Limgcpho2lfKHfeRwcKobEdH6738HI8hxWgbTgASYFSJQrs9ZZdHWqj
STepCUUut2nFdFBT2j8HU1y/Zc0IR6JgXnNTlU9AmJX/m6oy3IG4iMivM+PJS5BZIN2BlbbbkAjI
ZtaFhyFkdrmrzLL4GbV2NnrXf/jlgIlb+vnddjJVs4aBdidG4SOSb98KB6nOc9tADpPVuXmgUuSP
8QxWpplX7aZuW7B3M8u6TwNz3ALYvFactLBO9HO+kngjk6XtoKb8jVnKLXCics66SL+vd/biQwf6
qm2slgUnE3Q51qHNQVh3OmObVQkFCDvhLui32X+kNurjzGV/UyIcmtQMK0sAKkRmDnBQ8sHkKPJu
PCA1VyZvaby0QLqAaKUJDSsAumj9LuvyGEaRj4vVN+jyrxzxFxyDfsQXIevkkCHKTIPeG0wAg0T5
tVHRjVg//XQPHUTByWzZJ6dJbRuHWLwbiyiuXyMWT9RrzWJNiu/yYAm9DjaLHWWEbTT7Tv7I8A7E
8zsJQjeoKCubwOWhEnrxa5s2jXIAYztxKPGA5+S1OMIpgF2uL96lz5///imkDaK8shI2yhNvba9B
RN4K6uFdeeXzS8OjOTA11PBFJiYCL4EechzCDbzZHhS8hziNn693YWEL0/OTZsGx79J48muOasik
7AvcXdS3GYN+RdPHuH8AOlueiJGgdlLhmrx2hZkDPvV6/edf3uUt/S4mIVEJJRkgQ0azcYUaILPa
e7L5KBvi4j+uTMRSK9o8C5GNqcoZ5pkV/yGWvm8cVKo5dPjo0u6+b4xud707lxfUP3pkcPdlh/JS
w5cAd7s1UdtKVMqThP64rQHtmGROKY7AJJ39CTn8abYPKlDhxcpt7eX1+o8gGbL4LbukmG4DEOGs
5+4gf4TirifhyjwsDY/muTvmtGOSNaChh+JIwwnH0zLZBHHwfn10ljqgOe+ZRGlpEgz/rCD64VR9
dS/OdTkRXuP3CoWQ25va0W9EcDkI7AG2tJM0PgaSeE2Be6Mm3hvkf9cbWBgoXY5sqJoBdbnJ7A8R
7gosWf90QvGRJGt1PwsDpSMPgqqr+hBEnBP+4RZR5JH+t6qjbbEm1vYnSrwQPepiZHZkiZlCV8a3
AP18ni1ePYG/nAN8z41DzaDPaA3z6M6mFRaboILsTEdEvI2h673h+Uz2NZFiX1eZ2Ed2at1lAZ6W
CWtiTxqQe3F7nOjcOQkJchpCdgg4SoyKao63c02aDeprx4dpnLqDQrbcOyIQ3nttExm3KGBwS6ct
mJCKNngwyFNtOL8Lu482hl1sR0scb5t/becwmgLFqT1UQUG8rPbKnowt7Y3kYBgkuM0WqeZJLOgX
jIIJeeol2UVtnbtAoH+QGEkc1/uw4HR1+bN0ioc0R/r0SSYO1D9FHjyEtfnWZ3isrEJMbl4o+za3
qIMX8h6az+EMx4LXssj8r4hydwKr8npHLhuj0OXmAwpRQ2Q4gJALKjDr/zeqxrWylQ3wcvwsHP53
CDLjdM2GOk+ABWjN77TI+u9ADpE36JSKameoIMvdHKVCP6kx4Y7hth5pfjgrgfbkOBcA/Dy7Q/Qr
Y5071C+3fVxzwqkBJ9+34HEb9ngKA/sjS7sjjW5SAOLAHf49YNQoRmVDwPXE7Zcufw+zZttDuVTN
a5K5Zxv713MBLft3A8A+qzTv2eQbQ4cEZyQ5Gz0O1zcNji4fNUgHOrw5zi6RFeHhSwLdQWNMcLaS
knrZsf+jHYUygHmG0LJ9IgmqzKIvoB+5qfidFc/Xf//S98828ilitpK8rlAtN/ssvgus0TOyl9l6
zMmajMtlpyF08ai4sVSOFA1ECMh+dYPRviONjLyaZg99ab4ESq1kRS0YtdTcH2pecR1MCnlSiaJn
iNTeYEPuibnxro/U0jLSDNsZhwp6omTyO4V6hPQJFyM3riHNejkHY7wxEAOGHHC1xpmPJctTXGWu
CcMtjY1mwTwK46QKcdMfwVG8qpFFXlla02HM2jWO20ITuoSUSNoeKkPn4RfNg+TtjzLJflTDWhy+
sIx0Fal8iOY6ijD4bSudwzwYxaYjGXejqBlPJe/SPRX1f9cneqkr2kTjCqluAm6JE+167kWy3PZD
EG8TFtzoNHRdIGZ1zCjr0jq1Tr/ppvJopdMmxqPCbR3QpltQKknemLkftoY7YSVNUHkR3W1f12WB
grbvbZRpAzuOiwkXUhA5bugG24vsge6vd2DB1HRtoLjqnHA2We7XCAczc5fgDv+2L5/X1yd3Nzm8
nlNHln7YV3iHb40EkKM1X730s88+9tPHM7y3IHGa5n5rgrxRvZG1DIeFmEIvcElBJjAYibFeaPti
p9MDmJhPdgSeR5hNAFIp7rEoP1wfooXlrxe9BLYK4zLNKj+MR+jAFg4k2RtFNkgHXTmW/rmrvLAj
60UvDIcgJlAb6Q9jm+wsBap2DNlhN8cTzUvttOJAJisBNVcaX8IxMk4F2GqoQg+7TWhB66kN8n43
SGq1rghLebRwG7ZBWgke34IIRWsqj/IPeAa+Rf6HQo5VHW6aPnNer4/QwjzridlOrGL8emBlLKe/
Twy8m5O1LK6lT2u7WEYHw3SSsvCNWEqvqXngNna6uf67Ly4j8FS0j+PhcTaHOBWnLLG/lEF+hEb+
6A0532bRULi5Gd+NnK64iYuBBRrTvGjWpDK385H60wDZP8qRnpEhg9LL+2aLed1d79LF8UIr2tY5
E0DNlLQKP3TSNwRLd6kT3pTyKfWijhKxBF4njcK3ojr2CnP0Oc2VG6XiJmeEl0It8lVhQcxysHD3
Q7qjMCCLHLCVcbloxPi0FvMGc1Q15mRUwNlCdQdMsCF3zfnX9UG/uBnj45oT7WkKuYaSVn7Qs26T
Z8FHZKTPRmoUbtHDBlOpVo7NC9OrF3XQDAWa9VhTP8zU0Qz6XWq3L9c7sTRC579/ctY9ZM2rOm2o
T7HJGzb0Ry03WtvAlkbo3J9PHy9w3M9SG2lgeMp2Wfhd9tU+ki8SVRZtzVaOBkuNaOZs2yXnQyuM
k4zMpy4uH4YGB8oOaI5NSbNtmLG1B+gFW9brJwA2kGzOquCU2P12QIaXp6BS6s146HbNZPx+fUaW
WtFsuZsrWrMZBgf1z4Q57iCk1+H1QSVrnLmlFrTACHxeiaSyzjgR0dsPIeH1RjQy2EdJ0uydKUpu
2UKZ1EsoOifvGilqB/Gd/C5U9VYQcm/HbMW1LliFnjNl0xpVxp2o/KjAebZM3NUL46Uva5aNt2Db
KltS+8aIPLrQ7NmmAjFjZd9fSJSUxnlePpkF6Zu6H+2xAAMJ9DPUre9wdy89lJuMR5BimsiNwql6
So042XY0Czw8Pjm7uFVh4LZ5k6C4F4WBSbmWl72wHnRtEpWZDlSlmsJX6RQqt+5kfT9I1Z4Yri19
xZO1u7mlhjR/kLKIxyGd2MkKqdqwSfQ/Cxti+A43o3srQVXEdRNa2OH/ZEt9GmBWqFmJOUeHDLpR
rEUmcO7hdOTaBE962UNhrfE1llaKtr1DAsdxoOdI/W74TlJ+gMrv9noflsZKcwNOi0I+LAYEDpRu
hhpl0Tbq3IKXOJ4211tYcP16qgVCoMwwaVRhlacJtIdoWGxLh0E+JgjHFRewMD56ssXcsXiIsqD2
SzvxgzZANL2moLgwybroCuPzQDoApv2Aio9w5N86ao/g7lUfAF8juVsBRTHR26KgP8zuTysqM4SV
SIzXKTWn00DywiNtcB+S8sv1uVjqjOYSxqgxAitW7NQOeG9ukqr07LL92aD4dJ/18imf9mn8er2t
hZWl67GYvBibfsj4qYmPloka3eAX1APdql4DTi4sLD1PJO6AymsVpeBI2V+gmP416gefFd2aaO7S
97UdX0bObMuumE52ke/rXMFzfiXDmlT30tc1k2Yor6mHNACutuRHws5qrD2on06Y9bvrE7BkFJpp
x2GQIDmynk+WnB/MJD3k6RqpcGluta29alnXiVSyk0qFnw6pC1X8Yxl9BMaKISw0oCd5RLKlRS3a
xh/N+lAEqeXyEOSxIfrWKby1XB+ghZBOz/SIHB5SXMY2fmALL2PvjPQuJy1Otf/NMveuN7IwC3oS
gEhnpTIUtJ2ShH6dePdSIhi6/unzyeWfgz0DPPzvDd42WgUFcE5PsizfodnwbNJAALJaPMAKvKhk
ft3iGYfO2Zpg4IKcjNSLL4Js6hxqhPxEpuo4pcMpiEOXdNXGMl9iknlFSh9RhrGjVY9cwHgzh7+u
93VpGM9//+QZB0UqxCgGhrHlT3M7PRuBsbn+6csXJBhHzdCDsElLCQSebwZlvJe8b09gjY/Jtq1G
dZdVA5SUZ4WLArxSS0i2ZUZSv6D8bjqysbZ7qAEVDoJ0k7GdIcw5RNJoYeZuNVY/h6pvoa4jIzG5
iWD1k6pK8JyHtA+TfdnNqZcDEn5LZhT6obmUuB0Ea3ObnsBLf4bEDGSnMyglZclND19oQPMoORVO
Pg7YPmiRj9A3UfW7kFNxFxESPV2fjCXD1zwLtyKiGhvzHGFsZP3Akfszml/mZMVm/niQC0ajJx/0
I7wJZPrH01CUwYaUsbGLE9k+GXUTH+qcFRuaB93XjBA7QR50mXgldeqdCHh0GBPhbDp7Us+sNtkG
2kbJtjcyPAIKB0VQRZIfrFKwj5uGQs9i4I4oqz4dG7+PnQcsqWfq4Gg+OSfIXu6uN7FgVXoiA6XO
qJCDyE5z2Bzw7hV5OdzubZ5Pz2HArfhI5Viap8rm97jfeQD28rZ4T08gcJwxV7whs6+isfrOe6t8
sO3KWkveXViEOjotiVuC5ItR+VkYnNKswOMW861hPMxOvxKJLew9ev4AB80BBtwMfjjfK3tncLXP
22cOIUgzGlb2t4VoT08hkHke9iaKGvxS/GogJJeBpVWFldsawS6ld7UUKx70csouk3oCgZkYVWh0
E8RRgjnekzDO9uEwTv9DAcUWobjh92NpublVll8Mw4yeAkv2e8XleAhymhzSma+lTSyEVTphDRTW
ObVD6NqMgHFvg8BsnjhN+BY8o7XKy8tGYzvaRSL4xiAY9ZBr4eCVHBo1QuOjqdZEbS93wNYJa0ZE
LWkTq/eddl/YoWd04daIuxWbXPq6duUwRlk0G1ykfi8nlN6kU4Bsny7lD3GvypWbpctL29ZLD+rU
APisgfwYK+x0R6Zi+gpt/RJpK9JJtij1wPtSZXf9GpBpqb1zXz+FBsIuJBmmJDiZIvEmwdkGuqr3
dLL/BykKjucJ+XbdWy5EP/Y/KfW4OnCMuen9ekTyFfQ+UWRbzF/jonoOUQextcz5Wzk4X5QyIHjH
7wMECZDWW9PCWJo8PU6BqnhuRdI51Uj7a+X5sa7ZDuO8sjaW1rUWPuQ8H2seG60fhNmzEdff47a6
7fLd1tlsAkqTBmewmVpCImcq79lQrUUll721rYPY8FhFbZJnrZ/hnJY3L1Atd8tpcmNrLaflcqBt
60kzDUehmJjgVJoxs7dzMn9V1HisI/A0mH2MndAPC/WkSL5y5bjQIz2HRkSVRHla0iJNlbJNz2b7
VTKH71AS9o3RZk0ncGHC9YdO1PRa3UxBsAkrEaFYLU09eO5gJXxZWK16rk5vdd3MCGn8LtsMPPES
4HJ5wW5brPI8dJ+Mvqh7EndWCM0s+RGj8n6Of1438oVBkZo3qfigWmZDOI5Xxrcymr5WZbm//ukF
R6Vn55RTHoSir8+uPdkJLh660nlk0cCRtu0gkbcbVsKjpfWjOQqQr2N74iXWa33ePPKNFf6KxfNc
rcE/lhrQXAVpiCy7Mup8jgy4JsGRKHgKoX/RrWXB/bnE+TdMt6V21OBpFo5GB5lMcuh3kxfs6RZZ
alvjMJab4R5lbZvZuxvuyof2ITvkX/h7+hjuspXFtaBxYOsMuD6M2sJwzq13LlizYeqmw5aM22J3
prmXrv3r+opYsBE9j4dMZ4FcCEf4pvNQdZimbW5trn96YR3rOTxtaFuziTpTBELZpjDJNmnXXraX
Pn1e359sD6R3o+oT/OqZ0K8BMuUKe40PuWAiesVKUYbId06hK1e03Wtm8+9F4lReOjvfA9Y8WWG/
YuV/bp8vrC8d2TYD6x1NFuGnfJDPZWZVbpKUmSdAanUtEYybrglCqHhXDyFesSDsIvYpm/Y4YFfg
PIkNJyPdT3EEdUO7b7y4tncl5TCAxnBLs+89hdLYXVYDbYmEzsLrZ6RTmIJW26jjeCEW1eg1aWK8
k6qgSBdy2ErQv/DsA2b137PjiK5T3MogQ86YeRiSqEQZ8XCuAHIsrnwlje6+iCEcMkxm7SWknnfA
KPQfQ9AH/ZbKrn+PaTe/BfPIb1uLepLLaFiKWl3VnbJZWLuW586DEVbmysvsgjPS81sU8O8OlPtB
hLTKaF8hvn0Z6GCfJj4CamGM/bfrFnWxHS4szemJrJ7AtJeTH/XvtTW6SCVz+7Z1zS5a8TsX3QFa
0JweJPqKtuEQw5mo8ZOULDg1XJBNDTXw7fU+XPZsaEK7XwkBCkYJPpArLYokvCRP+p1A0d6uarrM
wykGyttgSG6dQcWg0E9sS1Rsr0zUQvf0h+2uqkgEDXb7lHITGDLbEdO9VeTN5CqS/b7ewYu+iQtd
VLYLoHdpmH3lJwXhu6o0om1mqjWMzdLXzyftz54vs2JkseEtGBoUHngy3yHIcku4hB+uOdXBkX1E
E0OchIp2Jm931Tz8MmW5YoILY6+rybJpKk0TtPSTUfTtGZ4+ukVibOZmLWF3wTr+YVK1JO+rsZt8
FOBmQeQ15ntTlN4U3GZ9OoKqLhk4y7g7xVUCSl7+z9mV9dapq9FfhGSDMfAK7DnZmdP2vKCOYDCD
zWT49XflPvVwQpDyVKmtzMZ4XN8aqNZ17Go4YplG+XuvKfYfj5+111gcnTiAa511lnsuYPrtyTAp
0pgUN6LeOgSufYjFKtLNg+hh0QTFYdKGurqCXg68aWPxXxufiwXEDayulUWRnAVkVZNpI1jWbwyg
tyH+nw0T43OxcPija+q6K8AXMTYPvRT+ET2FgWJowe33OCFjPgqCxDwOXTFvFIFW3mbJ2FJWQoSv
g+CcUy+5JzzJdrQYg40XeveoYbtL0hYOl71lt4ANAqPDxnbixH2a/SRq/CY08xaZZ+0dFtM6yZQi
M6oC51lZiB93xxR2r/bGPXGt8bdB/NdyBMi6zDsEH2KbeGBW8Hu2/F8fT4O1znkbvX+1HFCYyUhk
Hl5K17GuUDsdIeIgkUN8LwQf+aHkn7pK4DMshmwbgCsPw5fkTMGTdwoFM2okw48Gh+7nj99lZUqz
xcjlRVXVXWPRS8YthDc6USfsMzyVQi//8fET3sUHbBiS/ru3MqhnZtcY75yBcROlLSsx8UYSVRMs
HVxJD2ogP4O5+5F0euOlVj79kpUEozs+wIS4vFgIiwgiI3S717i7mvjjV1pZppZeTlkmZ9tLvepS
TOUOXvAeYMjMu/+48bUfvxi3Fh1E2nKpL4Nd3OQ2QEGbbhzs15peDFyco3kDwSfU+04W2t7rVG0o
XtYafvv7v2aEgP68zBVo/hSsHt9cVfrycWesDM8li8iMYHhCvsHPKGO8lhqoLNLlw76qoEAa9ZYI
Yu3nL7YdV5SeqH1szwibjbjInXB0vC0jgLXGF3OYoRzjWV2mL22apGFm0T99Xu0+7p61ubWYvbXr
+LK3IJnCuTWaC/fKCutQVuSm6p0rTq1xb7f7JuWHjx+3Mu6XTCKkhbPcUpAON82tn9Awdf4U2ZbH
3lrji+NjkHiQslMcvtVUhdLyEM2L3Jvxk3vNkj1kNa4eSY18cNdBl1QSpuy52Kp6rAzTZXIT0s2d
qWpxPqXpDslZ0UT/uO0r7bYG6Fr7b3321/zKCanskugamOe19hRMZy+F/0j6zy05S7IQUhl5LyTI
h/wtjhnFgV+uM2xc29Z++uLMWLquMxOWQ0aQNzB2d1v4wdtjHvpgiO0FhNcfD833fUchTlvM4VII
k1cE6SVtpXAOLvthDMUo0gMTfnUYuwoa6mAaL1Zt23vOaHHn0jKfQUckefzxb1iZ6UvzmL6vawck
aP/cWeVjbk97XW+lLa41vZjoMhtsXfAuv1DYPYaWGCMrrbeoPiun1yWfiPWDCcQIH58JfJXaKqAw
mO+F+canJ1fAsQR6+I0j+MocX5KKpOhMB2EmzmQMsTJdUBEk/MDvuwEMtPGIlfG2pBTJeZSETDY7
B3CNE6QMjW8i3j471ePHX3ntHd4e/NdcFMBR2qrGliQZD6f0y6xFTKFZ+bj1tW+xmOm8IjNVrMPZ
MgeRIZ1ou88qzz9KyRTghx4mgmryxEm28lM4q+0u3VnHPiMSRBt+bthuBL155sDEzLgxKdZeaDH/
XV0kk0k4O1uyup0IuwC8fp1MAYsU8EMspM73bU83Hrb2bezFt1GpBWdK6CWZNAGmf3rNPXFD8/RT
AZXoq8VmDnCol4GHt0HQ9gGntBvS6nPjfHIF+T8w9dfYMt1ITWPjvO8A95SBD8fD4vjxwFrpmiW1
B9qekcIdV10UlJjwR4z66Slwt9gUa62/ff2/frivKpH3/oxZB/dKRLaFeTXEc7HBS1qZ00smjoeM
36aUuMqp8iDtxz74bffnNt/68WvNL2b05MMe3g3w4+38VLbsgasxnPipJuXz5/p+MakN7TRnoFVd
NOkPnPPXKce5pibt6eP2V3aHJSWnzuDQR2pCsblBFjZ6rAn9bOuMufZpFxO4rvMkmUjjIcFF3pWz
A9PR0Y9KtXlCeB+Ut90lFWey/LYNZFZduEl15MG75er43RzVMzYJBMoEYevz4MI9ZmI12+lLmWn/
Tsre3HheWd7xrkXAEYUXxMYivPbKi1me8gzCU+wdF2INUZL9Gos29mAe9fHXWhtui73cyzSycdKE
gYfPQ/hGR77posaw0LK3sjXeHxBsycLxGYocaRqwS+fOkaDx2GytsO//eLZk4Lgzzwqt8OM5j0v2
TRU/9PijTj7VNWzp/gkQbSgLUjuXiv9g+qW223BWj5CJftzza92ymOhVC5dwlST84k+JC4rK0ITl
nG4ssGs9s5jkbtW2XWa/9cxYhn1yYwFB7v3vyh02Zvn7o5ItCTaYB8PgODl2UOScF8yJYHeblltD
5n1QC2qjf6/g6GpY/arJBjGpvYNv5Y9SIvSoC2iwR1QgfGf7bmM1f/9EwJa2NESP3NK2di8BNWFr
ktDRz64NmrxdRkx8b0n+qWnMlrwapYUiIxCJi1v7RzUSf590ecz6ectuf208LWYyxCi5URnehFQZ
1JRPmfj68UBd+RhLTk0zyTTzuM3BRMvaU1CrMi6nctpB+SjDwJ0BvQu32H38sJWBuyTUTOgh8AFH
dqmnGsVcJ/tpGnKfg4lPin7Lnm3tIW9v+tcBQZeyrCrauhdVJiFP78z0KEofro4bPbYyqJaUl6JN
5qRza33x5znYJ7wYv+XVmMAETg2R9HLk1g6pXxyzOQs2bs0r83FJhuntnhNcx7xLA1lEW/NjggIh
c7eOmivVSLZkxPiFo4vR8tjFw+ToZA112KHxEFqeymi2rTBldwE0Y9u0oZWNmC2Na3KHswQ+4t7F
FjAi936I+UcDqz6jbkn+6rQ/CURQ4gtRdwbHl9Z97HBX/HgM/l+W8d8KCvMXJ3dZmcJOKriqNHYX
Zbp85WDMFE0JA6MpPTqlE3KrOxmdHfqq+238eYyzgT+TLD0J6u57rXdUeVsxpSufdkmAkKT3WQUK
8CWHbCNtTFRVyKywHj9+2ZVl4z8khFLMNZy0QaAJ1HMGM+0gZb8/bnrlhy+ZQQjGtuqEKXpJBMx4
kXH1UAjkQ1dbSYArP/0/3B9ihOmLyr1kFMEinYMsEfXy8U9faXpJ9ykD0rlZ4vELacC8MJASN1uu
RiuLz5LuMzaNyRSYaxcJN5TcR8SEvnGHAgqGLZrl/3XD74zfpV1tJ0qE8mKdvuTMMbeZbosDyh7t
JeuSAIhakURTo60jnFTTGjI/Wh8t2BPeIdiJHenITZxqhMQUzNZZJPN2Ojpd6oM6PY1/gtmFVsgL
BIr1GXmqfEpe56zsfnBqNU401l36VSuEDdhGZN+gP3IfBO1LE3bg6924fcL36ehbVzhSWztXJ+K2
KXn+nOQcxSRT+d4WjvQ+Bdhm3uIM0TG4z4Ng04BsqoZfScWsfZqI+miI1/5MsT5fzSTdKppEnd2P
LQLyQoBByf089eNhbPts64Ov7J/L6OsO6Vxc21NzoZXl3ELBxMA+qqfgvgbT/UUyLXcl6TNvY/Va
mXVLYhYdWJvbbx4LSVub0HeK17LjT9BSbYHX7z6AektQK20UHQmH2iUTLybZqw58JfWpxQ6Nv82a
v7bmemhwHHas5mLsdD40dt7FqWDVrebIb/rE3MYj3t7rr0cUVd0P+Cb4Hsq/bVN+CrwtMaT9/0vN
f6YeGn9bUP5q3NGISC66MjhXMHW3wkSXzp2T6GIOh1L2916NS2WTzxybJq8PKZMjAJC+09FUpAiQ
4XCcCXWp4eIqOvubTxQ4YNPcgMDUw95AHW3Cy8cRxjokmhB2/ytraa1DXtfq6tiwD60pcXEgK7VG
+UsilKNwOySX+764QDvsRbMKMlA9SBqZJAieeNUZKH0zm921JZ/21Zy39yTpc4DWRNxKV3lnhxYN
fOWdg1TafSihhI3K3jZfHIjM9tPoVNdOOPS503kPBeNE9glzGz9i45g955lgt63R7ArrMCt2aMmf
xgKZSzSovgcQvv5wW2hpW0JVSBxCDjO36C9mpPXFDI3zHSKtfC+sgo17y7WyHeGD/0hxXq+vlVuY
LBKN6e+RGkWvxKrrfdUHhkZdZ+EmW4h8ssMu8eWNmxLPj9IajLsd7Ez5i0gtivQK5L6Gc5DatwqG
S3Hd+u2hAIN8DAsuCwcmMUnzxq1ydrWu66ub5foRax87u43Wd8lkD7eJM5S7ZMpgcN5M7u1g/OAh
Ix0/tR4rL13h5LdJn7rP0JV6UFQUxQWZI85hQnjHP8gIKUs4Czp+2BTwY8pdJU9C1u0+yZPqZzmM
ZNcHkzx6vitOFBbChwH69oM3Q+HmwGT4h88sFaaZm+4kVc64MxNrdtYA+3vHFdkXN+nqryAAIB2D
6CHAAuv0wQWJfm6orA5LrQ1nRvzXhMIMXNz7HJ61oTU7TpRzJQX4sxUXh86fgmNVVxh8Zu73TLbW
gTjOeHTw7UKkqSUHu53nHXMHeaJdQneFGqcbHaj+gvzc7DpUQX6sGQ9gyt/A86hGfm8Igtn4ioCs
9BSA/veQ6tnfjwnndWhsx9tr4Soe+7KyY0fW2aUoGUoBg+eFIq3GHeOEQ9CHWxSIWGnkuUDJqB7m
3ei7o72bmj6Judt4kdUX9M5SCHtDUnp6G5DMfGsrIaI8zfSNCShMy52EnnJRjzrSlMDaa3Y4NLHG
6/YcW+LehbPYt7Ysk7hRTntpWk+fVFIHv4OiaK6gN40ZrLQ6GDmlNfaRWJq26yPT1I0fVnVRtcCJ
UtmErmFyb0++C6Cez1/AfrR3SU3Y09Cm7Jo3tNj1fEIxDSyF8RzASNZCraDsdpXIyKmtcSNteoQN
NG2THuwmq5FZL8WhRIk1QvBjsR+tIX9CFIw8BAnqGDJLH1NMwtCdfS/mRUEvM0iKoUnSP8D9PHBE
BsuL3aycYomC8xW7s3cZiplGnlF9WHZ5FRtNYShcjua+5ZOfnqjT+7+Fw1KCuiuSOaOh8p1DBoFl
GARTGpu581nUgyaQRN5sSJjj2/ykiK+I/SJHtdwT1U4UnXuBmXC/f5tawRDpANEJ3GmAFYIS/2PK
4SVuBiNOyoE2LCVcgUJWZ78Tr8NVigQzTqp5fSxhE/Xb8Jbccl/aP0pkKwEorauIoxxyzPpyvpMw
y41g+NTEWtDgVuRZfkgDv93PyaxALMlcR0WZbbpbGFBTyENb+5jAjFXeFTLx9lTBMih0jItsVlY3
6oftV4KfLPxRhn5gOAnTfECNXox2cdsFU1vH1jwijQP7ZscujgfTvuPH+9bavrs40KQBHBTyfErO
bsvdHaIbOuTE8EsBXubu4ye8ezTF5rW494BdmnSmqhKwY8yBqeTH8AasVkX/EzqtLWHbu0drPGSB
Z3IVoNad9O3FHpt7OHSBe2M2WFbvnrTQ9AICYQiSsmpWwt1riKZbbUcij2dzhDnTx/2z8tOXZYuu
zC1rbtzgbJryp23/YQV/+rjllW+7VBCzgVSkHZi6VK4I6z6PMlKF1Npiw6582GXNAuY6UHAyeBd6
0nko2vkIlsk+aafvTrNlC7fWN4uDm85gvjKyRF2s7qsrkFj+4+OeWWv3rcf+OlDhnFy2CJNSl0bN
DyYwIDKkG1fftV55e+RfTQ8jOM60gheNdvjO9m9kVp4CeW3GaWO8rH3VxYzt6oLbc4E+wVEq959L
72DcDbxnrVsWU1VD0+NSg6YD+0+lnuxkA9dd65PF7KyxjrWplevL6D2ltb8nFOeiLjm4m14ea798
MUmxCVhWMVJ16ZVFQzip4DaUFxtE1Pd7nC9rDUM/0dryegXcuxtDUvkmliQoQ1bK7PDxgFx7xBvo
99eo0dpjOURHCgsvdEyQbjXedBkad/9x8+93D19WHTwn9RCFCifWrk8ceP67B2hUZPxx4+9/Xb4U
/LoOAse7PGkuPnkW2HtReYg7I+LC2rp2r/38t177q3ecSbbakylWGqv+pwuC28D1N1b3tY5/e+Rf
TWfawYEzg2AAHou/a7hydMicC0m6VXRYaX+JmpR9R/KJYPdQyVPFcNB1W+Rdf4pNTvnyWk5a35qo
xd9W+C62xBfOEApibTE1Vrp9iRHWmQY4WCOJq/X7neVA6gdG/KfGzBIg9IzJ0hyy4DPKbbu6dJyY
S3Gl2rvyTm3ZZL+/c/Ol2AVZkDhkJz2oDDaI6hVD8MVcDs8ByA21W/2BOGvagEf4/+HB/17R+bK4
pHs1pr2aklOXDNbeTkEBMRJFmd4Z8/1I02LXNrbZuW4GDezs5tlDjkpgCLSsSKM3d5Fxr+CucvFV
0t1biHkBg6umdwNPvW+wAJXfIaJqbyEmF89zk8EZNQXLuBlMdluC93sFZlnv3GaaD04LyydwqZxb
4bVzitITgXX3XFVNFk79QH9PtdXs+tz6U4px+oGw7CbuCiVkTIw/1vFIGMtwVfPbZ4i2kICZKxcF
hq70ew+oiaxOs6jGU6ccW0bNTM01y+zcj0ygGyzsnCQRRFfzrpo9fQiMk+1BmmCPgw3lXNt1EM7k
vEIqA3MGC+mazhRbBpqRFBkmrSRWbNXAKXpumSvPZ+/H7EhzMyUm33scga90mAcFk0+DOCiLZ0ik
5GNxC2+e+Zv2gA9AnwOniWYoy2M2tGN/gJbD+QfpooiOAwnc7KVQuMgGIidh0sj26iVpcs0mERzy
ieaPM/LmYup3hYXqQJ7dttjNUwRglvzWgwLsn1H7deR30jvmmavj1FUUZlHZ8NO1Z7qnmUcjNRv5
POHeEtM5DWJEGjlngDPOT+pY+SUIRucF3v91rHTKC4SHVmwvMyWBhsCVbdpRb0aQqJWkqOk0U5RN
9W8BJOX7NA7AfwLCHktOmqObBSwili2+5Rym0ba2vNdscsYnZlrRxRJvFLulwO3MG2B5jr8Nq6ow
l7zsIWUEtfvJTWpY/VWiOfqVSSvE+1l+EJeKZd+RWRy8ndD9r8puMz/MGi5kaA1ItmdJXh1kEUC8
okfEoyLr9QoANDn2sHs4NVOCm6lJ3AQ3xUQ7F/zMHN4pqQvUYSisso6a2hurnZcWE9lpv6guOFrr
M0fY34Mxab+baTHv4RSoVAhne92FdcDabzZl4G0VnQ6+eJhSMOrC9v4K4jG/8wKNAzl15T/5TII/
HUnyn5OqvLtZSjg32Z7dvHBVmWdaEoDJJEhmuQeHkSPD1mO4Nvcait4+aa/A2Npz776NgNmtLnbj
BPd9zQkSTw2PhrzJ9zCapUCYhdahp50JpanR2rfV1BzJkKi4Yrk8OyWDDXzNjQUUxCnO2ocUjVEt
9pXWSEvAXT/GZcUFwqX00fO67mbAvN5xahTu5q45uMmc78pAiT3R/O2qWiBHdeoA6xS9fVPZDaAY
j4wHuPXKo1YFss9d3QGFL7qvNiD0GqBBBeeAqYaDA2nN8JBPaY50ybl7eLuc3mOlmiFxolOsutyB
66uZG4zcoEDaluyqe6D5+SP3RpimoAOmg08FqaMs9dVJ9va4N8nc3qLYKU/AFfznDAjSvsSc/ZXC
/yrEfbgPW9TA0a7pZDy0TfOS+Z77j6wGFg91PtxCEertEH4Ny1mrS6FFNCrBJy+Nox5KmJPA2Nhx
2vbNkE0fLcqn2PSIYIXsYUKYKfNDxVh5LpScI8iprAfV+9KLAMf4h6Lz5u82GeURtmH2PnEk+6rL
sfyRIrtyJ7HgHYqAzE9FliSvZPby00AzHVYZHJcAWTF5I6jtPdhjMF0Fm8v7rBZDXJCAHw0Mmc4J
wedVOWobJcmGI0SbiL61J+tIYEi/c0zKf/iWgSfBMHff4XYyo5TtkBQ8D8Uj1AjE0aubfDe1pH6B
fGOMde/oHNZLfnousVrvG+aQ28KGAgBvAQyEWRBhNKZK9nnuZC/llMxI53QNYpOMI8OJqBGXxzdO
Y+EDoECcliKZGw2ySY9IUdVR2QVwkOiRX2mh5JIrIo6Etcmp9lhw79d8BAmFA/8MK1+qvYap14XC
avheIzUpBEQzXQPJi9s8IKaMmfHYfmSOBl7Hs6N2CD7LmLIbUo/yOUmIfO4lnPIpqdyYB7Z4YaST
B5enxQUE+OqWdiR9KEch9mWlg/bQ2nX5xWppN0QuJt8ZMbhAt5jUhwSClp8WFz3QX9ZGjtL2EQLW
ZD/XmAJ2WRWRLBOEwbewpCfCGg74uioUlkDsDHXsSA647UqYWtih44/zqW9bCzO3VIiwGMseePno
veYD1hORCxDbKxbAqI1RdYMIqeHL2HCDO1bi71QN+dZkeBrVyI770jAy7miPsGI/tfhh5G36tUym
4oZ6fXboknp4bFAvi1MzO8fRwImEIM02TL1ORGllt2fCtbxYzIb2zLP9CdYxBdsnZTBHRZHCeQy4
PN2rUnfRIEZ5HjPjRGDFJocRfMlwqrG2WMH8g7Y8/QchV7AmsC13h39MQuFDMgcpr8a40n7sen1w
U+C2dUdgWdcAFbf0r0xW47FLtfuK/ce+JFWD0x0dsIrsh4E8U8uoXZqQxo4rk5sRoYiZvC+60exB
ltM3qNUgxTAZbAnIV3XfMT/Y19YHyg8Kpo5tNjSPamztUyJKZFoTGxkDVE9xABHBo4XSX1Zl8oDT
0oCRo9gN5i67L6eA/+yAFsc1IKmdV9TNEbD1cBdIRx1B0XOiysmag5la/zR0b+Tz0rWuWWPZUVJ0
1hVXV3ocGJlj3howfPwmuRd5bj2pwlYvnUCydm+6Cj7RzX0mJfD4uu1ibA3iQFjVvm3r/U0+5fPe
YEgeWcsIagvJENME27pmor2RgfK/6RwbQMyzN3NAWgW3HbxOAK3k/d5MVvdrgBt1iL1d3BfUdu9m
SwOgRQXmVdV1+b0AdAwyOGDZSYF4BA8h5wEJafTBy4v6nsMp5ffkd/Xeg1fzpWv5o1uofNekTBxq
X9c36WTTJ4c21q/EqeXTYEr3QBDXbfYaK801ELV310nQjgJG++89Mr7/eL1vn/HCZkd00pyyPGGP
uE4Fh2CephfWIi6OG5v9Gtxq+oZEGbrzO53s/W6owpY28DGaO/6zSrri1h2q+SUFpJ+GQVYNT/mQ
iu/NUHV/sM0rMCrSWX7PRds8DIIjURNf137kBUHmxFiC2xW2RQoAOphNQbBaNdLZMVEWY5gOSYWr
dd1kR2zYLdBTyqorZBRw+NBFcK1Kq7+ZUDzeIdjYelGGWnegwY8KJ3ovA6A8chCIHK8/17MPpwUi
Mw9KS+6PcY9A8hcEFNcY63VzKmB9HWetO9yj9JWFVYMj2EFYBNC5tF8pQZp9Zbg8+E7tH4KsLqOp
lfShGoy8rXjnHFrpYOfKa+cGeUoqVmDcXYU9oc42ye7gdb57D6JH8ZIaCRdIw/WwA/fI3QXaGmJs
zs73gb1pr5QX+KFBueGoTR3cjx1x4sK2GIo+pp526L/gV5Ll3hOqH+atqNftYEpAb/IefpIhbPuQ
ID4E5KsvOuSPyZFCgGvbJ7/l9DRIEPXw8aZpZ1dpeleA6qlDqSEUMElC40aYKraoyx7dEfGeOxtF
mTsBN/troAnZu/k47kQHIQuoFuldnbnianFL7Oe8935ZArIlFEQMD7E4sDuirZhZFEbIwsvvPRw4
rwOAu98tgTMD3FQbO2Qm7U7uhIoDcrEnBIc02tymOOo9SAOJcqWs4qG1YNAd40I+YY3vmp0zTAfH
c/gBrBn/4LBJPQDQZM92rq1IFu68y1nTHyaN0qRRpY2gStfCsZ1mze8eZNN7ITMSqb7nj5MjJCRL
qSPcmNVBvkG2XLnbL2l+Nhzc3RR3y0smy6idvqLCHGIwfXxDXmt8gZk5I5yeMuIg9yRBFmp9rvSv
Id9wCl1DbBZoWYsywmQZtN1hHGLpRyRD6Kdx322RnVaQgyW7r65t0rEBlqqTayExIbvzzJbD31rT
C6RM6YawRFtAyoIrtn3cQDbQ8rWG31CEv5CgeW4hZLSgTODEOvez+wJq1gbcvAJELKl7QikUqAxD
ZrXFzqbjX4pE3qDiBKbj5DyrJN94hZUxs+Tr+SwfkMwGISZg3LgbUIzj13zLLHRl0CzJeqjgBLgb
QkMFfVA42nqfW9/q2o9mku4+NeSX5LypHhAgnr3lqla4Pzrw7ugKfTeSYYs08z59h/IlB6+3eGHp
AUhul4TlDheoIsri8oV/86IOl7WYTxuQ8VpnLWZvQtrAM9DpXWQLy+ImLHBBci0sR/JTSY54lcUc
htvy6Puwurz4LpZp3Ye4tISwq4fb8P7jz7Eyapd0ta71x8pXwNQTb+yj2knPldDHvCZ9DH8dE3oC
YM7Hj1oZuEv6WlkWjgfnxOaSD81uGu4krO+L8p+PG/+/9u4dbG5J2qpIgsMogLVTrltgBaj7zHFm
CsgnMzq4//ha8tc5SMYmklKX17mrBK5GcjoBHOZilzCQSaRttzi8jdYvU4LzkDm44I0+yClZCw7u
xz90ZdAsOV02zYkpJBJTuvlK+yISmAUT6Cjc/lSxFwewfy9xyrYb8CJ8ek6Q6H2TFrQOG4uZf5Sw
PiVOBCK9GJZlarOy6Gv3PNckqscTlH2AjR2ctTc23ZVO+k8iHnHttjGOffZoGvrFLxncg6EJOfVG
H61sA8s4PKR1+WkvDDtrD3f23JFHocqNfWBlmPPFFuMJBLyBCWif8+yxhUf7GNxN7eec5sG1+PfH
HdrW8SyI4DBLhwfkgD4wQDofD8y1Pnl7n7+2xhISEpr2gIzAsvyChNSzLMr4c02/PfKvpp3e8UbT
dHCUp3rXWyB/C/05w1TOnX+33SrfHzxi4/LTjyCa6rBtMWryjU5ZG4j2v1sfQF/FdRYDBVB1IL24
wZ1cDE9VsvVB10bLYrZmbBCt6al9xp04LGFRJ+m3ln//VL8vjbJSXI4nhqCpc5B8B1ElSsqts99K
v7iLA9rsCcBVgWufCU26PSoW5THA6fyODrgElSIpPyV+oXxpmTXPUxFYU0bPtu8HEbyPhsih2VfP
CvYf99HKB1iaZonRrcrGVjAJpFVk/Gc+Xw3sID9ufK2bFnOqTxuvb0DhPbdNpDkIdtXXXPFQ1fxz
C+XSMQtWb54PxGg614Al43YudlXi7nG0etGA4DfeYq2LFlMMYkzISd+mWOqXULvPoVX9CuYtsdzK
CcRdTDFAiXOuJNZ6Ur1OiKqix+rNObUOUcDYeIG1z7CYZJ20jE+SwD6Xg4MSXRrXOtvr/ifuRxvr
xNpLLHZEhtsynK/hOZR0qKCmz0Ge3mXyTw5vIOWxrV1r5UMszbJap+oHDYe3U2MVOJqxwTkHgYAp
ouOplwJ2+Q9ZmRs/nLxC7FGsh59pnqHcU1UAEwADg99WFF5/P+dkvKG6pqe6yCDYzPw20m+VlBCT
gYG/NyDvwMs8BVSsUzEBtSDqm765kW2LLKR+bNobBFrX13ygSHCoXfcRKCrfeeMwRdLuslccO3rA
aTCkG0NVZN2JmaKIbRtJpCEdIXsG0XdAD9XVufcyvz+i+gU4sC/Z0a2z7pXbyVYIz8qnWXqA0cy3
Fap+NuoIBdifxR7KG5h/jV9rMCv1oDeu22vfZrHtU0h9mTPR5qL1UQEczOssBBd2YwSvbM7L2EZA
TfYwKQSkunD61E61NzX/3ObMFmuUMxvjA0GFm2L66LtuOG9l7K71yGLX74QoEk4FQvWKfxA7HDMU
6jr25eOVda3xxZqkyjFLew9kl4SR0BZi13jP8HTdfa71xZo0QHyHkq6cz91wsUwQW/0rBE4bjb+v
T6Mwafn3oWJqp0kIf/ZPwikqGeUwC9xzUqIa6A3IVy+65hKUAXDLwsd5I/ITrXbl/zi7juW4cS36
RawCwbztLFLRki3bG5bDGMxgAkjg699pv40G02xW9ValIhrhXgAXJ9gStrvg5j5C+jw6QLQaKmqe
tcbSWxpOI391DogDHdj8MAnR36sSHl5hR44WnihXFvBCA6Z8GgVM3eEg0cYW9fdD/tppvmuHf65P
10J0mEJptkdSxs+HqDpoTp3j/PCG9s9tnzbCGibRfUDzgcYR8BFp9myLtRFZ+tHnzerDoThkzeha
EiOSkllBXhmHp2aOVvajhR3P9GEUMhxk2Z6PTQH/AsbCZ2dwj0UIHecCIo7Xh2ZpSo34Fj3xGxdo
lFhQFwLhD6BybOZyzZ9lIW2bkmlp5QMux10Sq+5npd19S3+lPYeghb+38pXJXRolI8wLwNuzEECW
OAxe+/B7OUR73fdbLxcrmMilThiRnoLwCVoPhdJoV3Y/POK7p7whJN1BiBpoq6IUNp4agvnnTTNi
8pNs0uXgg7E+bvDy9TQEzfTMfNTsGZXNSs1radKNRDHqdgjHsSCx44LiWHr7ks8nv/x2vQMLMWEq
s9kWmA1hDT9B35WbxvtuuysfXvjZpsOjC9D9OIaDHavZCw54U0i8YX7OemvNn3ipATNPWBRqqTUn
cR7Kk85BOFcsfMphF3Z9ZBZWkinN5hWaU4frOWaSP0gc2Dad7bzyAQg3p/gJkv3K/C61c+7fh6zU
jH4ZZRnCboS07D5rq4egCI5a9c4mi6zYh3D19Q4tDZiRPZQoZFN6lo71qBhojF56iKwo2HtV7R5v
a8I4I2QFpyXo9Czh1RSDgf5eyfR77uvbtrT/SLVFk117GZviUrYQIg93YOh9Bhh/Jb065yx0oaJp
6rDhnZSTokuRX10QjNhgSRj3dg5E/kcwYSbA3/hGw8LuRzDMdoKLd/vZxgEcysw9O4KnmNfQHTxb
V+syareZ5CgwAGB7mnkTReDoshxoIbAAH6yaKSAMrQz1+Noan2DuQ96bkGZftPb0PywX/OBAiO5F
ZghNyONbLwVt5W4KKCBlWqrp9/UJWyrdUyO7pIj9FMo6Q0x70PZsAauX8OSlzZ2sQQ0amrduErvI
4VtHd3CJaHeS5relalM9DthvImjfj/FsveQAWwJ/+dDBgwdqAigWr8mILYSXqRwnOybEAEwGxJtF
uyvqQWyDjMZd2nwvSx8ezWJN3HWppfPfPwSy19JMEtbLmNf9d6rom1MAyD4ykJXrQf1xgSpdSU0L
kWwSb4M20N08kC7uizLaZiWxt9JRwUbKm5ISCNnGNmrVqips3B2TtBrFAbKEd0MDOtvsz8+42T66
U7dSTokuhRwaMtYfU2M0RcDwJqVwwMRiQPw+elVJd33TDpAuHjzchl0AdgIugRYknszWKmoXRxHa
+Oef9GG+4GgGUBrwfgkS1ZfcogqSEZEmLbg8XnBLxkIbRtUOeLWmGoqyTRQ8b3I2yVjLrNjCJGjN
meLiBo4WjFWHe4TTlbNLE8vxHiuv/T3Ocs2Y9OJpDd8+//3DCKVe1JEyr6ekG/ivGqS+DW+kDawW
/TqRNffkpQ4Y+1+Z9VCHDTL491D2lCt+0HhhvZ7dFhaX6ZBhCw1nYcdXiWjYQeSApfjBfabmrYA5
ez/lWxtsQMdfG66lBWXsfprLlGdOAS5yw++dRj2PjfuTpdUa335pOs7b1ofpwNGANCOD718Kv0ps
RASPWXPNo314VoiodO+uWXMttWSEP9wrq8GDwW6i9WPDH1zFP2XCP9mr7rBLk26EPQHWGmRNVCr8
9N0Pnvm0Vjk9B9Z/tnDqmgV4BYPjkLucJopPh0pZPwFeAVJ0Cu9HUCMd3X73rfLn9eW10AmzJA/F
UHfwReYmItcPLjw4NvY8rFQe/56TL3XEiGvg5SCoAEY+rCxp99rROXx2nDJ8LsZw/jxl2ttFQvd/
WNt6u9yPms145gGPZWXlILj6gIYRC26qwRiw/VRJduBO3R5oSSMY3NXQjgtEc7ImB8+xrRu+UG9S
MaDJ024eu/AIIjAA2GwQDzUPAD2X/pqiw8VdkrpmcTCvcreswtEBhgWw6YGz+cWquu4OFxFn17e1
fGz90v9yfYYuW2hiORgZbOJkyqaWeYmYivKY9w0WQwTI9zuEQ9R9q4b6TTd1vmNjDsWDoEl3ynIy
8JmpdWjbKoNSgChXfszCcjGFpCM6CyeFbEviNQLIOz+hBbmFbkVd864CdYgBvjeTn0yNQpLL8ayC
29waldb+qwd5YTGarvMUEmlBYGEYwbgA21s34cvIi/pUwo053VYiTZ/LAmqbkMcg/EfThvYri5j/
UJChPSnp8e1MNd2OE/4VAiRWdNTuJLMtDKPqkzvaNrTcBK1280yqk62mKMaVaLoHwj/bu3UdnNrU
E/dt0AS7xqfDKS91CJFeD0RNm+BobnERbIp6BKqgGL9iyunDNAoIiSo3ODa59netC6GnJkqjfRNG
7p3IRv8FsFOOwyBvnji8ix/HAuJ7E0rX2xYQ/mrjw434VFjwIYR3sXvs/fEsAjRFGtjHFkogrVZv
eGNlx4D62Ea8aboD5Ny5S5H2o00m0+IR9Y1w6ztRtBU6p8DUE8f9lUKrNekVuC++ntWXxrFf3DH/
mcoxAbg3PJK5GnaQXYBWhg9MJRMHZuXpTso8jxUpcmCPu15tojCN7sB2b8FcYMWwE5DLhc6vdoDm
74YtRHZSEKrb4pMKcx0TLPVi1zgwxgKoNhh/ZhYYUzZrQHWl4G7sasnsE+kqf48ppS6GPQQKMwuK
nRxR8HVBYnjGWdaf99bAZQlEYdmsAYgWIsN0uZESDxpTjyMA6CfRptBTsxUZW4mNy8Vf5IBzqx+2
zTwfR+lk0kmilp/tefVmzPQ2VNWPMi3bOy6Gn3qo3hpRglKW9vsBziuCg8k065pt7Kh7vZ6MFjKf
ZxwPINIRqkZkTlK3/JcHL8QxqHd0nPxtx7ufneevGQcs7N7m+16EE4099GOfWKE3b+omT4Ime7MU
VEI7d3y53pulOTOOCBQi+yQbgUVMQRjY0tR6sotqBVq09G3jdMDmomSVU9rJWDvlJkun5xEInpUj
+cLHzSc9SnM5prSD5lIoDz00GcBauD4kCxPsnv/+YaE1eC0iZeVNCQKOsj2EFrtnJxrFt9Bvpse5
TaFdPTb1SmsLp03zgcq23L62ocyStBE7VdO4g/ce+Isrl/OlrxunclUDUQ6PS1wrpvrF6+B9xKKH
su6/XR+qpc8bMdmWXVj5cP1LOmietm29Y/JrPa754i593Yi0OpL1xHymEtYN5QaMvCdndn/BYafe
Xv/5CxHmGifxtC98rr2UJG42QBGlpSfKSb6xFf81D2vvm0uNGBFWFbyzprK3kzJ9F3h9LqoXFwWo
gf663oml5WpEGbGDCdtcbScD9lwBk1+Xndr+Z12L17JdOcYuBJv5CMU8ndtjC7BjP+YEgPT0odfN
2pPLwlnffIRqqiaDdpb2k6ZW4iRp+jBCwSiKJEKPga46Z9/9qV057P+tiF04A5nePbWYBZ7h2zkR
ViifparzU2YxJ92CN8CORRRln9sgkOqTY/t5f+iZO3q7Soy03/QWj3Y0D6oDq8KCbDP4Szl7zRx5
Z8Hc4vcYDXB8bcGm/Ra5GYyWfQuY0P31aV5YRn+9Oj9mpSAV4WRlUM0dXZgNMaD6xcHTCDturaTU
hSbMR4QgdHNKetIkgX/nDG9QutoTK4UXwE1aCDjfnlfAhz5M89AC8gCJ5BaP8XSoj438HMm7Ouhu
S3d/1Rk/NBCyaZoG6FZBBUxs3LM/g3ycp5VMvVCGMJ8GuYRcjH2+J/p5uhHiUwDWdFO6mxC2Pi1O
crjDQf4iWpmMheTnGKmV5DzKcIRyE5z4NmRycMmzY5u+3raajNRaFQBYRVZ1HigOpC5O91C+EJAn
a0SwsmAX8tLf6vyHuRgbaU2FlaKMAl5xKMZTJMLYskCXgwQD2IErqWmpGSO9Aqgc9CD/d8kMRE2r
JihPNXdCJI6CcV374/pwLUyGaZBTctAvSREKJA1Pnai00sSb0/7gU694ua0JY0asAVT3og14Mjuo
zU1g/W49kOq2cI9qt9ebWBgq893FgbJJrtuUJ71bHr0Z8lIjsX6AzZhuMkveg5W0lkmWxsuYlDYI
4VuXOyJxRTffZcAhvgwqcyDSH+r3651ZSlbGthe5IpgiGCEnHbXUzsn9GnoK+fBN14V6oCQoV6b+
r0jWhQ3DfN+AJsNQQf/Ngf+A094XUGQ88r7Nfkf1zN29E0Ki2AZcedoHTeW+gJ1Z/ikGt3gv7Cig
K7G0sP+arx9F00QeTOHahE3gQvNOgU+er+EIF0bSFBcNfStSZQ4Ali561KXq34NA2YG6zi6YIbJ4
fbqWenBu/EM28JXmPmQO8Xw857Hwi1MItvn1T1/8/bZjSpARpw5lDzpJUk8EteEsh6BHKZ4LW5EN
HJ5WLjMXTylQbj3vCh86AMVeCYHEuk2giAgOJIe6AXauxtpX2XhqwjrO5xV9/IvBg5aMXTIfotTO
NeOJlh5Mtj91roYGxuv1wVr6+Dk3fOhGKBxdO0XYJFBSFNu08/ONcPtPSq/Zw19MMnhbMiY6ZT6u
GsRzYmgNcuAFy3LaITLKT8qHvgWXQElKaa09cF3uDo3Of//QnVH33BtDGymt5bGA1Ggk/QdrWttc
Li8talouVBRk15KAcxX2tNumVcTuNQvtvZS9OirOq+P1WVlqx0j+pQ9jRjYCyis6qNfDffVNhdbz
kFn5PQEr9XojSzNj3Hb8GoYCEMp04ol5CpKW2R0Mmn+TMTiKqXsPiv5wvZ2lOTGSv18JJYUGxJa1
4h9K6LYuix+THFYS8tLnjcSvrBapP+MQw4RAZJgpSPw/5Pbv67/9YpqyqUnNbLKuBDxrbhIyy7jk
2cli6e76pxd+t2mz0E1RyfFC78Sot3yzGFHboNTf0mFas2ZZasAMbZl16VAOJHEkxE7aT+Mwborg
pqRETZImJJ24X3jOnNjskUJUCGIQh2pV/n9haZrUTGj5ZgV2CJ4APCBOEO4mn6C5wu/tcnCxt0fV
IeR4cFg5Wi9Em8nVLGB4Vs7UC2MdTb8HSu9pUeawJnS+Balub2zECGmHinzogrmHEn9zaBVBKdmv
EigC//JgsHB9SS2tViOiASjrxkHCtxHMqUe7lG9Nbq+UW5cWkxHEVTh4Hoc4Rpxn/gZqRJuyJhvt
rexCf/fm/xyqEGdmEFMbj6C2JIkFRfPOp2XsuuLIQvIbIk7bvrLjQIt9GqmfqlozslqYdpOxGeVl
wSAlqJPC+zlRuoPmzqYvqhP1Pl+fjsvPVFDBMXZuCsecylVI45aGomtkSXaC8nb3BgFW8QgMaf/a
aMuOIbTkHLvIJ29zoylYM5R8IVZTPYuZrDnyXj6uUFNZD+o8/YCdHlzebMZFoodiwrSZ+mkDKa4H
O/1HrDmFL43q+e8fduCgygvacNxNHakbUBb8ve+Mn1M1vadBu2bdvtTIeZV+aATGuV42u0AhjiJX
Hp5E/eipmHrvCARXvRthDdLdlqVN6T1IjdEwh/9NYqd02oy23CmHfaPeeEuFAkvESAvDEAwoWtt2
DIwa1G2gvP+7aSCcw5q+/nV9GS5kBZMoO0KBXAnROHHPu989VOhbEn26/umLJRD8eiMrWD1IMFlb
p6BlzdXGnc5GNGQLeb2nYExfbB5Cy1r+48jy+Xp7C/uCCSvya0fxIVU6yeR74EPvSszbMHwanBZK
cO83tWHih7ymAl7OLqN4CtQuFR509/MN9f/kU7SBSszheisL+dREEE2Bx0mTz3ZcuPrOYk21wenu
HS924fZ6A39v8RdSqokgmh2vm+vJgwkBnl/tXdYCGFMMtPmcpZlut6qx3M3oCKDnGkCNADFosieR
2c7zTGDsvAl4D9Udr/NiDpWEJEob7zXyfa/H+1nZfA8CUT6xKK2Kra8gbNXAjyQRqoUj9/Xfv7Bq
fWMvm2hj1Z4cSVzYxQPuVDun7FdieunTxqoFlNP2fCJBRVC+eMpLuzgMWZGvOA8vfd3YysJitCdU
HmCfAdHBuxFliUcQp9KVCFjIfCZ2y63bth/IPCYcgkqhqifwxdkDy+w3B0LpK2tnqQtGek1lVE/D
CE4Q3MTHR5W5PpT2irUdYmnpn1v9kLxLNdtDeNZTETS6Y2H6BghizLT4fH3h/K1TXFr4Rkrt5wKo
P2jsxYPLyamr6myXgwZ5sJvgj92z/GCVrX0oewHnhKJy7rKmdU/unFooGHW/SxeP8iwqC/BwZf/i
Ra3zxqG9tZIxFzpvApmiszTyECie8MG5Hwv/91S3Jx60K8fyheVhYpc6lUs4m1MS45p6z8ADjb7A
fhCWJWu4xKXfb1wqbMY7KCVoJw7BbfwBNb8mHqDREjvT2Uvp+gwudeL89w8LROaiAkh6GpLauvcL
/kLse1Aqj2AAr6zvhW3EBCawAXAlWvngACh1Ev5rEAbbnITAb9a7QMrjbd0w1rkYdFOCzUDjXBQN
LmB2jF5BCqyScdCrld1qaT6Mxe7ljiZTCicgPcjnwRmOJGoOTV0ervdhIROYmAMaigmv3kLFUno4
GJfJwNcesJYmwcjCTaizLLJRpqOs3A2l98sfQnjaWfKfWvnVVrjhSkJY2gk9IyMriHHVMkcBjX4f
v84HPz7Md+IITzQc6H76b+6r/8SeyX2a0NNr9ZB9XhMyWpgbE5IwaGFJ1aBdq37rog4vinDgyE83
zcx/AHc0mMuADyJhovhWTt4321qTUliYdBPwIKKANcxB0aMHl077+afQv1GGAODjf8c23OdIYWdw
4hoKUe8z2/5T6Rb6fYHYXx+XheRhsnCLnmRhYdVT7MHC/LFIHf2JlKXaNUo770z5qyLW+MEXdhnX
iG4pVcCtvO9gYVUmUQWlOdXG0Ko7NJm1cp1fWj9GbJPaqSlRBeahB/Crrr/0TvtWFCAJXh+qhTuh
CXcgJS8hsN3PMW8lXjNYDhXi7q2e3ZcQqncFZIV3zYRKyPXWlvZlk60bzRGsL0SDU4Urv6ZuASbR
Hw9633mqH7t63lkUFly+iCfISG99yPLOobcNLLkZSbsNHJhy5eUWFPrbUptrZAUGkb8ZZhZ4Qymn
uPedY6rnlTW4MHEmPMKuhtHhEU44ECR/arz6mTBrT3Pnx/WRXPq8UVZgLgNCWWiRNGNTbAPb+axq
zTdZvbbwFlKziYkomwhaq2mN3KLgSHiPouopclIIdmdQ12W723phZAIwamALxvGAAvTc74ZESefo
JzVWcmW9LWQx83keOM3Upq6Fc3jRHZyq33jFGsl7qVxlPsZzVM11p3uRADH0C1k4qSPrM3OcfjuK
ct+N6sVh41vf2AeQhtZ8HZam3UgHEE+UblvDhTzUfA89p3sgAU6+u3Z0XBov+u/MXBQM/lq40CUt
DC/GKBBbKxK3SZZRx9js5ew4elJ4nVXFewNGjh/8onIlkBeKECYShpUlxDd9bLNlO2XVTlVt/hMH
C7L1I23/GtwxeyKTP312OgkBAhhNrbS7MB/mQ7CXSvjx5rgl2ZXlwHZP/BnyAqIe0lkD1Z9D4cIe
Yz7zprUaGwpcT8JH4Ho6fqiCh3EO4xTA5OtBuEAUhG7Iv2dd2iDEZrpvk64cIHn6lI+PkIFFBRwQ
WWIfHFc/5m0VcxQ+Rv5kpzfWI03oj7LsEarKLbyK5qEAFhTd2+pK7iHxu2k1HL2mlQLbQi4z4fl5
EDpVphueDHNAPjO4P+6kZzm/mnqA7FrBrK3dAFd9fTgXloQJ2NdnAKojAjydT4nb5FufjZtw0Lct
OBOu31FUBtX56+P8Xrh8y1AxjFYvRQuLzcS0CMA1oX6L7RkHGu+HBS2ws0WV/wea5MWO6jpbmZCl
MTLSWEWJT+cauXOiQO2nzcYTOcjK6coNeCGNmaCWXLZQL+7yJtHWcEfG+VA6dOUNZOnTRhJzGJSn
eOXUSYRSmWz4Nxnkt/AlbWrydQG3mP2sQm4XIPkcJh3uCPU3uNzZ90xDr18G1nHWkbcPg/Am3QwK
9cF/h37meIE9aSAIx1KSfdXRdgs5pDW534uDha+fl9mHS3zB7aF09dwlXtpDC4eQr9k8rywhel4r
/0mM+Ph5bX34uE8cBjsSHL7TPIjAGOmFfrbtWn+xoXYLt8VWW9umq8MXqE97ex+mDicSFs2pdyOd
w245AGQeouibOS9gB0xnZwPryeZptFB+lXYVnsBtoQ+hRBYCLo7u8shzh00OQ/KVVXoxK6ED51H7
0AHlw8kHQpoCiqesgwOX/87s8R7KUXITBG08sGwNdncx3NCSEW6B53kEApAiIRE6XETjYxmFakum
NX70UgPGuSET0WR1s1JJxaTelbYzbfs+9b8V9gjFjBvyKjphRJ4VecNkTWCSWO2b6wy7fv5RiXDl
4xcTHz5uXgQ45byXEywXYTU/w2KDeY+y0Hu66si1MET/KfpBk9vRsMlJBNQ4wFvZTemnidQrlYCl
rxvXgQAFoArSAWHswgLa6++t6pFMv24aeFM1kE+wC+ahniGXJQ+VB/8hGC2NWzC+V378wuCbTL4S
C7YB3NpOAGndAEEbsyrdQsLp5K3BdJeG5/z3D6HG6j4ddK5scAW/2+1XaEr7kBi+bXiMMLbHPAuQ
jGAkH/BTW3KAWSE8301kWGlgaXiM6B1Vl6mwst0kCEJxzEd7OBSVbABDb8G4g5Pryta2NEj034M0
qblgoLhA/aL5FpBfHtSC9BptYyHXeUbwQkZKBJ4/6qTOs+9eQBPu0juIfL9UOQFSod7fNhdGGMPG
z+7yVuvEhgvTXRfZ7B0S/c3ZnHdc2zLPIXVh3zErevDr4H47NCRBfj7BiTnR8NOA0NtkbyzwF8PO
+m6JeWVOLt8y4dlkBPYAiePcD8GyIJYdfFfYyiJQCESR7e1o6J4yCU8WW2bjlkEr1K2icu/BvmFl
h1pYeWYRsFNNzRwrnROuH8rxtyWHDVGPZbr2CLf0/fPfP4Slwyd4lMA8Jumk/O5Dg+WxrStr70FE
71fewuzhplVhlgNxh+mm/GzSWfVVua8aNcSy7bzEtega3nQhdsxKIB86kI5Byk44/50X4a6jbJNB
SO96B5bGycgATT42jPA6jPsuj1MZvPOJQZfUyfe4HZIbR8kM/1I0jduHAWScU1ibPYlBQkhtbfde
OAqahT9deZmfYfHGRS8Ptpu9RGrNmvZ8Tb0UkEbQA1PlwlkGex/P3G5r9xk98RpMJDh4vrBpCL5X
GRxl7bpoDwDe3EYrsc36nmXN9sinMYqrqXikRfcVJcwnMnSfb5pykwAl2MAabFhwLDnbr2cvVt1+
m4oClLfdbQ0YscecBgjTssCacuW+KYD9CT1VwH4qu7eKVVjdUv4yK3C+7+Zl6PVBnMnNEG2JOmKD
5PlG1Vv4QzkWrsYr63dhhZn1uAGn6RwaoVNShOpZMvVctmuYuoX4M+XzYFnUUtINKlH1b8sXBx1V
u8H6eVZluG0yjNirwIHgoEqrZOYPYxHte2++q9SDsL7e9n1j+52U5CgbZioJA7faTEPubJrz2/cI
vxe/UGvVyaUpMCIxgkhpB98sHyBKCbdI4WYbEbkrm9FCijWrVKHVUoZTWxpr0W2m8QsMhY9Rp1Yu
30tfN/ZZ3kK2dRaoq/X40bmdnToCWPeaLOzCAjILUJQA5VNmCDbikvSTHzIdd0GKx/+hI6ewmNbw
xEvtGEHdoOgRwfU3BBZL3vkW/yO6cKuC6Eiaae0otzRS579/2LQpsWCLBgkCUDM9+1inKLLmgJDv
WM3WdtOlbpzX14cmYAQCUWWapTEHKCmFCa20UR8s9X5Ua069CwfSv1WFD03wrlXCJiqEUrm7tzTZ
Ef8+1a+V5JtKvF2PuqWRMqIaHsxtLijaiPS4rxty17DquZnClbPhUheMoA5ZmcJNplMJKYCNJhWK
RsBr5Z+GGuJBkQtRN6sOyvfrfVkotxATqk4CbdO6Q4AQq513UszzVsNeENdA+U8ZgHtq5VgJ4Uw6
eInBDUzMvf0SRlzH0JuRD3PfvQMjMt8NcCP7JqKUbBTcZrcSNfN93bryHaJN0R5PJ+QE31ZoYNQB
W7uiLRzZ/1NZIyADdQ2kRzJoZtDQ2eY+LDzTVn/1pYi2hfD+jHxNPWFhWswnAT0XUEgHjzKJ8iaF
f2MHDXNhqT3J5qKHbRu1Plelbd9YejHfB+qxgLMXh7VZ3Tj1FpY2j1C4+ew6zqfrE7+Q000mmISn
bkeU1IlVlWzTOfbPUgUrNbyFADHF7nDZBJ2aZDqBcfMRHjI4FmTluZ639rr9V6z1wtnQFHHVgZr6
sRnmhDWFHfNm7h87aCz+DCnrtzLTv2EU6+4oi6YEGqxsDzNeWLz4GtxvWgp1z0Qa7ljRZXufASF2
y5AS07VJlqpLa7g2J04rYAEInjCLHSg+raSdpRk7//1DaqsbH6+oTjhDBWPaO1TH9bCG11maMOMi
knbpTDiBLZen330m4wmKPI27opa69HEjXQo/wOfhO47H4PaOijQ/jFkL52e69tq/sK38ZXN+GJiW
Qbe5tCwc43ofekT/+HqA7Oav7tat8e8h+EMDnrDE/1XioMv9rOBX6p/rh9Qq99cXzkIeM/mGAwKm
D/tcJdmY9y/QsGXwIHVps7EdiA60TlW/VoBw/MiryVm7PC+kM5N5qFjAXHuQeUJY+xlmPOWur8UR
2ulf8YyWbnynXSkzLjV0/vuHwauQA6J8RjKwood5GrecZRsr7TZC+5sxXTMBWxpC44Q0BZ22Ye5b
JAxbPbj60Zy+DxHM5zfYru172XrTfUoc5xvu8+7L9WlbWNjk/PcPPWMB3Fn7NFUJWJYwApoP2fDK
5mEl3Je+boR7oStg66NBJ/4cneQ83jmp2FHbWTllLH3eCHnIarceDFqDGIeXXdkeo2Lc2e1tmwsx
Ql6WVSTnwkfNIRIvMFt/9Ls1CdoFjjaKPP8edT7bfQFFW1CAnfmJldkjTkiPTm4dbYUntDF6HXn/
aNnw+047CxpgYlwZsYU0Q4xbUJOzng7g8SV84s6jJfl4p0Xg7vrcoaehUMUqmuo8TP/d3Uh0roh8
WFjgPGq7UDhgws/gjF3Ca2cvreYO7ppf0rKsHwfYlmwmpegptOpmw53Qehw9392qcoKo7PXlfbn+
ghvMv3/FBMXNwh9y1F9cPNwLG96+40QfOU8PqPK+KB7AEbZRryCs/77e4kJVgZjFF0G9zkZBP4xn
2A1DyHnYt9w5ZJ3/C1QKWHM7xReRAh+f528zt9ZA6wtLikTnpPJhvClshhuIUOKaTtQ979guwlM5
HisOIMKlX7mLgW0wC3Cjg2VMSov0bvTmNVzB5cxFIiM/qrJvbUdi92qlsy3mL6Cjb/A4Gcvhpyie
xnytUnc54OHR/u9OMotD3qCpcKAcpmYD0x297efU3kAO/6Z8SEyCttN0ErOEqwSM9CTYfVMB/Y81
TObSzzfSoej9AjTmFs6h8nPgR1tqe5s6rU7XV975K5cizsiGxC7KoWIQLZGpenbG6A6Cj9vrn16a
XyMXjnjdbAIwRRJd0iDfjGOm4lLAkS4qUSoN+5R8Bx9Gxj7VnVoJ3ct7LomMHOnWEek0o2C9nm3r
yfdCfYmGP1b/K8j/ud6rpekwkkMgaeMTJoNYMJk/Nla/Layg3EKdee1UtzAlJj079PIsAspLJ6R3
vvhOuB2VXNF3uJjJbc+8yoF47LVW1rMYjwURCmduezfDjFx4a8IIF0cHDRgJJZwGaLBHPov9mR+n
fijgMx18dpV0d9eH/+IEowEjaURT6cJ32iriAPDwQzd74suovfwOWtvtsCmUA20ZtyrWVPwvzgWa
M3JHOkHNMuwkg8OffPKoOhWw+r6tJ+ch/JB7YX4kvaIA2KZy8+mJ1WKTpgE5AKdKILgyb8+eDofr
TV2edtdEGoS5b1WgxOYgJNl/fG0fq7TsNznuh4AF9LdhU10TcqDLYaZZoPJ4hN7G2L+HwZ/rP//i
fmz/RyeZ2QWePywvj+uJbp2SfAsHUE8Knng9uJmj/qfWwV1eriTzv8iz/6REzLmRt9IsS92snyNQ
rWCP0L46uPL0rjhBR8ICc760m43Lf4TQNd56Yx7DkfwI6/WNbuxHAmN56jjPwpN4MMdtOycHJ+AP
Rd8+Zrp+tSH9FumvQU5v4uV55g2wKq0GLBM7BzWq/5PlERg/3c/ro3550Xjm3c/OoNQU2hXe5+AW
a+fRfU2GXQ3n6q7199ebWAhm8/oX8iKAuXCax4FVHcrySxuKu847kfQZ1bmVHWEhgs3r3mBVXLLR
zWNbgwsD3du8XSseLFDhPWIko1ZqQm2Qj+O0p1sIZ+6mEFmvprvW/pY65fd6fKPWuGnmFjkcjj6u
SPxqzRJgYX7I+e8f8ociVRiOqijjMkNltG/0eKpBizu0bOYx9Bi6lUlaGkAjT3UqJSF0jFkM+adn
Hglo3jTzyuT8ZepfiDXzTqOk1+Odi9VxEdr5TujS2UI5fN7pdvZ3JRPVoYffZrBPYRTANoTy/NDD
UB7i5ZQeRQN1QKB2qiNIXKiwtBDY2KjcVUemJH0Tjd09KrsZvnF/7Ldz3v+PszNrjhN3u/gnokqA
JNAtS6/endhObqjYSVgkVoEk+PTv8VzN2/84rpqrqfLM0N2ApGc5z/l5+0DL35jQDBLmqvCq53F0
Hrv5OI+bLlLEKWROO6nCh1E04DhgCkn9VNHMj0zWhUvGpt7sYda9y4uyauNEhqNtUg/my9curNF2
qqF4q4Euq73fnmzL31KY/g6Ox/HOG4uJnqKmtHKvzbilfBJ+YuDmlPN2btNemz73Yz++MnVIr9US
/Ar60DwwY+OU1Kq4NwMMQqcp6J/QNQ9yURX8JWj89mvfO5oMtO4SD26ie7Aphmejhu0G+FV3DrRn
9+8TMTG0Dl2Z0hiUa9cRmlJpvtUlKZIxht1uvAafmW29vxr/+1TpZQQDJ9Op6lijTroNBiRp7rU0
01sY6/3f941/jt8/fcBFmLFxWhZDWZWnuZOyA4njfQWIOEAVDHM4D730q8wLZ5lCI00yyxy7lhV7
A75+gsFH6ceH3pLiGdNAy11VGZrXU8S/fPLlgn+sMP7367F/rMn/tTQjwDMlXuvw1K1+tSOLXm/n
uBwOGAjRWzJiSkwlhMn2bYj1OB0QV5jjUmzkKRBATsJTIxyjZMa8zROLvO6AVqf3NQym6lHNXpS4
IA5umefXmB9qiqey25QGjbxhV7oM5HHqeAGIBKmeGFOQjC5TH1+F8Qo5+uRb+ezAPg9T4Hyi/QSN
mjpHpBtyKoYKZnyI1FNYDw2gxXa16MG0g/WBArQlQ3ddwaefB+q+GyK9G6cgTGePQX/KACkfffiA
FARrQqArsGvpVvdJoQAiTNTKyp3pQjiIcY8cYUSgDniNaFayTicWAyA4X4GQwhJY1Qlzy+wxcEO3
196qd91axKfVworc8SA6D+3iPQcritz7GWatb/NKvcOKItibQHc2gzulTms96rwkFPjWmUH6AXZo
3CWGSS+DxKiA3p9HNh27PppS1dQV8rWggAgJZoF10taEPsLMdkQf35XJUs5TtpZQvgsKJocOGCzk
cb8ws0Xj5aeltf9jKResXzb59RfQAQbIytdfdpsEnnGg2cNitc31NAxYozysdtE70EMqFOiYgPWL
nmrIJwfLiywYyPxWuNI8i8at3+Om8h+71pcPlPXdrvDL6MXZZVZZRBqZ9esW7wer3BuvVwBxfdC5
IPld7XgrxnGVaamIzYmcXeavC1aJXgAb3+QoUtXVXgqgUY+WlyOooBQor6VIkomXLIpHmepL8rsu
Ff/KQt1nU7iqo786+0P5Q3wlVLA+wQB2zP1VmF8e8pW859ygTyaXTCFF+hoWACOm8JmPk6IS9mmO
BD/judAHTMuJISmcWIEFnNiWYlaii9K2asKTP8nyiHvP9n4XiIdRO/7brfNmE6qqFtBU3r1tLoRp
mCDeK5gi4s4TM7DV5eiV3ykN2r0u6KITFId8H24+GsN+i61/IIGGXrscYvqqfDJbeFuDbLWaDu6m
rWpElJHCdXFaxk3I9jWD+50nw3VJJjhwHwGBjh/mwjL8zyxOQYiFYDfyBujjpgL2L21Jhz2lKxgt
bbQkVSTHpCQY8k7h2jY1yagKXLSIihzVk/pKtsH02Io4uiqlghkhF1xj0XHp5wKtaAVOuaefWzkv
v9m0wKrZLSBNRWsbX0HgxfLAH5VKOrJtu6qh6ymKsOreeT2HpvO/NbqD5tu0BpPNnX0pg1KfG0Vh
FWjFuJPN0N5pijCFdO+QLH8sEwwtF7tRMHeSQ8ivAyPCUzRSP2Um5Du36OVmIL07DjBWg/Ev5oKO
ajZ+7gdqeO11gxGboDcPJurQ//faNoEKx1zjm8bftqLud/VK9U1VQlsCFkOf0qXKxGyyOMROt9D+
5Pcz5iEpyKV7OdRyT2HgMaeVdphsCo0V18OkigxfmT0b4j+O73YcqmjkTolQ7LxpbDMY/jXXQlZl
l2obLjfTPMDWt7FLbnqyYiG6qTj4zWQxd1kb273rg2QOICI/xlIGh2Wo+t+kbemzLoftAIt/BQ8K
44Icvj/zu09ENCVVM7CvGmPDB+4AMEqiulj2gRy347Iu7VUgTPDOImlyYKLGjKmoAom5shln4No6
ZSHlshVm8qsCJiWRaLbMwmJ5N85eB8SkXa5CupIvK2s8GCoR/k0NthvhnsO7BFuv3MeN6PZI7mS0
G+CAlnAS14kdPExRTYPbhYsXPG3eEN0ZUdEfdIraZuevXEJxIIz+5hqf33fMb+68UXd7UDeK5xmk
2OfCW6N0ss2cFFxj+wyJutosGoiGKnmIl7XczSUZ8sLX0R3MW6sdJWv9wrHur2FPH2WaR8PVJjoC
nTNsZTpOg9sqahVOD1icBCOmk+aWk6tp9KIbRGkwrRVC+vczgYv3HM3xTVxHLqnXbTp6MIjNNhu9
zKPhP2YUFGxippgDDD2E8yPIDwi4CuqmjKMwzDP8NJpJbftjY+h6v/XgaS9DuOzAB13yuSvqDGQB
81Qa2j6MZVvfe9oB6SFCBECD74OcMEs8D9N2wc2o6+JhgHP8GzgeowGBoNYHFYEx2o2Vd23sVB6D
Fl1dHlrbwhaom4AyohFPsHWX55pG/U3U9+w7DRp29nH7XttS1ifPWLxJIWi95cj8Y+xYm5OStDuu
JoH3PyqhXMJkZyqBQkjxCvU7ZEXFT7eZiR4Qbi/3uojFVYHU60fZg0Oi5BLUWaNr/xewdO0Xo1h5
wykEtGvphd8xLrg8e3Etv+iiZ0PulhWlXBSy/ZzNXV8mcx+Sp6iOxoRTyAdGbxPPCrN/W1aTCmCd
eowaDGyEYj8oKa8LVtmdg6XiURqEnsTz2HEBfGbPgnH+7pRHd9gkXR4EiBFYCRZNAy58Oo4TjHgI
ZDQ4u8fXBWdkpud1Bp0ceI5k0n21d4HkSYhG7DUsQPvEa/zxZyw2bzcjot5vs3DJHGE9mbGvvkU+
qTK9yOhrhSIrUD/FAG4KqW9WqBQyD0DY89rY55K75XUOR5KaSJmfvtnGGT0qJu/AXCUvdhr1NV2w
D/nEbF6CflPRIO6vmzIt/EF/74MuPLgqaGWy9f525dYS7TQBdgQ4iP3VvAXi1rYxwUKYRlBnxy5I
iwXhfDeh6Za0y0buaQy0DRQMcy4r2fwO+cLOcBcxN1NUjzegPYUoXbzDZDwyVvYoB8lkJlwcrzdt
rbd9y2oK22I+3cUslDtSU5aDkxEdy5WqL5SV5iBpsXaHiHbunkV1uAsqPeaIs5BgeGWU12UTZMR3
XpP4JRWohyLyEokOI9w1Fk4ArRRi2fd10dyDeylJZmAd06d2jATghtI9Wh5gCw7hOR1Ns3dA7oq0
XG5tm2nqT35a+gDFZDOzw4uhsoN/no4ghezMKG67OcAmyKZxSdkAU4xE9jX5vrRi+Vr4DhBAMfW3
kJDQd9Iz82AhUldyyDGk3+6bWQMesLQNKZM22JZ2t0QSSVjceoeBVqm31CkO1SDb/LBJrYesrR/s
uAc7V6gU8BnWZYDZ9bDFgJPaqze58Xu/1fR+gGmzTNZuljGYxEF/V8fQNBvC2X05cvHDjUL9ckXV
ZRUOwArgFX/bbQh/XhYtVjigz0itREQo9lzQDpZkkfAzALd8YbdAYsLVj5HavnSNjR8XQugp9ln4
UGoNXlTJdZCb0lQZVhu/VRh6u4ZQwnbZ2mhzixPLRxhlI3JDTS3m3I6Nwe2YxE6M0tzFsJT4BWRR
16ICNfi/gAziN7Dw6VmqIMe5CgNO359LKJs0trZ8gm0D2Q+bP5zCbZbPglTdGcNMTSar2GFDltUp
HgfM4ArkrO9BcoBhJxC6Dppa1yYR0EA9oKW+f+uF0O7C4gX69d6LS5FTDzUOWN8DethVMObBYRJ6
+35qyM7auZ0TydmKnCqmX2e8JmO3nDDxAdui2RMv8YzXAyeypLulaZfvauQuBeAh3E9GdYAvjdMb
UjvS5XMsq2wZii0Fb2h7rTc9lAmqED3O/8ETX4SR0ZpQabtvtefxIlmR9l9Pkqnrma3NV4XJ0rxC
ge8B+AJ1kpNWS7Y1hoMCFaKLsjWV+8WKsbkJQfXJh8kdQlbtBWP2hslN3eKUgveM169NugouwVaN
SsTdnn+vYNK2V5jEj5Nl9VwO8eNyCkykz2KN5nxhAd1HG+KPehTkvDhdZNSt0ZM1y3qnYknuakrN
UQlbZtNSs6xrp/j2fQ+9XlaNGrY31JmD9OGqV6zrEuWX7dmfJR5XF4V8vyKCklhuS3QmFIUDVrEo
36hbfteYeIWsF+gWyM3Wtwkh9SnC+3DAdGGwq5Xo7hVs0w6+gFPnrGOxi3Rj0sDz16zZNv4DFYHo
XiPPgyO/hGM6/NCGtA/LJXduxoIEUmkMEj9m85I2K9lMEsqKnlzZ93dgcre/pt4gvehkucLS34w7
xUPYCkPlUWZeV+lXaqGD26LB1hlVYZeJstRfuwZuI94QkzEt5YRFSsvNPVF4QKAXWYu3bonfM0Y6
yIeGke6G9W0xXtWbiQ+B2IZ7hxGuwzTP837cKIIjFbt23BeWqDNBER+heg/j5GHU24ESiKkz4krU
ejBTi6w4xGkh43kfY8oGPPTJww+T1S+YTq0pX4i87vwacfxSwAYld4ysv/qhpCCcdHBwsiv3EUQ7
BBfpKKf2qgDbuUy2um2v8CP9OGWcYWnC7SnC0p/nM1raVRJ31XScsfxTnxJ9MI1iabDMaB1a1ayn
FbvhMWRxNyc+CBw3dRFMWYtHDzGXaUZEQ80os0ao8QtpCDhbcMl6kJEf/YhW2YHjRUhS4ws/cFYH
PyfB1odZkfLQL2F1NlMV7Vwc+Ddi0u+nrzfvFBBZS6aDGhWbAX9+2nqCEDlSy523ld43HdLyZ9n7
zZfI80yBiU6K+XbRWzBlVgDDcmzOYZjpqO7HrA5bPqRyibzXGbQNhLtrV8xwdetI3mtR44UVGANO
vbDtN0iq3fZdQsQdoP871DlGY8OzaEKDLGcmMEDGvAifEzPyeecHw3JEoZskQ+0jMBE9IGB+0R4N
Mi7YfNtyDRKCak6yWcIzEbfl9QiLltfQhdB0DraFfmINMc9WI5UvMQqYoe3in0Ms9V0V6fVF95Tu
OxtZlwCYGJ3nJd4y+GGrEEWOsIXjUaP1LSAM+g7/Wt6FgA4OudoaWSWS8uFHvYU05QrNFRQG2xML
ZJnzWSP/Z06Zs1rhzwUjzD6vgoW9oVAQwidTh2rXhNOUTZi6u2qDuciLTUVZ4VCnKVrBUXdw3OwQ
qsDXy8IE5Jdfo22n0I/chW7t7tBrDXabbeVLa+GjYWMEb4SX6ol3SP6HZSlf+1XO+WzmKDcWCMUB
yaZLACGrMx373stmK5YWqA9lRem6ZKmpGpORUPuLBt6woyw2DCXG/tmuGzkZr6YOTqtNeR4X0+Z0
WmOE0dH6HMMAFAmcWsdvTT/NL0UhXZQgw2HXA5+7jISkw4mOyg2qo+xEoFK/8qziqC7RIgUDjOwW
IfrXrvVsjxJN67YkCuYGzdB5zQPbTgmt+JwaNboMeXWfYfoJQWWpLdTOvPSW/YahsZvOSezqJQIv
Z7cOd7GHfbof9Y/j6uS3BcXWPjHbUmL3hl4azLwNdtsDO3eRDNImcM034iK3c72enukGlUTpIKpG
jj/ccVzmu1da/3ljET/MQgZXAFyh5sN9HQqgtdEO1mVcw6udQN6/kai5ey90nIGJeH+TAJZEcGoG
4A8VLF5XkCMeQWUuH2lMSFbaaTt249oeSmSB+3Fu2xQrRWahC+rbwg5Fag13t3O34MQZLNlNYlQ3
IdTxG8DHoj/YrdHfw9Wq2/cgL/N5EYIHLoj/U7MhvtZ6IwlbKdJGjKXlQeiGrJoRaPnhWCOrUwFu
HI5+XzfT3mtQRN0k3pAhKtQuClFLS7qR9LD/6avHqMIRMwzVkHL8whTpTIeJ/sYHnhKM4rTrCnbe
RGF2hhc8j3EC7Sa7+AiTdYw+4WCvQxWwKpe8JV+LmSPicuU0w7Z4EHuz+GG+Fo4fPZTn02hZvAeC
eKfPtJ2rG7waPUnHoe0evQYjRomwzHsInNW3Qgq4jzfB8nWppbeXcu6uJtIuuyGoh307It9KiKAM
fnlLSZJeVu57hzAYhXnTNYmsEApvpihvVpzzL772zc/exeKxc+2QtXi0KeAikCZxrPykKQp8Y0l1
02YVzlL4fXjA18EZbLrBCt7OkRj1DrCl8RqK4PBIZWl3nWEF9FPWO77nhjd29VEiMu8GUbLpEXEt
2oP2B/zEPg043/Z0qMqcaO2hpqbE3RxOUZSwerQwB/bpG5jIdsKbxsUXi8GhvOs54jw9d3cMnozX
ingC/o9TVO4CPXsoSyNiwtKbYLRZ9CojzJ9gF90MR6PC4p4ZWZ8rgXuzC2NAz6o46Mhh9TYaZLbF
jrcY1l3zxkT5YGy1H/pmQBOMmTWT5D1iiIfheyhUmFMq9JL06M9f8cL4x3VUY94gdntpuDdcj9ZH
NlCExcOkdP3Ft8tyPUQBOZjNVLi9bNuQe2mUigtY6O1DJ+IjZ+VwFDAc38WoFiYtNsErLcBhd05O
ryhdz2msgZUdoO49rW7hG+DDaAUkvHN0SBRy+mG/Dv70NZyGEcZAQXNaCm7GFPWV/hv2+fG23Qw9
Em1A2YkdbPZqRW8gLmlvUTAqniWZh2se0zIrJxDA/aFoMgFHPhx9M7urYiRWEu6yz9xWSMw7vwHv
ltBtH9PQ+x2sEcmtBx+afRsZ+QuHWo0RIKIU9AV6Slsg0+9npuanwLI5oRav+6psf73KstzXKNPt
RvzHWTHAmm2lKFszFrmbQkw/BJKBxzrSUYZ9KkpEA9VxHJfedbz2/lUInGk20rJ+9io+fEFVh14N
E2UpllVLM+X6xu1g9FplEfoqYcawp1/TRqBUyMlG9qg/qDgnzgveMFm5YJcUA71lBq4Idxg6gLMS
gWD/YYzD4ksxlubWjW76UphWlUcVriPfhc3MXpoZx3YaAgqMbNMW49siZ31Xh2wiKawfsZ4cyudf
SGnRxUOdmiRiKppTgNTW28VDFT4JURuH9Jo8FZtBRjTAV8SF8pGTotXAPqAyRzePo1hb+3rvuaDI
B4IwJ2vpZOFcHkAAP1IHvNnSxjYhQDWlbsRIYgyGw6NTyg1JO8ruR+NKDZ0M5+F9zCWaf2VU3NjJ
c6cCm+EvV/XyO1ODQ5jc6a+wOtdRjg15+Vajf34QTWkwSs23z/zFPuqYX8i15iEAlYN1kL+sw2Pr
RwHaLfIb+jEkgeMrInbmv/y9jfVn0QW7VLIu8JqaXed5x7YS+rrZVoxRwg/7Tnj18hAUVt33nuyO
LV/lFWetOPz9Yz/6gRfyKqBUGV7PCn0g2ntHE6ORV4PemzlCTB6IDhZ+Iet2f/+wP+sffXqpN109
XfjYK9UpDHVAU4SZ+icoOzSFPlvm3I4/7YyiYLIFjJ7RPcSpZZCtPy4RmR4/+Q7vv+x/m4X0UoPZ
bLLAogrUaZHoElO+JeCCH3s5HdATQfQfDU8C4CUFJnSoP2tS/rmpTy+1lzpWbVkw15wwrz49kw01
fdmH9JP7+mdpAr1UXFrmo3ROSXUCtbgB4Wdmu5gIe0vRakSnpSk+G3r76GdcaBMq3XgdNFr9KdDF
C6qBYGWbzX7SyP3o4u9//1cXdx1BkGE1R8y4VSVq9yN/IEG7fCL/+ujqFysZY1R9HM59eWo8lQRB
nI5l+Ynw8qP2uLhQME1+JHpi5v4UezN/iZ2JHwjes9dwMRYOlB5/CkM3Iqio/YMFPjiJDGr+AgF7
BtDBisBEzXd94NV77pr4GHnV8In755+XN1Dc//+eLjjXoRFb+tOAomxaTfVzjfHghMnikTlK0tKY
5hORwAciBHGxkwivmilyKwnIRoX+OIdJagMxC5LQ+bPd+INnGL//yn+9ITMzWwlHJjxDUST1iIjt
M97pB1/+kkRjDFyTJouilY5lm0DEYn9ssd992VT32SjZR1/+Yu3E6His3Bl+hATlDr75p1JunwwM
fHTp97//674EjRK8HfD+uZlBkwlboOe/b5YfvD6Xg2ZAIqHHpzTsuTdj3wJeUXiuAEjXvM/AQAOx
LCcJ+cG3v3/aRw/hYhn5zEVFUEP5tCHG9MwNxT828clw2AcmhTS+WAozNDwIkabhZDtPAvoggrOV
lYl3a0f4HqX2OjyislOuaYAArjlAX1ScaxTfg2OIRsCSNGFjP9Nh4cH84QyKL9ZKxOEwx3jTnUoy
HhbPfyhi8Cwjtf1kMbSv6FB+sjV9cDJc4mn0OgR+Ww3laS3WE+nLPYGLeOu/BtUnr95HH3ChDPKG
zi5qKspT2zZoRXczxqGGwMX7eqvF2TddZfP/9HZc2rWBltjzGXLg0+j5Q4JbeDeFXptG/Weh0Aer
6NJOLZBdrOoxrDGoVF/Rsdtz7X3y8n2wji7905xfo76IN/BkmUkYKFdsLhO6MZTv/Dz4j0fcJe0i
iiD7h9FTfZq2LUDRRb3nMvVGjn9/AH+OUMmlsrOExd1E17kCaHc5QN2wW1ueWb86E+TKTSv2IL8W
4WdOsh992sVe75gpwKdcq3Ow8SNB3R960gRCiitu3DUp9E7bMkH29uXvP+4fh8r/XZLkUt6JopGE
ikxW5x4hzZAy1pqEF96z7XvZH3nJBpHSSnln6yE6qRc2wlYFuc0clBCeVFC5QOpX+W3GUZZ68scW
DF8xLC8lBBsrSk96fBXDUG6pDKS662ff+xaupUFh1HDAPWrn3v7+S/64iwbk8pAMoBFCmR4TJi3b
Hj1XnJFPHiq/ZJ/sXR9d/30n+NdhE0bwIx0s5rmnBR2HutI5IWIHed1nxsj/2Lb9z6PAL3j/5H99
gh6WKIpku+JRDB5EvdXPlTbmwQv9KIEF/vK7X9d2z2V8HdB4zdB4aK4cpgagCSPiWzfGHnSIEUk1
3Jru0McPvhfKwT0mLMw1dF/TD+hQ6REGhh6MOkwFp8EwTIJOvdGib3Ic+SoF6rkCsn31n4IFCuJo
XtffC+Yi9zIW5p5N1ZBDf7YdOUpzmIqwUPGJeTp0wQrKn89fy9EHDbcr+kMhGnRX3GrmM7plFfjB
Ey4doAK4JSLu79BHOUGxdc9sT+5alPaTNVTNj94Mq0zQxRuuYZjnpwMOrM9UwB89wYtwAXIy28d8
7M+WfHME4yi9zkb3+++v3x93UTy8i0PcCugYIRrhJwgNrzneauF5//HSFyc4WsmTNFUZnL0Y+oJi
40HGp/qzDefPOwC++cWhzCEI9bHr9eDpgeCB0nI1+tk8PEpLsE/HSWPHo6XbSfjwnpAK8q/lQa9r
3nRbCu/H/YryWD3Eh4qN+QrXmtKTe7nZW+fDKNRBp1H9l1QG1OH3LfNf66Nmgx9ziDBPXseghuDb
0RvVJ9MYH7wbl7S5sVtL55lwPVsUAGfUVeflKxhQn4QjH139YlOfYdjfQJwQnTCCWF8vFEXXAv0a
6PlbtFf//gJ+9BkX+1NVoFHfQQ55khJV+XtQ/9rw9e+X/uMxjhv//pH/vvFiwQTR+6VHDcytfSWm
QVNEJ8z/3onpP37/i9WJrs1sAjQ+Tn7T3USzepqMv7foSv39N3ywPi9ZcYgRmB1ph1nyvk/XASp/
ts3P/+3aF2vfTCgiYX5yPftowVTkx6A+eeM/uvEXK1/B9GjyYbgD10eSqboFb6dHMwGdiSYbw/KT
ZPmjN+diA4gczBhthzF7mNsmsf9smt/TZw66/j/n7x9OtUskHBw7VszvTeYceMuaDoRPB+v51kcd
1Bdexhozi4xGmzMp0HEBCKVqPigjh++w4qnOYX3c3Bbsx3Loj9PcBHeCBYqnS/juR8HnkEDa7b3r
pkroJnd1OKBDx5WWQyI6WjtsXwLN82CIvxVkerGV7ECjcyuU2/20I5Pc0Lz17A7nW3zL+QilFKfV
DGuISQ0vghUItWmgdLZCo+6uOtPoCaqSDY0JiDMfZUl5hpq9S9YFtQ0NTsJZ1RHSKNZF+ThS+1uW
UfPDwEoPqs2pyQ2HzCOaZbCXbnKPke8xm4ZF0XwRY7nU96sPLS0Icm2NjjWDHMN40CT1pGL7EOzG
R6tXfWysX5wUN9HOKyqXFbLtjmpRgKPWrD6QKfDTxcwLtKjxnIS1nHKJvkmbKKqX/dwudA8xbNQl
YYdqM8Z8AzG/V8j11dy3ok4t62nWh15/LsNAf1mnuUqX2cQWUq6GHzy2Rs+eQEOvsPP6AI3gmovO
xDdRx+fHvqvaHS2jOB9DQ9FAh3sDdPFuoACi+/yLnBp2De1RlBJ874OMTfi1CDZMi0SrhrTc85V7
Vei4aWjA+jmHoe01jJJlPlnd3vpd0+3mjkW3Cxv0oTUF9O7YnSC0Ap/vXGyTy/G0vStH4yDMIQdu
bqIikteurvtfi9J9feinTaLiWXXrmEcR7w/KReIUOBXcjfHY+IkS8AFD81eXuR+BWQm7yHZKY4Tf
qQc/gOcRlXl8T0qWpIOjaQ8Vsgh5DiJHU0GmB9B7ZRoPQwVetRs7aLkxWjtkbrEOTZ7V7v1hNO/y
g+FRdQF7Y+gw5aooABk0PO7Rg0Us+3WqVhQwRzTY7weBIYUUeg5vSdS22cdNrDq34KZzWPRmC97S
bIgePYqzNhQefTPjMj6o2a93RPXDE7ozX2SBgaUA1qTsyCvTnfq4cmm5bXOqy1Yf4L/7vAV8g2si
fvZt4REoTyEgg+ZtnIqQXZWk5pBahO9yGkxMtZ8cjR/sy5dW5y2c1KttHd9tmMSG2a9C5nPv5h9/
35k/2Nouk2fofsyKUcX41ITekvaYZFBh8JUR9llF46MPuDi1NN2WotSzfw7QP18cMoNymvIi+G88
N9j7h///7EUTM1ho7bHTUGpgaijmdupOodwVRfYQF1XxSZb70XO4OMNat/IR8yfN2SkoOGQQQO89
Vhiu+PuD+OjyFydZTfx4dDXY8lAkBLkTTXeUyxxkf7/6e4zzpzPm4gTzWLyum4nYqfX3vK/TEgEW
VEfOkE++/geP+dKEvFrDjjHJ6El2dwF8SEZx3ZhPhuU/uvZFKWkbRmWDWBankETL3SoHtPu8AipZ
UbFPMoj3S/3p/lx8RFA61wzNtJ316qOz5eIXSByxY8KuEXKL28mWe8X1fwtaLtEIovEVnamJTzV7
4SWHbKtBOQYR46iTqNP53x/5Bz/p0lz9/zg7kx1JdXULPxGSsek8JXoi+6aysiaoWsBgsGkNT39X
7FFeThJIOTnSqS0lgTvs32t9i5UJoA6QVZ+pOw3nzobyV6R9sS1tPuwcDF8kobQj/A+yXvFALwyy
OW0d/mrfd6UHSonubkrbmBBBOb+HoDk1xZpTeekZlzHyYacN+XEbWw1KAGkxqG8uHcZn1P+sk+sL
d8fS1XS0JRCMO1+34BArEOKSnV0/iA8MVfQdVB5sU2ewYIeiGLJXLnx+ruIS4oEqTnZ9XQ9P1/tu
YTFwZ2taaQ8mHoIujijuhNSAlkR2kl45R3xaQKPEnS1kNCkcWZsC3/MYkYhxPSExgNR/CI83fYBH
YrcpBnorsvjv9bdZmr+zpa1Kyy5GRFMQMT9QR9sbjhakpiFJ7TVr9NITZssbbQdOBthyooE6W2Cs
4fcEcS8WK1XahUE3B7P7tR75oNBihjTfW8vb+1l50zXJMwu6FUrsQqfMaeyecKskgEky6lvTHXqW
HzTNTp6Sm6Z0yq1t+TVMZga+iTUqzEKbzRHsaa0KwQYWR4lPb21hIBtPdwg4XFnkFobwPIoRNY4s
82oH2FvIsJvJeofN+v1L42lOXXfyeuqbzuZRELyNNQzcQb9TxcoxeKlZZvMeLkydgauGKmlW7CEp
fmc62QdIjV2ZfZ+zCihxZnM7oI3tIpvgQpjKKEx4vrhvlHa2Tmz3uw4Kv/sYauMdSo4d/EoKxslG
WvhoE+gQuDttJ8+Q7dcacrYSVIgA8KE8AkZWp9uyVHBmpuNdKeX4xQfMZr5sLnBXxfyo1/jGqW6M
N44rXxqyVptbGGVzmHlsE5FJO0VNpCss3C0P5tRndbG73j4L1YV5UmHqO3aArX91boF5Elb6DYa6
77YgB5hn4PhD7XZlUCwsMOzy7x++ag2zK1b0BWa/G/+LSfyDj/JedPQcWGwNVbv0MpcB/+EZeTv4
QQXe+Jl5ebVBz4+/aWDjCOOM9g+ED/W3OeIE3663nO1fuviTHdUcmi408W0JFfg5Bfnjlz8kdXZU
UG+5mwHIvO4k4BzdDA5TVjT0jvPKPNm8WQp+tiCBN9fNbPkEX7QQYdIOxbPDZcPQ5H12hDJ9+IXi
uXiDRDZQcNy6yVvQN+WNnUoHnhhb020Lt8BjGXCcRwtKb50LbinsIL4edn7v50Vo8m9Z8dul1U1D
JiD9c3v6Du0g+tX16x+BRvWOZUb9ticLJV4cv2NUNUZRf0uqnB8Fcd0dpML9TaebpsIiTZrfuGNr
oZPFLVDtId3O1wQEQAOHk8fAnSBjYr9Rp4HtiCMAwaNZerlntg/GMoPBJlBbb+6QDXvaAXHu++At
ppb7FEtUP8B0LY7QOJbDyU2t0g6J7Fv4oYo/JSiN4ZBY1m0Gg81mSgK5KeEd2Ja87XbCmPdmiBnc
QYO3tXp4U7C3pXuUQtXLJD3Z73DuZk9o0ukvQLbOO0v9+nEYj33QQO8PMyP860z5zp+6En9Tj+Lc
MEEUunWVhFZ38lzUsCG8zAQ04+63sm+qvVtOdeSM5bCHaxK3CMRP61cyWlqFVFro9SAGVDSsGnCv
4rz3wT9qzaYY3A4WqMJ1dgjQS+/hCMfmJCeNf1OrvofcCzejfirA7K6htEVtxDTZXgVDSfH+iQEH
aPLqPTIB4iOgeTLySE+PzhATAWpf3Bw7LuSrM0n/ze16jeR2L8YxhSbBCdBk58jGAGdeFL8kLmAV
GsFiPU+2xdSMvxNTlJEKeHooXJgfIfCHOysdR+yY6JCYdKNjawjdzrXgbMmhvq9sIuFMTxUJQYWt
bms/F2ASBckOcZLFhjRFv225dn/hOkDsTAA7WAifbHASQLCg0hCkxaYasukh4HI81BVt7hyUnO4r
KugT5AbWsQbbSe9SOOYcePKTtN/KAneHsEslRbsRjNDn6zN5aYWdfa64ZGoEza05o8xzHvWTS92v
KAQoYbOvj4bfCyHddXvm1HojSv6luHwL0ukopb25/uP/w519tgrNPkCxNAC7A0xzTgQaTTcSDuKq
d6APomlEu658KERabYfabuONjxgqvofkf/hF3WoEJLbmcP0zS9N/qZMkL8hGEirsREMr0BVgPQgD
WSVr+/Kllp5tYidej3Qog+bs0X7c4HK5B6BvDaW5cBqcZxykwcAxa5DkTgmC2kodn4dM3qdT91K4
cGHH/bDpEX12vdkXPmfz+M1yGDvw6SfExiPvDDbvMNDHLL1rk2qlXxc2afPUA2RXVxjhdRcFpD/q
OIGMvW52IoHz92tvMPsgg1OSeSMUpwA6+0FkwVev4Z4UHsCPZfUPi3P+te3mf+yzD19lY/mJ5WeQ
9RkKnxI84D9jX9xV/Gu5DWSeu1nZMF5wqVvcXTZ7MxXIwP5TJw3WjJUXWBi1/1H9P7xASz2YcPsK
Tkmau2E8td9hC185dy1182yF8OvJL9PO0ed0bJ+dOI544mxI3z9+rZNni0M9cm6NQFdGTT52mxwf
pY07lthqqNsefKovDqXZtM6CRhYEwF5EXXknn9DHJEseZN/8zem4spIu9MGcJgmzz8gQ1YzgMH+o
b8Ygye4nk+iV2bxwNJ2jJE3qyVRDJgtk2qGHn6/3v3e82DmdE1YljHBFuk/IF1trjpXMJwuX7MgE
PBeThrvuHiXLQPWbsli5yvscKkghufj/22A5wRZtwPc5O4f4kB3NcxW198OtfQS2YONv+s20ofvx
xtsXxzrS9+RYHrqjt1urXy111WwXzqA/4fGEId27WQg4mcNXiqQLa659eeCHedhji9LCbYE4t6x7
AcQy29omftLIXvV8vvYVWfr1s82AmdKubHQBIzUCAOo2ftTOWmLDwgdqDns0XQbjV+BwXMqTTQxu
AGpGYQo4Reu8G+RD5PUX79HnqEbSwSCrApRfJ86jjgWwCpbNSzwlP7+0rMx5jXqwVD4EsJpV6UaN
Hq4k7sdGhXW/diO0sCzOaY05axSRvlueARDZ8Bh3brrXr5Ufr9RxF3p5ruezIFEaUsnglVPdLU3y
HcMm/HrbLBxCyeXfP4xSR8g2YdlQng0EVPpGZd45JnrDp5fJXYPS0cv6/cmmb67YG2HPhV8lvySZ
qxdA/GIMntS9tSl8QjbSlV+QIFs82nHMN2PHNYouFtk1AtfRo/Dye+2IGj5JrW+qEsEzgPoFY8jS
MjlMHZxp4WDl7hZK3DeLkS9q5+YgfwtAxcqCXTiyHZxtJ7OzLup/8sUC5pyDNwqWxZpgF1BNCaRp
3j9E1Wx5k7xSS6+M+qVBOVsacgEOLRzl01lfbmk9VZzKie1kUsvt9aGzsEDMfVA4SGcjMXDtTw19
tnTXbpGn/B3lOnfbW8nTWEzbFKSPlYG69LTZ3iBwC8eONfIDKuH+bJIhmgg/+4OCxZNJFBrif8om
++tvtjTfZjsECAFxnqya9lwU5TcvaG+16f9c/9Of9orN576q3Ab5Ls5Edy5rmC61Kf9Q0I2Ugf3i
+gM+ndB4wKX9PkxoEjiozvg1jfL4TcuH1LNPoKSAPJPv4ZpfecinDYSHzFYNsP7qNnNyddZZdmdP
NBqFXmmgpd8/2w5cMGyagR97FhdYtgVn2hFq+PgNsQPV3hi/g6yDpL+vN9aCzY3P+fQwl00iTipy
Lkq7BNYt63HIxEUdD2tryJC5ywC8c10suTUJxmcnZRDPqi6jJmxUWq+cnj5fINGel3b+0Gmt78ap
2zU0Mr18bCUZblKag8IKMe0OfChEobGAiiNk9FMEH2C/z3T91xkcvQscYm27pEa2Fe1Ed1QloUBX
dQiIytueHYWLRC4XBa4fvKH1LRD5ycoY+HR/g988W196IJBxaY3pryEUaWNYfAIHSS7fqHm63jlL
U4X+/0axxKhQ7/Pw2TbOEeh6eOzbXyACrsUHfLqi4AVmK4pr4sLydUOiDJX+beGCXmbAHdwJWwEj
lsag3MZBvpEDCABfe6PZumK3ZZpIOYAG57m3Lei8rRW/BMnaGfm/reX/fGdtPqfLlgGpW9iy7aiU
/RMCLF5oa3YTOJmgLUHni0w2gJuEK0469dpjQlXxVnmgxuFvd6HFhnrXlNZaZMlC981T5Ky8rVyn
S+wIJb8/tMjuOyADNoj7W2nMhYVirp5v4Mq0UAOCQlWOm7J+8bQVMt5vuuImxkb4Sz02d5tVQkiY
5FNy9lPgcIYHaL1DWh++9scvLfdh1udJME0jmLsRxIZ0hyiAGMRJilI5B6Lz+iMWJmkwX1iK2rA6
R9/nEqaI4k9PT1OJXKcvpfpgxM0WAQaFYd+nDYLHWruPWnBFw6Jt+UoDLXXxbAUI2hbAqYl7EQtw
Zck5cgBoiDuGMAAwaBBf7OPZOlDA9mGz3GJRLCzrGxJsgdqCOerUpS47Xu+Gpbkwm/gJdQWk9q6B
7fQmkClI3oeart0b/3dS/mTaz1XmMR2KstM2JBhTlmUb2P3LJ2Ehxyn30qncN2Wgf1VgF4A65RQO
mLBB79GwquM8w/8O1bcq9+nfuAEVaCJp/c8vc9ToVeGMK2f8y2j77AfO9iS4n9BgTEgYKUtfhFSj
hjt17cpmbaFt/cvg+TCLyqwo8wFq+Ij35RNragQgZOUt8+1v1/tuYQr5l3//8PfNlHUWLPbiXKr7
UtAD1K4b3dUA0CW7rz1htg6UtYPQrczLzrzIv09Qt2yyiu8NOAPhCHXoSjv9V7H5rBdma8HUdnGs
KLUj0dZRX1jbEjhh7ORw43QEjvE+7hDF94N5ZANg0W4kbNvmP0YvfYOdItTsB85EK3v5pS6brRrC
cUHYUsxEwJHn77gjZru+j+tNHjjpinxj6RGzpWOiBNfDYBRGXBWRb1U4cVZ7Hqy8wMLC9N8d64cx
oaUYacscFlWAHFve3zhnYRbcN56HUKy1xJ6lV5gtGgU2wqoYeHEGgNaUMDqhYOx4vNTboUKU2fWx
tzA15wEokyeGLHOpAUm8vYGmIUqzamVdXZg4cxm9cSvg+t3RRKYcHxkIkBLB4MJPt3L8df3HL7SQ
N1tXKHIKh7J3hiiegN0Co685BJNl73SVuyvjaGGTOJcGAudFPTYlwxmGsX92BRLpkGoTEXyaZFj1
LsA6tADgyGqmcfe1t5otOG0CeJaiVXN2Yt/aIbn0PbPrAdv5cmX0LnXMpTk/jt58zIPUw1t4WeM8
TK707xXE7VuRsotuB5ir6y+yNLZmC06cwQBRJJjmceofQZ/aEU6+2C2zFaQsii61jUJUJX0M3GdL
aYDysfpDIx88JG2/0hVLbzBbRXqb+RpxwtkZsdHnRrkv0DKsbAkWlpB5JtBF1eSV5QS0uHyT+kYC
jRbYD2qKjJVurrf/Qj/PJcCO5WXd2Lrq7OvvLb7oJGt2PYtAadtff8Dnmkybu7MJqLyuKwj4hxE0
WUCHBmkI618X4pi+r8kEw1I3HqUuzBag0xuonU/Xn7sw7+dK2kE0vlMLhIZLINq2hCoeYaMow0SY
tayjxVebzcI+zlMNvbcDggXtn41bm1un8oODN7oK1KPEbHKvi7dtXftwUJXY0hDm/bz+fp9e8KBZ
ZxO0bQs8OvBZ1LiGgvGaqX5ngdG68wjI0lw1bGe1sAiAKFX+s3urWunPpefOJixwonZQcUWRhjW+
Dm2pwpKqHUemQFjI4WyZ9p0IDqUIdnArM2xhGsyFtUJnmLRjQ85u2U/bahggZ4HIJBR0wEN5h4F0
SQ643q4L03kutGUmhY4TLRu1RXo/JHJXJnxli7u0u3Jnp4jOlEhioHiRrIAqZld0u+412aVbZwt7
evIHQHp1Vz2Yu2KX3E8P199naYLPdgiTieWEeIb6TEZ2ykbfvnWAr0H+zaC2CUWoz/XHLDTbXG0L
KKDT1CiInrFxIyeAvcpXZECsReIsvMRcaIvkdGBoCbOjQnjvYkQNC5zdU6/EuO/t1eTShSVjLq7V
xpqKDvLHs+0fquRepw/aernePEt/erZS0NHUlmOcCdrAS1RLEFe7Xql4C/OeXJmYS6NrrrB1Pchr
L2nf2IYUTRr2KfZQlfCc1yqpnMfOGBzuLASHTBub2fyPA2lVDt9VDwKoaCvc1gVTggt0K4a8AWzZ
ztuI7lI4JMCu5trXK79zYTbP9ZldmdRpTmDk7akHaO+YvwhOaNiq6i7v5UtVMvdr68ZcoJl6vBO9
7YJtELwiCwV5JVvtitDVP7PGbL/UsezS4R/2SZMbxNnkI3q2EF0P9OblgjhBFbp2kjXU0MLYYbNV
o4HtZGx4g6N6Bv3TIFiFVAj4vhiiqFY2Gkuz9/LvH96CQdHWTIGGFoHnbwXLnr3U+loDzZXTfjIU
0OD5djR6CYyAEz86tC3w1S9WdBQL48mZ77+kilt3ROCnhb7txp99psIg/gEBY8i8tRrZUgPN+iAn
fhxbdoIGmvJHhMRAsIwD7/UhtPS3Zys0Gya/EwaXcLQew1r+JaALXP/LSyPn8g3/0K05NQiO6Uty
bjNpbiCPqTaoAfknnlB7Zf++sB2Ya7mF3fIGydk8qtuCbVXf0TREwRKpIqUudsi9FuVGi59JLfaT
ZsXb9Rdb+B6wWZPVU6c9t4a7NUnaCMJ8+PdhMqurahdYrrWyNXb/u3v+pBoyl0PD/577SBtBZddK
8j1HRFTU2pX+63MXmQET8qTvkB/i9KFEzT4/eBnJj409lsgWSz2Thb4E8TRkuJbG577RERS8ZoNQ
Awd/y693FYyV76SgRZiB/7CF03lyNgxe3RFhTW58wu2vF2VYITcVJ+22n2L215GEnwobZ2ZgN7Pg
jrlw09rgdG9JC9gsbT16k6UDwKZFkO6Rmwh2rDT+G29E8GLbY9+E3pC5z1jPxd5wrjwE2enx1hpk
ckP9loGt7pVI7hRVfICCLomSNq1+oQLY74sCE7dxcrlBBgLgsVlQ7CmKTwhWQ3CegXgQGBdL75IA
fzyk6egfkRHjvyKsKcFVRkceAe8dbltGu6i283Fb8EJuYClGxFAL4kKh2/iI7I3yGOQ2sKJpYAFd
6k7/sN30Di5UH2HNE6SKWK370l+QMhbxyAF7w34rBO23AHnDNy99vLgzlDcWAIE7A5vgc5fbXliD
Wf1ELYhKwQaefAS0uHRvNJEnxH9iC5tBHV554AFXtpPvMabLfe4ChmQKXb+Bi88OwgzitfZgjag1
vttODrk2ckhgLfOAI/yFKPVhixsS9azdsYnGtALioHXPjdsjuwJ5CydTDcmu6idEELSk3ioNx1OR
0foOrjT70XUa/xdLWlyDtNpH5aAaTl4pQaolSXf2xWhuubGT/aj8CX8K+FI/cH7XpGlxM4WwKWQP
hW6D2ASkzvgbhKtNocPTB0ta9GSgNt/DNvgnaWv3hPo1ebad5iUv8hZwWkF/Q1gB/DSvdP9Okai3
GYAYL0J896UO88RlG3DI5T/QlNWmHM14ynXdbANVZFsIR/0HAX32s2wDg/QoyXeBMtM74pKqV62r
5g4EmQTJjOM/MLNrCMSNuAdkN0YDmPS28ZtXT6sMpEjao0MqeTamQuSr7ek9lGUqZKb6BspAesc1
WtjOlTzF+IsnEHyRwFJIV25U3+RbFXjmLRbDEI0sIwdscxjy5MCAI5WX7b2Ru2GlkCFYeFV9UHRi
vygs8Dd1BkI3aUf52wJI/sRH02PXn9YHhtLXLrNJDG8XhLca88fbVIixvaldhG0EjOElpY43GNFq
yzXK6cgy/Y/wnO5FhyUJQU0Q3DsJ3yLwbNjbjkyPboqstBJLCkJboMAMJroxHCGn+WDKLas9ZLXF
OLN+94ALfiw0YMaAiKRblXfJ1jUeYMLGJt1Ou3xAcEs77dwCZzwg4RFn0VhWhnx2AkdEgsyTxzpg
5AFoAoDhg0pFpm7Hg2SNg0t58TdmJTJWXBFvEwbFR8y87OjZnAYhoLUxvkU+4BSunvo7XpZCAm5v
8++SZG6YUh93BLaM4c+oeh4cjcrLHzbcI1ko0D8PZpLIpmg6imjfEjaNe0Cgg7vC4ckPz7a+GSlr
H2tHjeNjiiVkB9g830s9NjeThmIRiAswA+Wob7FJ7pBDg+s7r0RZsEQuMJLvaDU9TClGYVp405bo
JDgjn63bcZ7WW67cKWRt6d/Zbd/eGeyx9zkOwLcpUgjOre3rbxjV4lvMCHvF2BmecEgfsJ5aTeMC
gT7WPCTF5IbjxMdDXlPrCdfA6jsU3gTGFGAQZNypG4AVmLWF4zPeqJYN/skGEqTeqID5KDIoDwsp
YPVHe7A4ih0d5qakKX2piwypfSlyYKxiMj+aoQb3CP6NnZXxOAl1nvF0lyEeBFMBqUibVmb0WCiO
GDO4ZzdtWw9Hzhi7n2rdbkFHl3cZhDvHsUcaYGZzlJYD6sijGSH1JEyQ+6Es2INMQcEGSa7bYwZj
mFaYCwq+5b0gQ3sYLikfiIVrbOTnCd6eGEnVK0IYmi0j+XRbqKzd2pmw94KXwR0lA38yEqHe6YQQ
Wd7hMA7bhH0PviT00DVNfjdIidhXnU7v8IlGqzgT2wrPrTZ55aMIw0kcDYxMIsxIPO6zi7wi5xz7
BmxZCgSeFO7wwCEceirzungmLdRbFRgZO6R75beAP8qXMjdxKKdEveQiB+5jwOg56YogBHygZK8Y
sp8QlrHNHDKd2OiQH7jv8Y4xwuiQQqM4sB64rw1w/xy6OBrdBikyqkIvG/JdNjnkgEqnfiyhX4hM
MVVvLsJhdwXL/QPUrsGhHwOD/3tho9qjc6rGrHmpWI5Pl6ripx4xFb9SyCMPkIX4j6ytx0NhtMA8
IXxDiIuYNUt7J2DhEUgAYtdNh1L+2cHi/c5sa3gpWvUH4A4bbHtAlZt+0MXG4ArotmuMuXO41fzs
HYVsjzpB8nmX9HtgZcabfpzyFE1sGFhug8bHPAfKDQs4RtEul0gdDbve0VvH9qzvuPMVzx2CwX6O
QKttJywL9zRpxXvbIC8kpmm5oWSiaEnSvCJdAWYLy4PG3bcVPiyxqG9aOrCf3TQhnARwNVweV6l1
KsbLIajt6u65JS5UwNIVW4ZbpYNJUMBUCZ3uYlWpv6QTyLVyAx8+sEuwkukRWErS7ALZy25SV3RP
WLenGyy9DNzjyX2SxVjeaCxxx8Ky+D82QseyrXRLI7/HpqsUgbO1GwBqRUng/etz8b1H9PmelFVx
qqTdH7vO0LNtq3Rr2OTYKDwyhLZZaR2JtClxeRwMCeIn60RiOa+CkzsWyBhDkOTvjHaXiCRRPsBW
7Dxe38cu3BzMDR4APHiO7iEvIV2N+I+W3ihp3SSi27syPSEDwUWNhq2cBhY2zXODB4oCARYfnAaq
lt20oI/7Sd6EWa5PsSVXBM0LZ5m5xyOpK+5nnSJRa40KJkA4rtSXbKP4DF3e68NppmRZCSKmIJGu
9JuufUw9BWDg9Z5Y+uGzc3xQAU4ddJpHqYf8shHZRRGMh/Jr1bG5ocOCytL3BkQ8ape2m9GYAbGm
w/v1n75wypubOXQ/VnkhsffAPqzcO8IujyMdEfdZ+/2KL3zhjE1nZ2xZwwOK4zXGqQWUkdtBVTs4
N/iAvVdB+TSp6e/1V1kaorNjti9tIBcRBBZhJw9AD0g+Lg/7DiHwCGm5/oiFjmazWyHHloWDoL7u
7NTWj3ykv3sarFQiFjpi7o3zBkiwVeHBmoKYmhDpRSel8juCKJnrP32pdWanXqaI73hFbyORTG+M
/buRJqr5TsHXcf0BC20zt6R4CUF7NwzRhgpbi6a7aXL/a20z96PIoc+mSmr7nBRvFlbxpn5sprXL
yoXh+V9F9MPKoDPwMKRMELzrIh06nrC8C6vOkfCRHwA2Q6RFiwrj9TZaetZsFRplgSz0FgWPZIjL
s3aDQ4d4Mq9GzFznEAajYbAm+Vz4OtiXcfbhtThpUF3kI6R6xuFbT2YIK6Qe0t9a7I4HwNOR5jRA
8Br7a2yBhRE296Ng11Eij8AV+ERCDuEZ1oeT0W8jxHLIkMofrjfhQs3Ink3BPCYZjN9JHE3JU1fB
CdyQrZy+y0SGwCvs6u7d7lfKU0u9NVu4WIddEEKXIUJW/5j51rYPCI8d0FeZ9f36yyxM+rkxBent
tT80ljxPRJ9KB1zguNtWnVesjLelOTmb9KMfJ4KANRhNLnB8RNO3bminlRLXQvPMTSluWemMUxS4
ENQCaK5fHXwGl7+d7VrHvAL4svL9WGikuTmltIBixC7ajnQ3/UU0wnPWmqPKq7X3WGikuUOFGqOl
N0C25NWsOkncMdy1PQ7w17t4YVbMrSl1XtrweEL3cgmKRwbe1hbfAYzbVZazvf6EpfaZzXRVcsvl
JfAiIw8OXAZ/YiHTENi6lX3mUvtc/v3jSsK0cN0AdkYc10Bu0Ie0U6frP31pCM0mc2Pn1O4mG1ub
BKwFjdz7f0hK3E4p7hBWNjgL6+DcRIJDCI7fdAJ8pQAeIeN2+4CIpPxc9uM9Yjr3jCXTzooTf6U3
lvp7tgtpDBKYOhzwotJFBNjw70IHJ9nP9mvcNZuT2ZxWXmkNYKuiuzuct3G0V+qvW/283iGf//pg
7h5h1HKAkqABzhT66ObyFWWKYmP1+h6VCGd3/SGfD6hg7iDJawcQh96xowvlwDLTawE+yMqK9/lk
CObGEVRv2qBxkyBSmiBPlDwNlrXp/BVV0OfjNeCXZvs4FdyggY/w4oYUzqYo6xwhjG2AMx45VbWD
aFABt9j1RlrqidmsDoRjj10TT2euj1xZO0f+yoo+RNlsZaAutdRsWid5QnQG59tZo+DP/R/U3Am/
WunipV8/m9hl7mQo6UCNBZvDt6qEWdhGEVdCyR3yVK2t3EuvMPtAI74b6WKJGc9CQS9LafZYjS5F
6c2svMbSSJ1NZgljUCO5skEwrxDW0vyxRLCi51hqodk0RkmrK+HzwbrkOjeA4nwfM4SPEvsZ18D/
rg+hhdE6d2tUWT+RytD67ABL3ni4RVPKfZa5/9wkgKqYUqwpSRfaaW7FQH1W2NyX7bkbFSrutfud
0nLl4LKgPg/mPoxa0AKspAp/XDjjpkDsZEgqp92NKT/6VX+qB3KAAPcbmKk/qF3e+yl7H3j+0E7O
o5eVj62wn7lNnq836n8U1v+91wvmjg1SEwBncN8T5X0An7gfX4JbxXBwPQvhDaVO7sdCJYfYqdTZ
chwESFNGTyRh3U8/afkT6w0sZhOTzw6oL2FpFc0rjFa4Ee5KxAGUoJc8Oxoin7YboQEjg7p3aE9v
mK3+MIcMEN1XtAu5y+U9cFXezVCCP1OrBLWmpCweJ3s0iOoG+7apJ3ooAALeowWH0Oq6+DbGaeaM
Ooh9WzB3OAmccsDoUfbenjqWbQhHOJXFcFEyBa1EvopVvBfIuNuWdLKPqbEBa3ZshPIKfA1UYQdn
YckYwkIoIqcY/wEK62DDG6yME1fJXW54+hYPtn9EZmq1H0DM3ZYOlmUxtP1dx31vZTVbGoGXJeLD
yqyU4YohegsoFXnPmDo5zhoGdmGVmVtckoIjqc6DsocjztC5Ef6jY1YOM/Qy2z8bTLN1ctBgjRaO
q89d5BzUDbx/IIK6N/5RbpJdeaT3+Sm+d7KwvsNR7Vbedyurz9I7zVZOYMA5btUBh1ZBYaudHCSi
HLvadnY0D4Y13/1Sp8yWz1TCZkniFDkY0/jLqcbvBaJqV76Pn+/rgv+JaCh9j+euT5FwYzU3qXAQ
zTo4I0jJgJ2i6Is4y8YPtkkxti/XZ/5Cm81dMKx1Op4GkHHYJp9+DLpOAR/mU4scyH7tQLiwZM8z
F0aivTIIGIUiiPqvQNFM93nmy8imSbqJq9o7xElaPH3thS4/4sOcSf2YAfNBprNhf3PVbVIXZeTg
S0ggsO8vH74Pf72uA0RjipJFHtY6gPoa51BkAerjZPw+wPG2MvEXvqPzIAYwy3And7EkegM78Utp
ziVVKLp8h0CDr+k6A/8ywD+8C465TlmVLQq8rYnaLHvgsl/ZUi79/tkK4FeiizNk+56brHxOrPHI
7SFyJ/WSpoFcmStLI3c2293Jy3xMd3VuCaKhmwn38UP6i8bs29cG0nyeO0UtksLjUdlV7VFmZrzx
VVBurbIbVlbKhaXEn22XQLtBbC7gj5FI3HwD1Nxv7QRfKjAEcx9JH/ux7SIbKPI4JNDArBWvlcaV
64A4hJWfv9ADcyOJTooiATcQVxumSqO+0wzV6Xwft+OayGxh5Zj7SBD4YOVcEhJxlrzHPe7WYTD+
g9wBhFFPb5lxNl/q6zmcvsE0a0pWN2fNnYcaMWBhwVQEEc+aYnHBMh/MAfUkzyvqJ6MXeTmkOQay
IGBhPGsTjHxXwgBVg2lVx300DcUtJWtekgU9fjDPfJu8PHNHndMInXKv2WC/GpNZEa7n5WvCXD9s
LcL/+rkZ3hqU6TWxxUqTLoztOc8eUjQ7yynTEGB029R/N2Zt4i/95dnEpxAcxBbubM8dyhxhlomX
wKwBTBY+wHNjF0FoKA2ytj7XU31jRrH7P86uq0dOngv/IksUY8MtMI3Z3dmSbMoNSsWmm45//fdM
rvblWwZplYtIo8SAy7F9zlPG7MzqPmqNfGfML3b1+faEW5vYy5XvZCRRjgRnoC0kgDHDJ3H1AUl4
87dOi0sBSPLtB61E4iWbRVexnlomIclaJgFIM33e+bWXgou5dWZZiQJLNgt14U0+9yYETTJg+QD1
y089PLhDA8SyD5VKoB/9350KDQMjrmMGb9u0ezALM/WzaaZhWctft7tp7SOu3fdmLxTJLAGh6AH+
gTu3bNUOdZ/ALLdcEdaav/7+pnkIusdd7an6XKd1wLIU/lAcyD3j+LG3X+zkHNJYxZQ7LDLcfme7
SEwAR/lqp3BIuP2A96cr9OH/+/5jCUcuktRDVA3Z7HeWF0Kw9UHZ2WtbOcJPCyc+3H7Sv8ra/18e
OF+s7kz1MWJ+E59S2mL5AXjybE+1BQSzA3xJDGHTp8RW9Gvp5H/FCJ62hkfQrB9ta0qPZgwum9sP
wxcYRsPdFqInfiW5IQJc6GI/Zmb8+fZ7rvXI4nSAh2nOY6OPcmCsMw0WLn3g0vKZgvbsVrlr7SHL
KJELbgOh1UQjr87xABH9BP6XPp3K3WQ7BjTFxMbVaeVJy9OCir1C6KlqowFmNzvpFt9E0T53Xvfc
4O4USu10G1PpXxH+nQFenhpM2F1UUEBIznHsQCA00aoVu9FJ57+VspBFm1na/NYUFbadndTZI0yM
zB/zJPgFOQ+V7HCPF6gEGOlQ+lCTpUeU5+ZLnRTDSQ/pkPg6IV7ouor+6hnXv1xIf5VhmnXpHlkK
e6OM9n5cxQr774poiVPOqEb2kc5j4wUmTnaY8YY8uEjcHIseBfrb8+z9yMGXJxOZ1qYYeD9ElkPI
JzbUKug9k/oij8nGVH6/+MiXtqqmkgMwkbKL3E6PD12ZisdmFDSAvLS4K/iQnGyatRBMVFP6GFO6
tdeuzbnFEhp7IPvaGUuoK1yAZyt356kZ8K78MWY2BAw3TQnePzDwJWm0hhdZT2uziVyZVQ9tPjv7
JiVbbNeVMxZfbrE9tKohNcdV1M2pBH7O1T1SRB3EuYkbAwrbUps8ptkABGqtPb5v7U5CWkqVzd/b
c2Tl+5Y7cNEg9LfwjIzshDTIdgEF2ybWxiF/rfHFROdOLsZ86JKzC7HqIs5CTv7cfm2TrrW92HWT
WlhjCqvg8/k78b86vuMX/m8eusEYOP79ffhd+nvl3389n8P7Pf5cTqf9aX8fhvf3ny7PyCb5p2f/
1+Hw5/D85/Rn8P90u7vHw+nkH06fTv7pz53rB7tD7u8eomi3230+HvHXt+glOEaHhyhAO2F4Pgb4
N7sgCo7n+3C//xo+Xf9ZEIRfw/AYfj1Cb31jLa/OlOsif3MM4KD+2NOIiWg7rPsuHY8+xfXYh6WL
LGU/l+xiwmBzR3gOjHBaqKAxbPXpdm+v9fX19zfPhhdvLCTU7JFZ5gfAWINslhtTZEVBiS/pqPOo
HdGmjJ/mxAPrgfhdTo7G8DNjuJRrdaTkeZTDo7Iglc8PcHH+bDgMvmhbokYrQfL/GKqlpsM4Q5/D
mA16mshsfq1NAvC6iLONA+Ja9y2ClTFbNUS4OT8ZLeRfrFcHxnK3B+Z9iwGTO4tdnsCTXVkNhdg8
M2qgZbPvmTdBOR0pf7hNGKlp/uknKpIjoVkVZkNtfOrpnH+qYsn+TpwPB15W0GGTadYavpVAmh44
cTOcHL2TwPzgJDQex4nCXq5KsztlkOZHM2jI2My60vIK5hSWTzkkIeDjYeETPThfjV47HjRksIKK
Az2eyxYYETGN8sI6FCscDVCdHgSusZhQ8aEqiPfHq3Qc5CkdsT+XZgbDvqQDlQXq6Blg/J46u17p
HWabejN0z/q4DLRFGcSPRshSwn5xHM+maoA2hhkwGD/M6i9W3MYhmW29Y0XCHoykGj65kBgKoaUX
h1dXvMCunPxrM4zlhbVsCOjkil3b6nb0B2Ikn4s4zcPR7uxwmsA0TduuuWOEGxvDtzIxljRfKSdh
CXhuAS7byMc4TbJAlirdyOKsHDOWNF8GJKyAkDs/Ofbz5D5rrQOXRDTdUnP7p0v7zmlsyfB1oOKU
ukPtnCZPPfQjOfAkP7WVdyJALyduGZCqCYvKfkwakI2sDKm2It64tqx13TL8M1cDvQf23VzibN5c
2uR1Y0khpr33UYs4OxvmSAurbqKsJu0htb35CNqvunDeWQ+DMvKoix1vd/tha0O0CKyFLWAyWWVF
VEPS5DxXaXefjdQ7UwPaI74ami1A7tqDFpcwEBD4hAMtP9VmqIafuuV+2z9UP29/xkqGCl6n/90g
JpkNVcdUFjleb1A4foA4dTQVvEh8nSK4Bk3XgRIxMbszfdAaHdtPZQLZRKuDzWgps97ZuCK8n4Th
Sy6j07g6y8dxiKY486FgKE2CqWj6Hd/TeJ9ourG4VubfEmvuuX0PwCiS3hUyGAGjQ3tO04rsb3fo
WuvXr3uz4QoG23Xg+VXUQyX90icQ8krBxA1vt75yeKaL/SjpxsEuW5ajTbfao0Yqf079YJuBzaZm
l+gB8DuzGw+3n7aywdLFFuVot+48jjBklG7EuvrOEPYT4c7GZWqlGs7t69XkTV8Nc2bosu74lcM3
Yz+w6jEJZjE1X3Bkmu6cRFonm1nds1lMDYTsJnAW0KHzCSzBLgtgajyGRTmRkFbEfp0oElEJHFA2
Xm/l65dIXYh5dUXeOWkEgVBxmVKEfBDVSPUg3FZuxMKVxb1kDfPrZi5KWkcwyONHHcdmJMSg72uQ
UCxft168MelXJs5SbAAeMEluMyePJlCGKh91AhWRKQPlk/EsNAVOojX8wjaW8soiWAoOTMZQODJn
DZzssukYm1V76OGvuNFpa60v4jzUAXOzNY0GxFWQ23zPyOkOQo2wKvrQtLevz30zLSt3GJLSSJqo
r64Wgy0gvy2cmqphy9hlbdQXIX3Ou7bpHKqisdQ76r2aTRXYUDrxXj/2AYuYLnTVQ9YQCaRBAoZT
+UX6Cw7cHxzbRQgCh9pU/Vg2kSmL8qEjpNmnIsk2AtxK1yx5M8ZQ54kF3VN4o5CDSRpkipS6rxT8
FGAxuIXxWVnaSwZNO8+DyPVcowJnHysHRRjN4xye4NOv2yOwklxZGqMw8BOYPXUpYIFJvUOWOU/8
0ub5rkSR92daCxa4qgabHBRtuxbDFkphZQ9d8mts1JS6pkhg/1y1Lnw++19eV/NA6Ur4DhMCZK6S
R4K4W3m9lbW45NyMMUzY2rRzTp4Ba/WkgvZoPVrVRghea30xkWmR6Dwf5jQabAgDeUJVYJII92Nx
5J/A9Jt1PgwG6IMzjnAVl8lOwXntgrt5sZFbXbv2/8PJvGmeut3AkyHlJ7uZfpuawkiodB5zu3g2
pRr8MQXfrBvvoQTyOyV03AheK4F+SV0ZWZMTb5JlFDvnHMJbrM32jX2x9HS0K73xkPfXD13KiGI2
cVUDphVZJW4Id9bQBnnBNwLM+3OYLsEWSV0XYCDmCcoaNkxNJOwKpu41L2AsytkJOLP9xI3yg1+y
2EtmQ2M/HGmO3EwifEzlz/E0/prz/M/tQPD+DKb/h7aYr27JosoBg7AOlssfGY03ymNrTS92EZg7
5qQXUxIVk5vd48qtD17cbAGb14Z4sfQaF+o9FLaukSGSPdWfcPneXytwH+uWxSbSdDwb0rEEpTj7
boCfHRvtB1tenFkpgVgGm9Byk0GOBM5+zmZS/v29Ceqh/z0X1ClLytZTScQtM/Q4jOriZM/n+rHc
IgStdPqySJIMldTpVCSRC7ikY30eeu2TbMud6P3QQJfFC8vksAXvhxSETpREAjUa2egnTmrdjbLL
nrtZo7tcYQwbEXBlgi6LGGUM1wYzHkQ082m418kwgdVvbukprnzNMv3dmByWILA2j4rUfgXspYXq
SXInyHjfuKhdaU9vMd1Wxn1Zh4aVoiWGYZYRn76INou4/ckaY7CUtw6cKxHPuT74zU6RGNbQ26kl
QTfsf8O25m4yXN8ZHOdq3GL5+dTBc5rnG/F1ZZItBRNTnmZmyiAzUqb9vdOVo59O7H5U6bSxBNce
cJ0Pbz5HmHaizNEQuNTs5TyH1Hmeh60Dx1rji6jXa+8q3N2Q01R+m5se5fRHD6aUHwpL/5dR7rI6
s3q8eSaNhz7rT3nfbmDj1sZ4EfHqGdIx46jIyUw9yAB4tohoBouBq8/mfhadc89FJZ+AFdqCB6xN
20UkLJ2MDZUrycnSowxVB76Wy2dI8sNXNWxaiHTf7rSVEVmmQoE5mDuWeglSoWL2zcmSD+XE9L4q
snLjESuRZJkPnRkBnpx5AqoyV+XSvINzFLNOt99/pZ+WudCBZhknvJLIr6pPc14OYdK6x+6Kwu3s
8un2Q9a+YLHEhWp5l6azwIWg9NvBCZxyCy6+MrOWcoe69OJJUCYjCPuGupQRXDOuyoZ7t57vM9f4
DNmjj62PfxW9Nyu78byYxrYtI1s4QdaXv5mY/36sgxbrOm1Gs4p7KiORkcfGq0NmNRtLb22AF0eZ
okUhHcKTMgJv5MTEn6lk++tdks1bQMKVvWiZluttyPrWlkK/2FCmyS6maUWd9yKtn4W7NcxrM2ix
nKFOWZS1gb5XDhjW9Y/0oxNomYZzp7iVaRwjIFnsLm906Vv99A3exT+oKx81I+fMKZ5vD/NKsPi/
hJfrktLLEGFpvJu1g9LyBYLtG9PznwzD/1cA6DLLVbnwANJ6sqMxnw04FccUbsaO0Z5LYZLfacV6
KA7J6S6e4/LUGYWDspg97kRvzd+R4oFVtWNm5xxOR+Biu8ZDV2gz7KX5BeW1fi8qIFyzBibRlqHI
A0Tgs93tXlmZoct8mYTgqONwFp8wysZ50nX55DGR/Bl7sNxzNdgboe79tARdinTOnphUD8NlqM7l
32Th5sFg2U/G3DwaVvojK/RjhcrQNcBuXODXPmxxFBhzRvLqKuHnMGQ3Oebt95Q8yFyEtztubTot
ogaVcF00HB6fuJ1+L3L7d6um8zi0Lx9rfhE58naYZyBfYghFTkcIhI+BFmXE3fL1dvsroXupaJqN
pmQmgEsnnpYHZ4Z8mzC6n9ykkaxq6G7VA8yNt/pqJYAs6ytFDWewESpcJ0lg7d575AX6aFsXupWB
WBZVaAYWRGfO8Ulbr9OU+LmJIpixETRW3nwp2OOlOvOUNgnseBpohyOxkl7s2ZT726Ow9u7XqP52
V7PMHDBlDUttFtrFtDdrM0gZ28i8ryyBZa6xo0mLsjN2/lqdhmEI2qKC8MLgO1iGt99/pYZHl9lG
s6cNS0x8QJ6l1Z5OynpOUqEe1IxLqp0lYMQVfR7mBpfAStbyZWR6RuG93lJUWuvBxTJnuk68ua3I
qS0tkA2Iw6G4lXo5D01Y7Rxvf+baQxZrvcqp0Q4WqHCeg/GB91iRp0HZzhu9uDbJFmud91neqcqK
TzV0IRlMj32LNIN/+93XGl+c/uVgQc2uJ/Fpnk9QMoFk8Ra3eq3lxbFAd3Zdm9eto2NQtIq9GFf4
im2pma9oadNlOhGICVzn6syOFO3bx7jM7GPZNsa+GWxygXYW3L4nSoIO4mOh5yJzBre0PyglOyJE
tHGDyZq7s1FU1snlKT9n0EfMMTME29hgVj5/WaRrqRIoGODzmSXvsmTc1bLemBAr820pptPVtFNY
WPHJnB5Kp94ZasZ3bhlRrYSFpZOzS2oS8xGhf5rcgMP+k05XUwu9K/qNzWXt/a+/vwlrnWFg522v
719V+7iSaQiAxyeSNVumhiu711IkJ4W/QtlWiYxyXmdtaDAzfSJug2w9NP2+JnMPFBE0gfpXDW+b
3e2FtPJRSwEV4A8ITDMqrNIqDRsXBgjXylz59WOtL3YC4pZjoa0yPpXJs5N/ssw7c2sbWHvx6zx4
Mxo5HXRBjTo+WdAkTANGKg+5t5x0cPmR3o/b77+yGpZGvMoby4InSNqOdGyC3NPil6uF+fl262vj
vQjAhYynPKO4ohXwJyn2DCaTZha2/BeI3UGbb0W0lZ5aemlXCjfvKdFIt6nR18IOHViyYo8Obn/F
CmyRLoWKJhDwa9RHr4fgBio2U3+Cy9xY4dTL8xDabkk4WyD8xVAcerYbOA5Cnr8PPbPxQjpm8FUu
mHtxYWm08UJrkWARwbMM+LR+wjJi/dAeqO25nzuqU+6XzkyKYMqgRHT701euqUuVIwHlvb4wkDvj
kJvNsj+ycQJmS6Qa71JXhbcfsvI5S7fmroWsdQnZldNcQIlYkeJS5wNAvnH/x4Oa6McespiKHTjU
ymKUgBpPznUjn8qxOYAj+9MyzD+3H7EyDf9PbCe1LGYAAH8qFIGmj/GbWMbT3EGb63b7a2t1cSRw
6yKZuOB1RNrGDevSPBmi3KLhrVz0lsI6Xl/0lSidMipizvc2kprfWdF7uxa6pqG0KHCVCpI7eWmo
OhBpubWrvf9R9lJzR0Ezz+pEXEQ2MGv3HYx6w8Zp8/3tLnv/q7AQ/htDZQXcoiRWGVFRl5XPM7N6
JoyBHKLJVeWh+TVqOL5ZsVV/sdo52Si0vb9s7KUOT9cAGJfmLYs4bSCBb8ruYAPg9wx9b3Zg9YjE
EmCuH4oG9lKWxxygZKeYySKcmSJliWPWK8hJZXeCHW/34toYXSf8m50orWMCFeF0PjdEl/f9KEdf
dlp8yC/NXroz55ayMg7B/nNWHAw+H8b4T9skgRNvkYPXXn+x9K2hyyoGjedz0dT7Pub7MWYvH+uZ
xRWgRe69KXOowLWj8WRZ8WOabmo8vB8W7aWBMpLXk0s9E689fpZYbwY/jD3S2Mnv2+/+friCQ+B/
R9WEcvRU5bw8T+BsARkNO7xgIBuNr/T5Un3HtTPI8jaER420nyANfGFuv7Gm15perGl08JhZhQU3
b1KkvqdgETGILSjBCgbDXurtQHbUy6aWoPW8H++zXNZBIqzvSY0jK2DNbnsGCL+/6wWBAxAkqg9N
1s4bRYuVEV+K62TVbEDiGfTqaWaT79jeNy8VO6anvWt0WxTNtYcsFjMw/HHXd5Dks53iJ5Sqv7RQ
gvZoc7S77svtmbU2Qtff38QLZlqN1FdRUVNnvZ+Y2cFJx4+tuKUlspc14zCyWp0RXpvDpMUYujn8
EG6/+cqacBfrmbkdTEtS24j6jD/ARQM0AxIZA984hKw1v9jBJ7tvnMLr5LlIKDwQDFAcsrs0HT4W
p5eqMKMDoSjYQ02RV5FvlcK+Vou/tztmZSNdyr/AzQPKWcIZUTsHEo2z5K8GP9PPZ/XswnkZXEMb
qMGRhESQjdVwXc//n5q3l2owMdwbXURtSI6YDKBrx+/ax+Skex5ofXDzbnf7y/4JDbz3nOsm/ma2
zldt4Bn8QhzZeMN2cQWN9iH2sqCO9XhBVh1EswpF9Xawuydv8BSOjTg7JhN87LU5uXf52E+fNEyi
fQ7U2XlgmmNg3fw4xOX0o9aGBtiUmKe2H1jlV8aU7UxoLkaezCQ8boomeU24IwKQVIzjdBXfxKyD
ai1lZNfZJguhvM5PtBTdUcbSOdQcIqNO+QsSYNPeyd3k0e5y45c55M9gXtYkMKn29jYZ66+96OUR
TJY6MJQ3V75uiDOHZpOCqmuW7ZFRau+rMdeH2jXsM5Rk5jsbuuphUlttmBaAatai6J+SqdOPZd9Q
BtqgSXZ2N3b3xKjt+xglk42RWJtj14j1ZiAquM/MysX0NXp7D1KS9GNv+mJNhuOXMv6ROwQ+ifCB
ZYPekttYCYZL/RyJq64NGT2YzZAYADtrlDAZqkDcyksHEgVbIlr/kGjvzbFFRIRMfu5ZshPnAmzk
szKp54A2q607NibJ3tEjg5EcBB76nroZeNsZvG6S1trPtjUEHSxhPs+5YIinHgmVp8fHcSDsiwkU
exWMyhXf7djtH3U7QUZZ0tj6gQOtfJkBFDfCxCF1OEt4KFel24W1EGbY5GX5WFaducsqSCziCoki
jlRd8kUJiIt4nd3uW6hN+I5bspPBPDPMtKpwEejJXmY1fc0Yy34PdlXuXDZiVVJABUgIOmnxAIt6
91GUGg4YcJTZ5WY6HgcAcvdpRuswTwHM92CWsi90boU5J8N9OgiKLHSu9uU0fWsBqQhobnn3nLtT
5ML49AApJXqC4EoZFshYhIVZTZdeNQzuUMhbzLlOoUNnDy+EDbAKhThKiIH9NSZxte89+TGcir3U
KjHmzmrbFGR6y6m/6CTBtLGOSlgfi99LgrVFjNZIhkacyWj2+6JvUNOuVbtRVljZfJbaDLmLwQE3
EcvLc756cn4aHPvLkDRbONK1tbTYOxXgKhkUF8WZlU0okhQSZBMCTubz0fxghFjsn27V20me8P5c
Y9uXZJzvPZv+pZn7qubyvmpg0pGaQoUmnKE2HrlylllKL7VX6aXYyiWGvH3QbvY059XGYWOl6SU6
cJqyGAY/3XhmbISi4VOPneb2nrbW8uKIPDswnGJuIWHtMz6xyUOVkI0fw0vaS1CgICmsodt2PDvz
GVsHeH71Rl+vzNAl/K8zhEUIt8QZHLynTMqj0yR3pN1yTF9r/vr7m/3FMChMh2GbBTPc+fto52F/
Bdnzin4svW0vRZQ6IizoE3vD2WVIBA4FVNnc3p+JdydBNZ1kbO4nmP5tpINW1ttSgojAi8VMCgef
U3yjkgT2nMHUxwtF9np7Fq311+KCKGGbVTaQGzpXzS9T0B0x7p1p3N1uHP6o75/vlnIIIoPBm2pp
HBmUFNghQF06Zk4PsccJnLiHybXV33wkvXEaNbKdviUTJ4on1TShhLvqkz3O01enMgp+6hJav8CM
W36de3f8PlbUOLtdnnwuacq+pgqeNGUHEnJgKbsE4gyYpwOzG+su0d30WALm8Tgpr44ETKZfazub
9m1m41hloDjaIiUVDEPLfiZm635zk6aFVqn08gDnMP48GYb9rS56eAmmlgOuNC2q6mESXRpaZpoe
ZVNUoScE2VPHys4SVlDfcscCqx02aTtQPqCzlM7tcAfidn6MqypGHiSej6M5WClO1ErcwTvPe4ZV
HWC4Hq8PcztaO6+l5C9MXzlOLdCt+JXOlroIN4c1WgOlhMPEnfYws6I8Ndpod/mo+M9Je/Elr11n
Xzs9HJNF68bnwexKyJKMzdmuRtC7uSwgH6OQbHziLlH7OIuTzxAPLwD8TZzmomNpwyhbOX8Lr0KW
fSzp0zR5+HxWCs/nuBHA0iHr9qaTVdE8VAl8GeXwC0ia9sUcYBe2E67TfKezZe9UO7L5Loe7YHln
xAq2U7V8cGjcIG9emYE7serOyinzcR1rUEGkaVh0yt5zRop7/FaGkLqlAYMm087twP5MkyQPlIJT
DJgT5R2AOGDGa7h1BYw3PJiaVu+y3mxfbWY4n7u0d466EXNYDgx+Wg3MA30bHgtItEAmEBjCMWgc
EyMpEhe+TTY7zcR2fO4AzCugyBfFMtV3larjT3Sc42NdKx25WIzHpp1m0A2ZPIBqboduWoMlPdTm
z8bOmi/JjEnUeMR70Wr29k6mp0slbOsnyvzuL0/L8ZVXmB4EirG/4ClswPjG6eYAB0U3qLU1/4Z4
RxCTtgs8ywElTEnq3Q0QCHam7mQJDfvB0Xsp5hJmF+53eFHKIANFbddkqIQ3zDk7uXq2Elru68qu
di2rByjkQgobtg/tDhZv5g+4pGOoinz4PHLl3g9Ggk6F6vdx6mGYkyqI4api4DsuFQrfTjUeBe8b
n6bwgUZBecgOeabzezdO7H0MkPU+iWE4lsLzNJB5WgIYY7dG0BCUzGZUWB4kAezeUzS7lGaNWwir
7YvtxsMOd4/RL5hHhj0o2UZIC8J/90h4BgKrUsFBlAy+ovMYWfWsX5MBw2Sg8v/o2C49moOMzynK
pQGhMX/QJufPVINe2NqVcWxYFiN9JAFDlWPrhbHp9UdHevB60xBRLRv0YG3UeajrIQ8Zb1tMA4Pt
4aMIWInHUJ8L6hZoYtetmp0uLGlHwGbB8LK2Eyv0MisLnRb/VbRQZiIuJrXMyjgACzrfG9K2Dnzq
ypABWAh9UHv4ITlc2sLS1vn3NkmLM8vK6hlamO1BGZX4AiPG+ieWdRV4TaICeA9D4mdOuMI9DRx2
tm9guOCLGSLNgUFodclVLkE9MCcY5FUjkolpjb4J2l4aOmBmyYugUFn5NABWlO+Yk0HWDP5RJhzn
2PSaO0NxP3gG5nxjG/Oz27bskKYleYEegwW4kQVDNiBfzBqsCYe233LRxN/JlE9RXEOwKchspS9j
A9NTH7AO7xFLw0l8StMOkYbm6QnVNPfoaJiN+FM9N2MUl7AwC1xg2R9GGASewW/Q/AivPtlfakP3
fhm3mblrSSl/iCusV2nXnmDGTQYQv5uhhldfWhflfgKksoZpL5+f5nIAfqmcODxTxSDLv7e3sJX9
ccknsHtUNltVTdDCsi9xIrHVl/LbxPKPcbehsvjfA0vh1rFsvVyddd/ceQ2kWLz+O4mLFxOHF6zb
LZrHynFxySaAjEzfdhQX72mQTxTs+QSurhunlJUszpI7gLupoVIXWZyUSXevUvtuIFBGgS2WwPW+
PRHtXGg8fgiBYTvXL3xzxLNE49acyzFS7Z8m/8qNCyRKNuosa8O9KCPEce8mDOa4Z8jhgmHTSoma
EYIk/KoGJTeSXmsPWVyiqirXGXPLKUpyyH8md17bB166hQheOTI6i/tTVzaTZ7qpOlu8yB6UsF0o
JWZYKrU8u6IcNio6a/NpeXDEASqvaVKdTe+XBzvXTejSyvsviQN5leJQVEDKd+rTvVPh7DO5sLiF
1ej4MbaIvSQOtCp2O/BRodotEFXaLhJN4Y9jF34oZiypA2aHZFM1QeBRZS8AUO8scsmdrULXWvdc
f38z+4E2tlEdqauzAZW0vy7yCVFHLQWp/Q7Mtp5sEbpXJumSPwCTRSinFDnGNwFmExqAffYd4hWf
PtZFizXMwA9OkkSX58Jydmps4f3bNNzXlhAbMWkF0GHTxVLu+DDUXTZVZzkNcSSspkCCWdSvo6cN
2KpS425sy/PcIakEzaU7uMAmx1oP3a7IxuSSQRLpoezlVh5gbdgWax7DBLpBMhZnochFwYWkNeHu
mrrdZziyP97uVOtfwH0nBblkHJCmVRBuMaFYixPay9yP/H7sVNwE3Yhsoy6GcUDVGBlBkfcg0QOQ
4X1TU2y9wLjVc3z4kfY/Olax0s/YXD40Je7pidsWz1TgZg1r6dn+UXiuW2BnQuIcngyw8fObmVeB
W6caQPm2wuZtISmBVQeH3LmPA+qVzikxaPulbunchcDR1xRI46KO/WnsDJx2Yau3w5Lvoflmx+Vj
T8zpyTE9GQhlQ0HMyk2YlsLa9St0U11jR5rC/QLxtHlXDyzeGfZEYPLekB+wJXa/mxrQ1wNRefPq
2m41Bybv5pe6crpwhlIn8qKG2pWgYB/bWtL7YcjLc1Ym9aXPgXwhU6GcwLL6dArTvoMyEMpPCk6y
lodXr4yrgHHfkC/C0CT165J0h9ap8kDSBIJcFctFBqWrMn4yiBOjy1n3Gc7H5ieiXHi2WzXuuG76
2PGaHi0DBsZ55Vq/bQhmJXtVynHPiVm/TNSAimVqNMcCLiO8ljoaoeJyX8C13jdR2ouQ4fVOkD1F
vgq8N99FpgAu8fWwl8qdsHFpboW6T4vHhsJftnIBHIqJJIcCxrW+mznkvnMaFTbGWH3LBi32epbN
ZbYLAadsE9buLfmRKVHtBbNjOFoPU5ZCl1pB9otbbeABvVP5npeksMEr7UeisZZ7CZOXzGxcAHBN
yR/Nsc1AMWsm99I3FuzSa0GSh1mMFg8qs0bH4ZZxRlhXDxaunUAFTXA+FKqE0BnFCSIY2ioXUPuB
UrUmhXVy4gTxLZs9nvyuZOtErQWEOVhNCun8lPc0UF4Zf53HlPhu0dGAuhRmHyB9wF/cM7GVeInx
YMAuEM8f52OOO+wnq/XGYwbL7p0FlVk4Rlbm2dIz3XfF/zg7syU7kSxrv0pZ3lPtzPhvXXUBnMMZ
YlAMUkh5g4WkEA44zuDMT/8v1NXdkV7Boe2Y5U1kKBgcH/de+1u5PLO0hL8yMKR7sDzTI3qVFWi0
lAfYH/OAxRas2ocxCZyxB8lPTB1MpesqtO3KvbUsw4iqUoOlaapZ96PjxWI/4V+fWyOZA0Ozjduh
MrHRhoPhwRlIE/R0MeXtwRTB7r7ataNgvtklJpyWdQQKDOO+HtBN/XaSqNDkpHLOCTaoNwx0pF3j
NNYPOFJYtwXpCLg/iJfmsnG+mbadHaamzBagzOKA3YztnSGZdkcnoNL2blwAP8EgPshxOPqiucMv
qxzyqAIBPXCa3g0Ma9D3Ih6r27Ttxi+TR/l9CXzdECTDXD5pyUSR8OpAl4DEkIuDHXs9CjogjPIr
s/TsnfS86lDCRWXPYX0dkqnGTMx5/LnL4h5ULm4MSL5pOiYSChsYnYIHGlTUyg8AutZm2CGU8FyK
EnkiuOU0tW/RrHzG0WhuwLPvUbEwwKHlhsOH4yvss/EztSw90D2a3mmFjZ85gHppUBoZzjE9DM1B
tZNUYGpMOPIvxB3175en4ZWdkcpHQvqmkU2NHT2Hd7rdzme9bB8vX/o3seODCV4tymK8p/A+x67L
eWhu0oP0nWAv/WMWxt9QE1SH5sN8ck9aJHZP7HRYaMQv44beaeW11BotUUMGU/aOODst6PSoH7S2
jiYrWw21PmvKGok6C+yHp5Y8sTZ+6Jl5ywvn1+VGWzmdqGVUGA/GEm2rzoDFR07Hg1jXH7Oq3TXc
9Itm+EbJFtRzrY2WN3y3OcPUTbH1QxuhBF2GUzMnIcxvvP3lF1mOhB99fGXTNMUGcWlMKtSt8ZOu
w/Wbmg+tMUVz+b0utnLla82l7Js4qI66yMsBkjbrWFmF8BFAfWkMWAZkw2Nugu3BZXndectUtkU5
TvFYEmd29rDYfGtTx3iBSTYPa4kl6XKrrb2Pch4Sg8MoRPrijDH/6FFy22r0RRhtVDQ5KjPrJyep
NqQfK5s8tZbKs3NArDOcTLVlgkKy2YxhHjHwoCw3zr4rd1ALqtIZK1Gsa/2pnlsb8c+aBAaYdT0d
P3vJuJUCXbvL0pTvujHr66JK4St0oggRTC42aFWyG2Hy3mzRHtfuoEQ9dGnPxBri8QSV62lMChhv
8YPUskedi/Dyd18ZLWqFlU44NfsBZr1VDjiwwUNjODGk5GezAk/3y+Wb/DYb/mBMqkVWmV5oZl2k
5Nx8Nb/Wd/NzfhoyJNz97uv4Ku9P9Bs2yOTPy3dbyaaoHKeGAgfR6ChclfOCVaVNKTTf6nVvP+Wg
O+l5Uu+GDEpRn2e9Vu4dLW02YhYrMxtZPuS7LgHnN4+4UufnmZIUmf5xp3Ha7i+/18rFVVxUlWUG
FvLaxfZEnFLHhC9n9uPypVfWFtWaXU9Mw2J0cE4p+2rCSjSZX7C586+7uDK1IB1jDrDsdQA8mp7T
SbzB+gKQyvo6lo+psqKavo8bo8/dk7TcNtI90zkMtVluRHBWBohaxDWYIoGJDoRquetUESp08k/M
1hCSLedqsVNJ34rU3QpzrnRdtSJLYNfVIaUMyxuY6ZX9j6mUOINN/pyywEylP2p10PMr12G1SCtx
RuaVA9KmKcoofORp2DcDsNTXy599ZfJSi7RKWrQZ7NjGE7N+TvoMkHu7xN19Wm6VrK8MiN+zzbvR
lqfeQCsx4kjl5b8Ky3y1xv7h8sOvfYjllu8uDYQQIvWkRv69zgJrNs7IBj10dEbqMn+G3id0+9gf
vC3S1VpbKbuJ1vVqHOvIeOqg53I5DAuQLKTlkrvSr5s91MqgYQLRHyeD6eQQB8eHNIUB2CaUcS2D
rdYFTV5hdnZiinNvWd0unic7kH0jw5qN1t2cSAl4Hi33lW44X4C5Jnno4Qhk+rbU2J0AQPlQiN7m
OJwlzUs7xtYxjktxlpnMvnb2IH5qfNMFbWVEq4VeBIF41huaOC+F6QlSbQBx+w1jwVjqx7LaKrhY
2VGptTw9i+MMhhfduWD63rFFhNh/MHbJnceyk0X6L8ROt+QWKyOBKP3HFnlLENXJztL+WpvnCQUe
l8fBysKgFvJUPRDWE3h157rPjjB6/zwa9NB77Ofly689t7I0zER3xmyEh2qcWtDwec8Gkb8uX3pN
vq6W8cASSXrF5HgnY0msJtCDwmoNXUxoqTwgtpMeUMzR+SOAeTDGneJdlY/24fLNPx7PhlrKo7kx
VotBQwa0/u50cK5wEVhiPEyM6xZVQy3nmfu+yeO5saBChtBFWlVzh1cie8HdfuPU8fE4MdTSHXDU
e8L72DyJFmoN985zQEOydgBg+v+9w/2PH+P/S97KT/+1B5T//E/8/KNE9jJNWKv8+M/nssB//7n8
zf/8m7/+xT+jt/LutXiT6j/6y9/guv+6b/javv7lh51o03Z66N6a6fFNwrjr9/XxhMu//L/+8m9v
v6/yPFVv//jjR9mJdrlakpbij3/96vjzH3/oixrsP95f/1+/XF7gH3/cvvLXSaZYS//rav/zJ2+v
ssVf6/TvhqublkssWA56Cy1oeFt+Q+nfkUt3XOK6DhRn+uKxLMqmZf/4w/276eq2TogBa1Cq42z7
x99k2S2/In/3bNvQKXWIoRv4Y+C5/vvZ/vJ1/vdr/Q31jJ/KVLTyH398GFlxPEOtxBG9C/ZrHptH
rS3TwyQwNyBiqhWPLsLo55ZOduoLy9BeEOmrQui5ITqxqzo/zqCRP4yzVp5MF24CWmZ6R0hxbBgv
ABsBDUnbGjAl1r3XqpPDkZFiznaxV4hg0htrRsAsbdMjkK9j+K7Z//Vqf3mVj+bn5VWU1BwtJLWx
WOH0zieJBH7mVW/SBXPPj23NGne2YQDs7KTQvoS5Ke2bpKlqIwC0lcEggnXVW5mm3hfEruvO7zC9
gBmbtRAXCGrw27iwjW+D5nl3dJy8P/GtecRSMGYDsxqLV2+eU0D3+qL+BhSOh2gy0V663rNuZoad
7OVX/GgTgzdUK4+QqpMEi4J9zBlwEr7lze0PZGwLEuAooX3PzJK/2NAUlH6TUDCdirhytySwHy0c
y72XVn+3gRpt0daDV85HE/WFn1C8qn+rqYy/9iN2OhuL00ez7HKPZeJ6d49Yq0a4+AwzOpc5/nDN
SXwH3I48uRP2tLRMx62y599UW/X8utxpeYJ3dxKZa6ZZb5nHFK33C4AO77GJEd1rG8OTwdS70wE7
d7MIHTJoD3yk7j0MSaAEg2yTfPZoTT5D8OV9H3rWH7w6r5BdaBGbDZrK6AofaudpBxdw/aeupcPN
Uiq+tYB/tMIuT67E2krCmJWkfRvNKJcQdD5ZOrnisLtcernlu0bpmqEx4mluo2lw/YSJg55v4SPW
nlrZz+RtI+Bs0rVRDC2fTtgj6a7ZKi1PrcTSwEFGZtis8dSosIbpS2iWGweetYdWNjMonUkkc3Bl
lMrt2TxDA9PsLo/ktUurc5XDLQtqyjZChnRnmE7ASRdedel/K2cyRmN2vaGN7Jzsc9h3eptOKStP
rZYtFaJIC2pCfUlr84EZ2VuzWSCzdmll6MsKxmuiZG1UevR7ybMwceoNKsrKzKUilMU4gIRmLt1a
myiknLNr+YXB5fNYi2Rjc7r2+MqoHDuU2scF7tHCsAB0caumryYFZPK6b7rc9t3IRFhLdwaKnlhM
FD65I1A8Q42k0XVXVwanoB639DxvoypLYDk37Nqmjq67tDI4JbcK2VdLznNEtU6S5P5s1U/XXVsZ
ntIZAG4bszZCZvapqOwwI/3+uksrw9ODJ/jQi6W0fXTDkiSBhKnc5UsvHfqDlUetjJi1tDdlW2BS
yYfpJS5y/RA3Of3C+x45rMTOHhNaXqNWwtyoIpSbbCpzNmNUDfCImqEmSDcpjys9Xi2VsDp9SIwk
QRMR7JAGK9JZel1vV2slegxQo4ImMGI5rAShXi62wnFrD60MU0gvLCNtpIyI6X5pSf/VcYyNPOHK
3kUtkJgYJLiQV8nIZZm9NxFW8tsSYMWUpnXgurm2cRJdewVlsGZGD6vKMsYcPE08cGK78DtXuyYC
t3QYZbwypI0Ki+KrGjV7duK3QWypdNaeWxmtMU28eTIoxL5GM/lxPL4UPWQDlwfV2sWV8VrBcLmo
WzQKN5wA/sIRt9zrpoJ/K+WgKXCZqFSLGps0flpZNEz7OdmYDVYeXNXZ6h387ajryMiZvXNejRH8
Cq5rE1VhC905OiFfOooN8J3jlKemhNr8qgZXZbUMaoypLFsMJNoHntOFU9JdtwtVVbUyYcnQ952M
bL34AtH89yrOr2zt5Su8W0ZraRuovB5lBE2/n3te0BhDeF2DKMOy7srSigU+ZK5pu8r45k3OlR1Q
GZIltwVjEnOWJ8yjQ7ydnB43nnnlxKxqZrUC8nLEAGXUm64JtRTStrBAnoNhYBwgVJPeSIfVNEj7
2k38HMH/e13W2cFtE1L5cuqBQBB6Yn/tvNGDW7JDUMXswAWY6u6n0i1iFuRp5b6yeNIe05w6B210
ss9ElijuQPaD23kdjjqFa7HZaqjmNeFKW+c86vqaHSqWDotkUS9+QkZVoG5pQu2Q4U7hqM1FgGoV
AG3NoXSOOup531KOgl6E8GUHgWFluM+jI8pdTDl51CanbH3iae0jjNqy1pels2ULtjKC1UzblLK8
dWzM+0ULrT7y4AxmcFvE2JWLq7aYBE7jDUXYPWphxR4jRwxZ03VjQdUby0IvGjPGMKuo9xiX5JHE
14CxsYioOmNzHjTAtTAW4vSYIwPtQNmw0WM/3jypEmOHJ/CQJ7jyXM2Vb6fdd+ZuUbRW2tpaFvZ3
k4NeAWWWuxxeibmgvi5z6dO4e7ruwZWNh9uKcZYEJycTRXAlqHFga163IVAx5HPVxbIQAn2kG0YY
LXtZmCMlvrvuwZV5jc3CEx2A7ZE7G7vMmc6zjK/sgcrEJrHkUQQV8TG7pSBND4xkvG7OVAXBDCr9
vOQGjNYSbzeOTjjwrZXvwzTE0ruVvYbW0742CZHRSCf2Gs/I3lJrskI2x/SZY6Kx/HaGDFDnmUQw
H0c1E/V/17WZKoQbZZPNMC3BYsD04UzMGU7Jk8mvW3pVrVsmK2GhyhG9lNDQHm8GVIdd1Y1UrRsW
dDYByYAPIvmhnAVQT+Z131rVuaXdkNuiQDfSrfSZCJ37aTpc2SDKsI0LkncczCRcW7tPUxIVcksZ
vzLdqL56+eQ0YxajWE8YzSde9lB3Y+G6rrWVQVvIsUGJKh577GsfFj16/XbdhZUh67n6DAHWgPag
Y9gahT9vxpfX2kM5H1S9QPVbh0vL7LZO4Ghcy40pbJnAPzhxq/I0XdeAixFWezRjt4dq1tNCe5LF
nrnmeF+ZPNkQlqy8gSpSc4gOC/AaX9Rj0vTzuH/wMhQ7XG7532n9D95CxX4jvV11vE4wNufZ2eXu
OO8QuIkRPARoh1RtEaBElJwa0biodRubfWdDej7ZDvll0foaXB4mP9UlTk9gidy7Oba50rmFX+mT
5XVXHlhU2Y9lEW56DhayZuLgNrcigpf1z8vNt/ZtlPBiNZpWAZX/74F8y4jgfgxzqY1vs3ZxZecA
+X81lAQPPnMU2xftp0pnG1GFD00clgZXZqAErDlq6Vh/UcpSMMB7Mr5ABIxAQ3nvPkVKkfgzSCq7
ylnSaUOf7+qx0o4eqiufaqdvvk2pI051RaHYAOzmk6tByjEMS9VtMtYBAVdrN1uJcVNq9nAu3Ca+
slWW1nq3n5q8zKjdAk9eYwuIXuN3Vze4Mr+hVo53yIBhLLTebqJ/Iv5/3UOr4jAOAF5mgdUaYSY6
QS7fBgUbt2qzVvqJKgazbGbX9lj1x6Yuy+d27I0gRX5pYx/4+zIfzBCq+gvV9kWGnFN3rGln7Tye
Tz7Y098mj9C9NLr0pI+IE8VZTs5dYcj71LTLgJSUBB2EfGfkULpjm6XeQR+Jfu7NwQhF7KCCIoOl
8lXDUJWQ4Sw4eLU9dcepasyI4OwUADO5VSP4Ye0bBouqmml4G1cayczI5DQ7ggNfo3i9S3Zdaein
nFtLQX2b/sgwPz7VNQAGovG0MxWVth+HQdvJwQWyYxbAxl9+35Vgrypog0FT7DiAGkTT7KKWGoS8
Y6a11X1re2moJQY8KKnebvF81u6mjDhIysFrzIgRNSitvRtQ634D80vrdtI9eYuCpiUxObjjBnNp
rTcrg3BiaaVBPNlGlltCk9P1NAQBwwgvt9wyv33UmY2/zh4x0pzgmurmkVNeARDQkmPSkyaEV+3w
/fIt1l5A2XEwsJ8lmBR61Mx27aPs6Wfai42c09q1lUOCPaDgQmM479nwhErS6mtc5hsigJVLq9xq
repplQqcbTQOduabMV3XHCpM3gZDDxlJD31VFH9ia5TfeWnlXdceRFl/W7BoxCQ7MxKYS9oWRVwA
4m0dydZaRF1/i8FGWgzHlqKsYPqQ+DLzoqv6iCotzOCxUvU2gzxGtKggJAi1P/WpfWV6TJUUUmOM
HThNopskxt2A00ZYV9NWRfxasyhDCAgSkQyUm1GLmkHf6WWGpH57vNwwK+OTKIMnKQysHEYmj6wp
G+azpO8e3G4mX4CI4Z8v32NlPlMFf2ZSlP2o0eYoDMKj2q7547JdebTMadhZPVDXVmk0T5dv9nFr
QVj11wnH1idh0jYxo6lJPmfzEMVtvnHpjw8guirtEyNYUM7gGBHGE40qJ7N8g2R3+gyjZeFh3rzu
DZQxZhqz3XBpGREHOI7YKC7JxVVzjk6VEQbE5wAseg96Z1UQuPfqcYja5WuQbiiBp8oet5lgy5w3
XR05GqKcfR7YA9lfbpOPu6muArj1oTPoVHl1RLTSe7LGBXogHPO1Rg3Alc2urIOx0c5T3YJsSr2+
PJKxnneD7m4VCZrLZf59IdSpMopzCwRTA4DKqBxNx77Jekf7XJQcWB6mQY/EUBrzhQJc9Qmnm/RG
62cvgaWMbvpzYpmfmtnlAu5K83Tbj5P8pccdanHjpLnrWEHusRsQe4T3iqOHnWLGQLRYyCwBUtN1
wLMWbscd4Kz72ZnMmy5zp1vhQPVtFWP5Iu2JBRmUDy8k18nepTmARZe/2tpYVCaXyi60esqSJqqF
TCOD5ueYGVso1rWLK0uzaGygUWH9FkFugvJZljq+Ebtb6f3fu+0Pvpeq0esGyrypYeURuWDnlEMR
ususOj9PDWcRnzgmS8p0Mft2Msez782x8aAl4FxJUctzXKLUG8x+JxM3kIPGvsFMHXXnsxD7DJ5G
U3BVC6tqPkBEjSmb0zoCpgz7Xm4OUO5XzXXfT9XxtWlWDaxlBpwBsvSRabQ761q+FWf5eFnQVe0e
83TZakUCvlQKSPAsK/MTk1glnDqmD5Ajup/NUYqXyw21MoGocjsLkV7ag51x5PgmLz01hzMwcOMn
AolidPkWH2fhdFV2R8qUVSnX52OWa9a5HVzrS2GM2bMkFv8NkdpNvdEETAd39PId11pQmbLcrIBx
QKqTo2xm8A3qfJCJX4yVuVsknaepKOdn04UEYKs/LGPro0GhTGJZJwkFIXo+2nZfIvsvGsv3FrBA
PfQwAEY2Lt7p3EhOqYkkV9cTN6i6PgaG0POiwpqts5u35S6lMeBQAxdojOxtqEGD8HnaFzuSF8W3
ZBC6X2pze9e7VT3sgd6QN2PKxi+AMDn3Ri9dOPMUvPlEmzi5b0vISZuYe3scGvNb1OwLCaZrHAew
HR4Cp9VIQKdk3LE0/bPttDI0h86+zXhMNxanlQ+v6lyEzLG3BKLv2LRfAY3Y5/EUWNUE2vB3o4Uj
Qis2IpMr39tRFljZx0D2mZZ+yGctAmis2/MqJ0edOUlQzizdwfA32ejNK2EI3VMm7xJMWWAseowY
D1NKMNM8+QVzDZsAH8m0PzE1JEeBcs5wSDvjzTLz9NYZ5vaJVTT/ooF//4lhifad2GqDYYGdADFC
tSDOGfsFVuNWse/KMqAC5bOqxOEPoJYjkObjCTnLW1HoycbueGXHp2owGUFA34NA+NjVyXRrgvd5
m5hW+2dlCURsjdy+bu+hCjKbqSdaFo/dcRgbHrp1PIaw6NzaPK00kbt0p3cRPLvNStnBK+KY6NbU
+LE5pxwC6Cnb6Cor/V8VZg5GbtCyk92x1DXU0YzSgsls1eQPbJpHEGJAbwTXc0IIzpi2thYfS+iB
6vjrO1VDa9aJ6Lqj0Nz8u6kzmD8ZpZejViyhYVFw+iOH4UkeaHURo+6qSrZocWutufz/d60ZQ3KK
CjgyHStC/xxr51br6q3ioQ9NL7GFVgHYtChqGI2y7shkEQOrRrL+3MY1/2FVXbFPiqQbw47QOCQe
EuYgKNu3M1hgr20bQ3hxeVVZe0FlkgetdIBFMhERRupXcCfHENm4dmMJWcl/6K4yrVCQVcykdtsj
SoER8zVzkC+TxggrT0cCpJEWPzgN6r7jPmtCpKhEaJslhGBCgCXYw/B9Y+1c2+Cp1Gzsghnr4Oga
FUWr7VCToB+8poYBAYO+JJxQG3MQZQaHRKS2b0abxX5vTmDtstKIUDLAQXmHbVai4TGRq2/DQjIg
bdwp2chZruxYVIGpCSGiqNJBRIkHc8PEbMHc1CYJBwBubXzppf7oo/Vc1ZXC1qwyAITsj0OM/b8X
S6MNYSuARrBFbSOf0Hsnc4I8I5tQebsb+gzHDtazeVdKho/S9Sb8dqEa2qqKWBsAqhyV59VgS4Yk
H3iF81sDh6EvqK3SM79rxiEEsO+RIa4V5hyjQwCGk0A5VNiNr8UpvLEvD4C1lldGeDK7zKk8qR+M
fGr3tTcPJ7A7sdB1bb/R8isLi0rpn+cCgTQYbx1GA5ifJEYZdmt4Xwp4gZ2QA4x3l99kZSirMtDZ
RVCnncsiyiYzcMcuqJKtqWrt0so4dnkzOlqPS/epBnjrcfSuPNM4ysHO6zqQZwaLRxaAtcdajnnY
U7COLzfJyh5K1YFCaAskcDrxyAN7dQAobqnASpvGukNkfToknBK6K9zq5+XbrQ0xVRnKrKYyi6zm
EfKUTiTz3v0Zj0PzxXGwyI9ZHkeUSPDXgK3hMFrJmiMfzSxy4HIa9iCbxz5soreG10rPVrWks9XA
CcdphkizUt9t4c+a8BAAvY3utqKp0VU56SAnkJBiySNCTG3PhmXbbXpNT1HNmzQgYo1pFZFOxJ80
HILzfQUa7i9W28NWYmqlDlJXVad8gkwAiaAh4kMZCpD3/G7qfekSbESnHXXueYJi9lrcA81+hMZw
h6zYnuYzpARxaLjJL0RagybTzi3ZuXWy4wLVk7G8dS0nNDLnBNvOjVD6WkdcBta7fYRpOwl39JJH
vW6TENDrEqWOqS0QNUsrH448Ewp7k8007trMai9rwLv7pcTs82pueEQt+GyEnd2RH8Zglj+0OWlx
goRWP4hbav+wqTv/1Addj0G8y0Z50nvZbJxgjLW3VjYX3LNYkQHUCPC7YRvwbkmyE+cCBLDezr7j
hJBETp7pRyjKwpl2oXDnaKBQZDJRJwc37yoRthyuHZplgO49DI3vdOkEYHOSwZrFrMzPrk2XAjIc
RfOxi5kPan79pdXG+CmbCEJpZNTf7LId6/DyEF8bVMpMCAd6WNxUUxfVFra7LjYRu6zMgJucZLuR
E15ZLlT9aK0ZltO0pIucuk9DZhvdcbZ5fuOOjNxpINJvzFZL3/vgfK+KSWFpSkQesy7KE/u1nazk
WzrW3ufL7bTyEqqcNJ/brDIbt49IYaanpBVz7dtu2UUo0OGfLDm1V2U0dVVdOhaxNGFmhJ7uyr3j
2aHMs40Zbq2Blnd7N4ioKJo5zpIiSokT5j2WC3tjXVq78tK73l05s9J0NG3SRkCt9jeULVXIcpo3
jmgrfVQVl1rDjPggyYeo1jU96ppeYGYzyn3ZN1tFvyunQBVY22Ba98aY4RaJLO6zooJFa1dDHS7n
eb7pu86Gi0ZcBNwZho0PvfZWymSiadKsWgcIUzgIAB+YOLr0e9Q3nxOR1o/X9VpldGMZEWOuxW3E
Zzc+zJzbt6ldJsQno60d8sJ1NmUPK9E1VZEqddgPwICtjRqQQ43A1Lp514p0PANKUu2muHHDTpQH
5ChOXvXC5vrK8IOqRo1tqsfUbeBtmo7kCBKUPAgbNhSXW3ClZ6tq1NgaZI3YjMBwBGGs5q8ZmV6v
u/SyyrwbNEKzU8cRvYiGRJpY8ke4ImbN1gdZe3BlsCd1VTol1XAQtvUqaHhqQX/MXi4/+krfNZf/
/+7Ry4zEQ8pwvEuT3r2drZQEibTspzo39Q3emvP7HPfBfK6KU11twFkCFgoRQG/Ij8xmBt5sCceR
fZU5+ZFRPfkS8zzfkcESdxU8Es55AmvezkChRqgP7fACckTnp5/NExC8c2Nq92XewXwuZuWfxIOH
ipvTwvDBucl9sI69PR9I+5bNbL4r4gHHArdLX0kFBxEAOE2QfXU6v6EeAimvNEOH2Jk4cgvfQnk9
8U3ewTvO1vqf2ZSNe8u0+5ecmeODkWga4sBGFkqWyUPbxHCbT2Af6TONmVHSGflTJ11MApLPB4ko
naxf4ikm/tgP7N4bmw7BajFNft6CL1PDPlD3EaKc78Rs6eiQz/0MzK6vFwY0Q8SjzQsMNuCWoMdT
fgYvGSBBsPgIwSkt0Q4M8es7nH1EEHdO/pnDEedOm/n4JAiIdilQS8LvyAQkC7S1iU+GnjwZcixC
D/K9z0jns4iWmYZ3LXLyyYEn97ArGVi8BTzJbm0AMA6xlLHpa0C8Bsvx10MuErgLUD2kcZ4bG94s
dqmZBzrM8REHcDekIk8PScbg6SISOb1xMIFPacEt+HAwDWhqArKjF/QT/J0f7JqCGD+2BXJGMJf+
xKfJ+hF3enYuyLIZLlCNcDsOFmBXed2zz7ZZ8GyPyW4EQDkxHGx1iGGHDtcAkdZYQSt4EgIWksma
foVXg3PuYEEXiLHTAuC/Bxizo+Af/pSF2+6onQOIO7DygLASeFOg0D1nOhw+YKhYIX9QoD7KTpGs
qVGmJ+qzBdBpFdGBjz1yiFUl/FTEs+nHepvBuqTr0mKfsbIcnrtWtwZf8yxMAVIfIWv2LFIGJpPT
85IgfDQQE3TPg4SH5IOLF3mLq957LZIWO27hajbs+5z+jruE4a5gi0Qa67m+s6F0AXXXxVG9GzWY
miTMbvSghle3HnoIXP3J84Rz33V59VmrNfvW02frICanep5HWMj0hk0DfezLoPIWnw8ErZ091O5Q
gjpO11rRgBPvq27EEk4v2dQC+dHAb7GcWxCreeM6PHBnAR8TO/UsXzYgf/s9xkSBnEdhH7yxlgFC
FPq5nc2mN31ASWF4mrZNcTOgTiooqxHHnKZClCtMR+q5vyqjEAw5hKoDATsf2YHNUx7G0uoOVWvG
A2yKRLOnmp70yDv3Y5b6dZf2+4kTEchsqPaV4413WcfTg0NrFsKJC3aJzjic2s6cvKOFDLYX8lqD
2YvXZ1rl69xL71ObuLfUqk2/oo70TarJJJjgoIIyINrzw2hTfu7YOFewddJlGjRNnv5ISRs3d6JC
RfX9mGn99zQZZxG5mRTtbvDyHxzFuideO0Z6W069aM7wh6nJF9nSXwR2sPDWwioBLk4fjyyUJHXu
x3LKDrDnM95qgG7uYRua3duGkQUDfGQbv5ySufBBI5t0P+vSGnlVVJJ/ydq8uUfoq37A4zc/+8Rr
+0hDyv5p0Ch/ticOmIfjDWXQFkA2tOgGBaSBE/hlmcOXNFl9srsRfFUcvWr4y1i48pyCOoTuNbKb
RAO9x6gBXEf63rsvq17ukmIaH3sL5zVEIHP3AfLTJkjSxNBCTnMWlqVD7+2OYV8nwe6W9dicuJ42
gZt2NfbVbn2LUmkewreyf0obnQWDNZMHBC3dXYq8lW9VGoxhNdh1htqEb+BAl3tAeUB9T7WRvZGa
a3vPa5w3btnuD+hpsP1NWPFdL13MASS1QKeGq1wA7jEOzHrR39eitPaxk5RFmPIEc7+be6jUTOYe
lK+qOTU6TDnx0cczHar8ASxVsXM8WJ83QARnULvD6cXPi+bORLzKtetFX+nm1c0AyY3DF4+o7Ohl
ODuiYl2YOzHPxIABVx/fNJbX/6QwqA27kmPSru0khMUmCevMcgu/NbNk2I1eyTC32k6QkLG/l6Tp
DkZZwWQsMw0cSjDztz4AefCdzcpiDCpUvUQE4GgTU8Gcv8DksX2uAbSq8VglCYAIZzbYnEx8ZlUr
kPPEjOinScw+tRwVTD6kKv+fvPNYjhzJuvQToQ3ucDiA5QCBUGRQJuUGRiYzobXG08/H6jabrvp7
umzWsy1jVkQALu4994gsZEOtOwxlCGHqt/RmWZaWwKM0dp7s2el+TxN4DGNqaLTGhs/eoBvbl3bK
JQd33HhUbUHvF9mF8yHH3qr8tTfyU51XW7Bpw7u0nmtd10OTPg9uuXBpTXhSjnqun8wuas7u6trN
zpRbz7E4lmrB1Ve2hT+OsLI4LYvU9sc4Se6IgNP1bkwzYw7sxFjuVDIzjtrspfCRbpZ7JybPrJpl
f4NBtHMxO75xsnB1BnGhqsuWN1zomd1jYrVZSBzwZL9bMP09JZhENaQ0uBkVABFthtd0lx4ghEQu
4vPIqGmqKsAUOD8YOnPfYa/AGHHs7ufqqvyCT8HympLscTbGPP7wosg6eF4mfrTbOoWzHc8uSr8M
2r5DSqy/ZbP8ZXZOfF5lIn8laqmPirriYZh1ulNFq3ZeIWsg+8k6LNpp8HYnRPmJcVl30NFgHaOc
cDlVC/dQVZl71Xng8K7Tc20vqRUMFG8AJIXpC1nU803dVq1773mbPe1UrVgbOsm94uiSWIVdVe7O
xpeG2bxbsDccDtk3J85XdkfMMbXY/RJ7+ZOFa/7HAuv0Kk6m4bEFBHriSJUDl52oll3jeWXrcy5y
/BYphqf1r9y22mM5cftM5O/53iCz62zAo94y4qzaOV6sr/NlmS3EJdHyqPOkswLVc7gXnWrxwSvm
+1UuxV5mSRyFVby4v7CBtcLR1JGLGzChH1VNTeZzSLVx0KX1yLS+U1YTeDh23A/pimtsm2vzNs/M
+tNoeuN16FvnYSBQbC8WqU9dbyAQrgx5NUbo5P05XRnNQcLsnhX+Xi4g4bdXsyWW9R0npu8UaG9x
cpLtquk9kx72zU6SF5SZWauxdLYagsVqVmxaqRZD73WIwnoa7UPXeCsq6K69MmcSCtMuz28XIN9q
HytlHDZpkCU7M7pugqSOlsPo6PxMRMDzWLvW7nsyOgFSOvV1ZTsZOcVDZX+aAp4i4r9afQ1xG1tB
FvXk4dh2Pe5NQSeYitm9GFTzmMqjehpNWT21BEaO+07FRrPPWwyl4shJ/XQkadPHe5OIkiVq0sTv
GwgofuM2yK17XMMZYKq0loR0RBnW0tq2sq+RantPfQVKVhe1cTUTLUjaGakAq18j7C78TG0HaRm1
d+jZXXUgrSwrD4NheYTGKFGGoyfINymyNLk4XrccMkYsLNCMQCUfn2n7DLmx+mnYHRigbozPlEyS
ZBcXCZWsQe70Bdun7+B0J58CCs809S1DtEGJ5cmutN2C+EYoa72fRgWNDJq1ltAR8h01c+xkCpHj
wlodkkI8xZuyv+IGUzZvcIdvKms735GU5z1l7SrL3bAQhgHHDW9dIjKReAMPn9XKWb4NCrroAiHS
KTAmDQfc/K+lIawXQo/HncNZBy9+MC8tb9b1zSHxcH7LraIJGGmi36xAPIJxynPSw+QKv85yy/jo
lbO4rcg9OYybuycuJv9VdHN7ILozuqH+ZCcRRxPa+foL17/Fe4AKrtXRavrOOjZxrz/WaGzGYG0W
IQ9DpswS9zDyUoJtywSPz0zzmyxtiC+0GEjPbEnbMfdJhaq+pvU+egsqr8SoYigyadNPPn3gJqnW
EmHcLONQxjdxIYLKxsUqXKmf5tDzWhs2HwLkYd+Pw5Usidc7IIvbftq23tr9f+9RhfUHOvyfOsi/
oMbuMsiWTZIc19bgh61bXVyRjlLepF067lPhrOE4yPFsy8R9H+est4K2HqcTs5RhbyUpPU/Ptnec
bTFJveybg9F/K/uFPTLkKJKy9ttMUCeszjLRbawkCoZjvpKlKTajuPBAZvMojUiXgUU6I/YFg5iu
0dANBoa8RcnQxMJMQRJLOuyh6md3aV43n7lhRRevmZXhG3VNoZCQRprTt0qIUtawjT9kXeXPSbTE
+a4w3G5XcwO8N/3ijVDotvlU5W0JQ9JVr1GpzHs23nhd9fQGfurCYRrEMrMJJ+lej4vON+wQgYkC
m1MUD7lVr9k5mTeDw13kXIwaLDsnJ+QesoD3VHR6/mFwwvyYdZQcHcPZ5rB1FXRQB3uVbCcim8Xl
6PZUyi65MNz/rkCbstXBvCU84/z7b2umEa8tKZRVUC/l8rsrbO83To9EfyJh09cyVY5ziVB3XGHw
3L8jHpJrkHq1Oq22XB/GRHL4xC0FLWE49hKF1lZPH1a2yWNRp+Zbx1Dq1bNhm3czocf7hmTIJxJK
xbucJD1r6qR7y47aW8VBl+6mHBnh98kw55Aj29SHlXXuWpc8RRIRso5p2zA/V27t3Q+2tT7TIj9H
M1LiXezk+U+vnexT6w7WU+mO6ibrV0ItU2vlFRZ10VOTK814viPKdF61HQcu5/FlKTKTMY4dCcQI
tdlR7M7q1MaeVQQSnkbhYwgOSl6aw5Vbi+XRJFZ3tyBpuxT0KL2fEJ9qB0NLm7+rFX7SGHybS+qX
eazN/exN1RUcNyZEFAVv9pBkL7gqZ8I3I+28R4U1WMEKEvIFKEAsrZEC1p2YRsB6Kb3CeHaMwS58
XpoDY7cxv1s+cn0yIvrIH7UAxNfdOJrRkzFIaiSM+8abienf7K/E11Bo4RlCu1ybBN8AfpQjjDZr
eY1Mu7hv01xc1UXZnZecP/MXz25vDfRCGG8LeneZ9k5JVOqo3ltHaKJwWeSkWsbkGCWDkfPusyW6
sslFOkWGre4steR20OXTDJsQX89bCDvd41AY4tgJuVzHwnJu8etKn2AJuyMXSs0GawyxnggtcvYY
vaf3XUptuJvobt8wZituHI2XZ07tB3DRu5/OnNWPZjZHgZzW4t2pLCJZsfyqfiD+aELcVbvdoFNr
9Duoe5hGgeoSw9T0WUSEEEnYO2HEzb0LjfInwqLoikl6mu06UjmvSc4R52ltS0rTpiDh1lkDhvjk
1UZe9MNumwE0oNm8cExW64RPuSCpqCnFj2VU4+0g0u2ZI7XzHUxAX/EFcF65nftnaamt3X3Pee68
yogIWI1neWN4GfFGTWI2PclY27CbHE8dDbo5GY5cux4qzyr5JMyo3a/CbklkisW8E6WShl/Glfxt
xf30DEnStnZtK9znRUFWCvoGTbBy1PRpZ4WNAzZsgbDss7X0a6ddXxbHMGLIVEA0RqK8F29rl19u
K2jwJ4q2YFtjcTPIQX4t5tT765Ag7i60O1X7gfGoxYVNq+8skfeUqtT+6Y1DcYVli04xc2mrH7XM
1VNtjQU109LdOM3oPapmmvkmc+p92uSF7brOTc/dRg4nwkdK4MxVAF1dVUS/bJL9NgzK5mFfwygv
TlPGnRo2dqVIK8SY6gFzFUoFrPCW30ti6GMj+pFeIVdhCwR+MfKueMJ82ul2ch3SZwXSnoUcg+u1
gVlWRK1pAY5EWYEqfrDSlp7CGHvDb2u5cAuazTLQ+JUm4u2cAeEevrt7IR8qTQ8NrVcfTiAFT523
yGOWfNcgeWdZgSsrWi07Wq2UMiLNrmUstl9Dq+znvG9tgJ7KI083z/pH1ZeccMkmSGEyRLQ8JaUR
X/p22C6LinCOcZZiPU1WiZ0oc60VJxlqjx2PqLkFsEmv5aztzMdDh4ACPelCh9iUWD/KYuGCm8uU
CDTy3koibuc6xpeCMTH/J+heF6mnbZ/WSXRGKFV9OmOuA2FWZkeYeLwmVKzaErsI+OKwkstbB3kf
W0eXnLfHqs3r2odi4h5n7S0bbPTausuV2vawZ9RtRdLuqWh68Km6Tkztm2snXmsJf9XHmAQ8K/dW
f0UQF6BLiI4OOvaTRST0w9Tk+XWV1j3+emZ5ygl1Zu6WpNfbOuvjmkTNXlekCXOu5qd1Ivm8G83m
tptMcUyGpskBM5XzUbTM7dkDxRqCAqwwJgaYwIPb0twvG/HILXpbjhuXwVU6UjPEqeecNyXdYDZU
t+vmCjSkrbZHocvmaSGTA4KH7Ub+qtPkPdOjTGnuWcjjKOP6FuNo4IVkLE3001qk+95q3fSEl0l1
w6WGzFJQ3wDAMVrOQjtZPPJgu0J+aG8oz63pqjN+SuPZGRGoLmoj1xsI3XqtXP4HdWRstDFUsju7
dWwV8NKWco+JAXV0ac27eNrKm6qkcnCEI59S3EUASBspGiIGK+/UsjZfS9ujyqgZ2N8YeWsof6rb
fJ9Dp/1VRJ1+SAd6I3MT231PBNyJpixlOYt14R3Z23qC+bl8E8MnyCX5rBzIbQgNadvam64RVTjO
G8F9Ri++pnZO7zLDnc+rLoCqmyGebnP26FsHZBxsMcwkB6rVfrPG6qTKYlw5qVBdLuaG0VPn0r+j
uj6ZJbFU2KGZxwGDZZpdcwiHdrCpcEk1GCx73o9rmx5wNfBeRr7TY1e7/aMnq8h3pClfK+YuR3xZ
2lAvnBtu3n24WU4aI+nS2FEXTbuDzqGiIDMT84GoMvOm9jYRJI3bnbmxudV6T1J8kHU31jvVyPlj
s4Vx16XNmoYF6p6w9uJox2QkJaJxSb23yYGOE2xmrFxKXBWRMq3LkiyJuZUPqc6G8cc6dSPtR2Ru
TriujnOK7GxdCeazSaRPzCEmHwJuIyVjrdrs4NqLcHynGpfTSA4lRkRlLayzmofuo3aU0Tw6i5Me
krErf5Z/vPpyrmK9W0jD5p6rkmXyEyVoUqZ1Mh7H2Bz6gLFjrZ48w7JG8oygAoRWQVI2U2Oy1AhW
C10Rqcc6Af0SW9Juvqm89Dp3vWo/ucwzfD3nwqX+sMESNnhtPlh8/WbVYtpHcjIuVALicalcO1iB
2Ei9a5eQ8mzcuWABl9JJzOuV0MmA5tB7HZ3Y8QVf75iW4NZOly1HBRgJRJCWPxGgO0FSVeVDMbbu
beEO7UFsZf6y0if21Gtd87SOeX+X43T+4kjwHgPrg0MpdffievajQR2/J+XPPjUihRwjuEvOammn
j7aljnba7IYQSfkuB44c0CojyMSUvI9LzVSnnde9sU3ra6chHKgGlNGPOTVvHaLPpT/0LiOWcZIn
1cn4idmM9ySGptr3CKQOiO8QfznNqi5MDeBhaRxgU5KKyvU+tzv1FQ+qfbVd3dW+MSQbtzfGyGEp
s/Rpm1E3Zktc/wJ4565a1tGuQ2tkUJB2o32rq+910QGCGL5eyaXfDbh/3FZMPi696FI7rAevuV+7
wXVB/4z27CTSBMGBNcMhGJOAvRlSnmmrxxtUkwnxyzB74FeRY+mbhPdhWzLndyI13QfGBNFViZSJ
rikW7kO9zN5J2RjAFyJPXqpFLm/bFvVhb20d8JwY91MmrTLAM255Qljf+6AOyXNNINiZVNMp5AqC
zU8Q6rkE4vniv/U7cJDyrtCld9Ft0u9Ul7Q7zOizrzi2I8ARne2c2MWEYIzjU8K6PQxWjg6G4Wru
67Sxz9Y0JletWXqUeZFT+MWSbpem5AAJEtLkbxwA6c3nmsvBVnklYcNIrQwXfEWwQNisLTAmgIne
bMqPNErMc9MNy7HqPH1drY24zroUvUnnTicXW+zH1E4xDnEShgjcl13+Rj6Ywwwyj5rT2Gs0f4wb
ZoYTFBT3zNpw5qycFPPYblZ+U2Y9jQyDhD1QgvNhd8YYbnPt3C3wFj04Z3kGr6lpuxkzxaz6SnvD
YR7EsZ4kUfU2MyQ9GpBsdwnI2eZvokWFuTpFiukdsVcCwZ/03sFf9CV2tmY3TAvjeLIrRz+b2xoi
W2+uB6CR/KX2vITv7bbdbnZ0hjts6RyMPLdecdJjUWxFBheJJSz2rMUUul0JDKJgnhYB5fPy3Mbf
M8Qk3oyzl5gUT2pe+3uXp3fbNEYatsa6HmY1Jh803dnTaCX5q7uM6U9BQmb8DZTPuyphxAjIvVQX
lcmWxVNs085bI/uiZZWFW5VKTHKH6HGdFvwaGspuPwaBPAxro0K1rmwwuA47LqT06OWG/s0SrE7l
VkH9Gj2Eg6yHqxhYNJwttzWCOa9koKJ1/dF6ciByVRDbG3XMDIJ087oDZeg7Xef07aezkV/dOeZ5
k6lDxwacFX9n6hI8nQU9YOSlzAa25iCi+piIktD0XAv3phtm0ZI/M4oLLVdx2IbS28POFGcMWdb3
tVfeuyOXgZ2kyxQ36jZpBGkE6/JmeZunQ4Mfd5s6WPzQOFWhlVrzTTdLhJhWL4tTzn3hhmVcDvdu
TBFiinEMk9j2HjIkkqdZWdwV5CBcFA4pVzhndpd56Zczk7ryqbUXeoscVSEzXr2X4vvGwEjoOytH
BOaSYF+fpzVneMugn7ywg1zn+CDdwnyOuXaZ59sCSQH+M54/COB8n9HC/O6BvnzlGIngu9hkjACd
Kj66q1hOJag2IcIGRdnoZmIPFC/upqRKfYqnaie4ns7IrpPjwo+584qqoVCc8vRAgLJ1ldE/QsMr
aJHKpfDOdsdZxjA+Pq0AYHcG/D3pG+3WvBNab97HQyTO+B2LU2GK4RJZtrwlAbb7Kqp6zq77Zp1g
JehBHQer08/5WA5vSgj5OXdZvx9IO7qz3GF9qTJGuFcjOcxiX669GfsQ0KYLhzvIiVJczBmEhIX3
8bZIXB4OfWQL3gffttvbEON/TSQx3YgxraAjtuycwrO/bbsLb/5Rll6566vFq44GVpvAPOX0sCWO
K3yguW6XqAnTRG27V0M+ilOnaiOMcP0+M4Wa3ywnKvYNQbz7wcwWcAJl7KMBqmWEVdtPYhIYnnfC
60LGYfVONzL6vdiRF2J0kf6qNxcQWWVGDco2ufupzoUMln4a96s1qZ/KmqqjNRTjRVVTTG3d1NZ7
ndkyrBizEmusK8RYXSdvKoCao+lI4zoZp+WGroDMXq1Au5POG27hfpKa4a5G+zxijckqX13j2KWG
Powinq/NeMoKgmsrK9jSOr9FsxePYepqi2VFeEoDlM6A2C/Lum78xRym0R/SjtFYSaruC8cfymWu
sFOpi60LogYIA7u/+hHWhdjZm2zIcUgNWubWtQLuef0EbUJpP8bhEURrZRyx8u0fI0+VDzZ47A3J
j2aYb5t9b3lZxtyhiM8UgOmZkVwS8vbyJ43L37AXtnxYVd6zAIpyfeDw60/UoR7wpMi/tnFofAXP
IhiZPSJp2grxYKAqesjtOv2Kq1JdtQgUfubjN+ptL5v9OFT429ZAlHtXra4PpBd9YZfxGTvdELbm
RN1bjgzwKCPCIekj0PXS+t6848FEU8wIjvl+l075nlUNApiV/S4VjdzTI9O3ZWRWUcpV8TPkPc8N
Fndglh9l8w88k5c7jGuRHhc2lJduLMwjZlNyJ128RQw2EawNpveH3JmHnZeXxU1n6Pg6c9z8YcFA
FBReq4y54TJdTckgHlMMwaMgKZUdtAL8Ps3c9EdalvNNYepv7nADHr9wfDxouYDZVPEWJkteusfO
BMAlOqbh4MRL+5fQrnOaRGV0oUFGd3JF0jIJepz/G6Lzpt9VObDXbs7BX4RYsdPBmmA4ctglJm2b
WeKyGRnTpaw0Brb9rGMTSZd0njTTwieoJdENfQEJyG1ivETGMO9JYDeOgH3z0YoSy/Knrc3OGXAk
F0ftLc+LN+cvCcQEIsVEdynwFLoWnWPfuBUisqCQQxHGOo4Mnxk7TM8q71My0XWav3Oo6v5BjuRN
72adeQdTchnvsMqtrM+qi7tdYdYMSCt8cYdN9gBiE05oQVk0s7nrhvrTzdpJ+TnjhoNtbdEPPUON
uh0M1CVimtP+h4UvgLdPKN+yAKFXVh2mZrX5N8KSOn7kM5bfDrj/zqI5nqA18Ot2g+vF3Lhb+iI5
heM9pfLwU0DIuRWGBnWp2Z6YYThzldLX8eHPA7Z2FzwuCUVXxkTeOVsTta1DECA1Fizw9rTAor3S
TMl408K2GPGr+WJ0dhIMTq/tsJXaK49blEf5FcXqks8BTiJOFJ++X1hh+BEbdseUjA6angYzgrx1
wd6ViC+t7UTVg7DS+ilqmyLZOV3iVTtUKkhnkzrrCt/DzuCLWms0qTC6tTvJEaCAeWUOxDw5Ec2r
VToWf97NFEFrolcj2KjpR5KAUGzJrIye5mpNZ3g62p4P2lyq+Ry3eVz7McZpxnsNPnMkGfhbWDdM
X/B4lPNWZUwH/MRrDMq+MrUzbrx4HAKek1IHRhDOz3Y1XfLJIUIAL8i62A5CwtPfumRUu3Tr5C3B
ehoUJU/M1ddNrMJBqe5qsXP9Ie2eoVBluJX0rY0giwhG0X2+RvpHX9YwTBJITZYtlp0zj+u5dFFI
K++b+1GDHgYuRxjVvurthFeHXIDGEoe9IjbFwXR1wZApyaoSUDua9mYWo7FAbgfPpprfeGHuvhs7
61x+64RbCLOf8zqgXbOAzG4iZ1bRkXJ3McNSTe0b6OnwC5y3ektjbT/aptVJP4NXdcVIB1pc3nNq
N4a97boxpkCH2WsXN0W6LL9btXjHGlAGbBy/i8/U3Cj2exknh66X5gXdcr/rAem4lN3YO2Qs7HcP
U0piND1D7bKoGd+Rp+W3CZSuR5ZyctMXufkmp9r1a2tZLjKy11thLZp4gXntdmRS0Yu0q350jd4I
uDn072KISYbM6pa7tzZ/bPU27tn/S2DpTF4ryttfavhGlhzXLF8adx1ZVEytebSgq05cuWdCvaaf
Rp4yjO6TgSkzEIEz5EyUo7qpj5Bm2g9i75Mro8+GK+Umv5lBRdcEHYNdMeaMXxEYqQQ2S+YWwZDm
ZCGYmWN/NPYd8fBGhfWBtEkaYXja+cmsS36EaK7ACLxzJ11kn+U0U7wQCZrBErLj+ArtyvY1u8nK
FFKgswFSf+wJ7boukQZ82aNRvilGjRhzp003BWTpwr5iQnPVsUT2FNFpOBmGd88G9B4IVoxu21H1
wUiBt19WUe2KbgW+xpe78OB8xHTfmEo4PzxiUO8ao64+ZqMAAd2imvlPNNT3Bf2JCmYEctY/JQ//
HwfQwfT9v8fP/S9EjZ8fafbxp8w6/sk/4+ds8x+ua5pKEzynXKm+/SX/GT+n1D8wibRtR1nK/PbM
g6j+r/g5Jf7hekp7KNe0djz97RLyr/g5y/2H5VnE1TnasSyLPLv/l/S5PxOlHQpxciGFJSTmPwKs
7i/KvS0xk2wdE5RTGzQ2o42MN2NU5d+w/f+i2P3jY5TDd9XKIicKS/s/U6crbxJic2wBtahyTquj
mlBXMH40bc4L/ghfs5yb49TJMmz6ar3TWdwcF8y0P/RSDBe9TTF3ZpXq42TnsJqLgWi5Lmr/xmTp
z0KIP74mmX98D8t2LSn/KrZLFT7hklY1tC2FhW+d4EtRbl58NQ7LrzgpokvqTtOOStn2/23J3P1z
LP/v0Xl/ERv+66PRBHmWspVt/9WmucoEDBs3lyGEkuJhLvrhZShnM2Sq1u230WmDrR6ijzJiMF4A
Xr7UWdK/qDHrL6XusPCY1r9xUPgPSwP2JG2r5kvBk/iLLVeWYDCBQkSEaychIy+IUfaFU5Y///sv
/08f49ka2y/W3/ea//PSaHsxwMEZFujUZXfKhrkNqBG7v+FD/MdPYb84LntKyP/B3dfQQkBdljAt
Ni8oEnwnXTP6/O8/5c8KuT/eIewe+H6aJaSV/ovwJMLNxfXydA2LNLIuSpsrpolV/SB7HVP9RUNQ
oOQL//uH/tlOgQ/lBMFHlFrS1Dbb+PuX/5sqQVp9VA0TglCM1t+bvE7vNhe/vMyr4ncIE0D0a06C
A/V94E21/fzfP/1/PNfvT+cE8VyeKsPtvwguts1IFhjkMtRTcWd7YGo6msa/EfJYfwhO/g+XhR+p
lGQUqyyPyYr2/movGjdiZjf2yAdrY92Rsz1fMo0OMd8sqpg1jrO3yFvzUMkKNsFsxfDGSsUZsxW7
Yux/YfcHU8Rc8zxozbhaQIat+T0ehX0sInu+oh4pzqObwphP80n6Eb/IibYF5p67ZvcVc6nYj7ZR
v0UtRb9v5LjQU73YA5oIQP3J1gyWcwgCGpa3OT6NHYOLbrDkVd8x9l+sFnAm6fRbntfbIUNHEUSq
yH47sM5+ZFTc+2mcp93Ka16DnEM5hDY3nVXhVJeiy4i6XFcLiKOjHG+LX8TjNb9GO7tYxRKdx8y1
1nA2ozqUtohu8AijS7aWzIFTB3pjtRpVLRf99rWBTp1L/vU5iebsqWf/tzgipGuP0FynfsyTKn23
acTbqLM5rIbqZSJlFAlKW/A3i3KusxKkKtEDUZ1OPDGJXHsiyWMZ7eO+ZxS2VcPeK4B8tAVTApjF
2yG1UDcmTC36rX7aPmIBRUTBcZ6DibRxpnAq3cJuHuuHFYek194q3LBo4fhLCi97l+oFVibBhfiv
5X6xNu1JgpcSh1LhNgtN6NBBeGzP1EkZOaPLa1J3UwhrRB3sZomPEAiARaAanDqj1qcs02K3zaDL
kAiaA7e084CF93vCy7lzHWu/bZaHN5Ix3GXZ6NF8DDoczHo61io3d3Ke/WgCHR2NBxqN9dSa5P1B
C/Hp6fcQEarr0RYfasqSIDLLbyFzo46dgetwFOfj9QBhMMCRGHC+sI/Dmi/nLDOi0MDC/N0Zh6Ol
IxE0Iyuo+Z4sjdd0xSoY5/SlEB3aSGyEU/k5lnh8xMqGPtU/ZDrbwg2/05OHncqd7tzyRDUvSZou
rpI6vxFVZkPVsKajMuW7mx0hSv8crOK6N8bnKoZCEa/DOTKrV7uxgN1jnlihbQN1B/RYGXuwMEmT
CWzELykDy6nw484GPOrWLQTwXkLxTcRGFYBQN/NrJR9rW3lHnGrBNkba3VxRy+uENnMFs4P+46tK
9TvkQremm92kGxa2nanKEBQz8xlQm5iwARDeqEgwZxXeqXdTiDWV3B56Y5GnpJ2iO/iMn4tLMEm6
jtNFkkceVnnMzEWNTI0NzHmmCtZ8WeLD10AtyjCzDUiNmY59Tbx3O6MtWt5606yPblq9VhOFe73Y
txiQ3huV5QJg1dOdLExmjmOLVZhZQJYfvLsKUgYmAC1gqtFtYNbTl00e6wpSyBioudPxAhKRfkXj
Fvm90YEwgpftJiibQA3xUy3VdQ1F+yrKeWieeJ9SCIeOXD+KvGJMWbmfaCSPohcTLaIkt9qXqRwe
hwXdlaq3Lpzcma2lVPkztle8J50rBrFmkHv1q4BB9WKkyxexuXFYz8m2KwrjqGZnu+kX4ycarCgo
Ki+BjJdZ6+1K0ec3M54TrCro/CBQPg41uDPr/hNsj52nE2TdybthJbd1zcAvTdqLdgoofN+wl/4+
BFf7JO04D7x8yQ5rComqdbxDLiINGmPABF3vxVacRLvZ+9qQBdqmP7ZTcbeYtRvIzLI5D1AmJR4H
eO8c+m44z232mWXreXRG62zH40ZU0voxtUZFoiGcjIZXXDfjS5fETHn69W30nJtxLCu05l66Mzs7
CpVVqU9dmj3fA+eL1Eyeqj57XWmK/qaQ46Lnwv3zXeV51PkUG1QAgpv5zxdy0RfQaVKnCT0D/Gxf
jEQg7FEFfG8KEOE4iCycndBg2V17E/9v9s6st24kPcN/ZTD3bJDFpYpAEiDkWXS077J1Q0iyzH1n
cfv1eY7cybQ1nXbmPhcDjNuLJB6yWPUuz6fzyDuZusXTBx9mPEZZXhLGGUn6R7t5GJJbVRGZZrH0
1iUs0GVfKUP5LxHlVndnQZrdTuNAkWqq+++x09ZOeAwsmCd9QWwxbHuN95H6yauRYpaH1AE4sLtV
HCGhIApe+NlQvqDwYInNlee+VQyivk6bgmM+gguaBhNNy++yMPIX7TQeIf1aEQ0gm4yrb5qkFXj9
krDfjelcvnL7CbQxs7s23bhh9R5xSHZLYqTXdY3eGZZxSy0rMo95Ukjo5WnajxPe9ZoQyUKS6suN
oaP8khyTujWbYcWX7wXxvHmK55fEmIbAJja8vjAGbY55AYGUvElMxiltzbZrzE1Nf0xtfGdqJanz
qRtC9COcQQb1SLmbVFS/RURvm50/GtRxpq5iYXOiobwi4cdc+6Iu3QeaEAWAGjHk18qJbN4u7thz
MQ2GbQVxIfxzg/Se5PhCEDhojnntsCffN22gHSmolr453toec7go05DZD5idhZ3NGazkQGEmETic
vCsvUpGNGNJeZyfUFO15OLXJCvvbjrTUHJZmmmU72nM0R6Yqy48xMpFsUo14sWFouFo2mPDMPI1g
Amc7patyOfPl7Je7zh1I+3ixy2gfMycAK7UzeyFZfH85KbQuOHq1XvbNjBkMGJRZzJrlIQR+c2U1
JpsiiltGFZDqZxgNjd13py9Y7+ksVBvRzCjJCgIEuwX0ZrnHQTTnbWdOTcl7fHQWXBv0/hP+Nz7r
JSfcmJZz22614N1x6a1GCQeBGkU0B6VT9dYpCY+qSsMKPzM6cG/U8GP6eRmPoPb0kI1iXB9hvOIr
+BxRn4y+ps2Ba+y7W/KszmnmtYSJ4EHZc6hBsLJd8tnZbIdy1g9dZbJG15IqBV2uPN8kvB7onrvH
kobkZrhpBdi4TZzHpR0QyxyGsHGxZInl9da26VZBLtOMzZmQvkf5HhODitlSqrjhFsu7O69Ohy8J
GJMbz1oJepZEjEJmtuVvmtPbS7sU8wuxTPea+75DLjNSV58sQs71Bu19vFrsFmlRr+VUhhbNoZZV
Cl0zboWrKBf6HRitSY5EAiyYSWE2EFPnw/CGM0bw0I4r6Ei+9anLamdEZLsDYApTsi1d61h5NEb3
lspS5wUFVTVKTiNt2R1rukTrbeLsyTBUQQyasEPKIXMdz1U8ZS9GP+J4zJ7gnYZPmy48SL3xaEWK
C4FFP48Ux9oRaQ+yPwWouBanjuWi/0lLY27FhoiC4177vMplY/OCm6I6bCfSF0GpfIovhk10sPPN
xd0Bh3M0qa1ePU92RYOSB4aAykB54aqOc5AhMvVzd8/4Vj/HSNbg8LAK/S+rKbPizPJWAu0ZYi6v
/NWDTekjvYkg1+Z8YKeiXlynmx+WrsZ8tazC7HlxV/awY61wH6n9Mb6WcnCTM6g4W1nFiPCTAPRW
L6j6RX4rFi/fzka3tGfzWhuX02JGTytdJO/U5+5ItxYf2MRb30yK09nJfEIC87GVndPOV5uF+3Ci
Otv5Lh5ZNw1bhuIsVzOh2564RB7dQFeLkBrN0cnYrvDMBNUombQHurYzd0ZuMAK74sP7xiLriKBp
OEduBotAG8mp1Lmjdh3TNJB2f71O0K0xZlyrpQXvRZejOyOA2kWeUhoTGY1os2JDGoB/rI4hT9u5
993UuS8m20hD0mo4OgnmAPVO2U5XXrt0r/4UpzMLvUdzherGylz2KPsSxUlDVnt0bdLkkThGmKz4
1eMWIQqQcZrAPaBU4U8TOorj9x3N6JUaaECOrSLPILruUdaSAYetS8SBSEKad6RKJjLEZsG0gaQ+
avpJZzjuRjZElH2viqvAM+h0VFTV7LDxWsE7yffE+UTO7Eb5RvLWHMNa48JJBmOh6l8ixzAPZU4j
jTW16nHiKnfEH+An+0pdchWhHLK23Vg9ZeBFpEOyJX1XpFQV+TaYmDFJn22Sdt09ANzoTbSz846R
VNMxso3xelC18e67BsZpLlzfBhIVT3uF+j9vqsZ2n80yrnEUbR0/lSz/BFHNlkwbkVxjCSoVrfV5
aXXe86rj5lZPOK4MaDwSK7BvW/qTTgwrMZY+8S9JLvmBVZomFZ80W8ligYMdTHa/kpqiGkHqru6n
TZISTD1I1LIrWo/ZTWcmLS8Dt/a6sKrMPg+p/+Lxj5ZmdxGzn1kPuTMWLySc510MIZYngOBFYPiS
lk4p6UoN7gB8qvbyYtiyhtQFz4htlZAPjRG2iqYTFeYrLme4NuhJAVLLum2XZLoXqUHyrO7X+nZi
HePGOh5ufKHuRTRNt4On7XmTqbK8ngbE/s3K21UGDkF86Hke56hNmhbFazL65P/q0szIntCpJubr
qSuaU44ddrK2OLlWyUhpy58S5mmPSXEjulziUc8zw+F8l14Jq0xEK5BYxvLajIIcSikpiA7jwOFm
ljTgqE+NTky7ltDxvvL74zxeWvls/7Pkq1ESsCSEb4xnJXFa92wyVXuZo17cdjN4u60QEXZXzXqW
hIV2iggzQLpNOMxFTQ0dmuIdrwunC3MFASM0SFD6u9SbBgBJZKIDacoooqDYZC90AHsadLro1RMn
JfgykZrX9QHOgKgObtrH5Dut6Oso6iwPbV5IpK94QS5b5MvhrsncuQs1bXLvSVHPUBOfTkVtRWUj
zYTVnNAkZtmRwKDH/sUdHN7UpU27sNBurraSXQQQhnIY6o1oh5Fbmp3c3h79FvpivbSEIsbU3y2k
Kv2LZupXI1AGnnhQGsI6nnqluOi1u7obirbHeobqzWJn8x/2a4nYs6vE3N51WRxxUEin5F2mghfh
VPrcPGQiV2YnsKnDHjSwq7Y+pMn3JG+zNRA5Tljgi4LKDk5gc+UMea9xadMu2vy1wvWJpnvUnnzf
BhYmTKWU8D+07T8KbASv5XHc9rYnhHkvAF6VpHFSZvxIjJhd3TrWfeOWZNacpQmthlyhLhvdUmUZ
eVwKv1eH1h/nAxWzxghcUWFCciUse5sZs/WN2OX843v+lxyYi/Stq/v6+/Bvx7/2Bs6qo+I9/Me/
/fSrq+a9uhu69/fh4qX5/Cd/+ov9f3z8dvxeb16Gl59+gQrEGnKj37vl9r2nx/XxRX7/k//X3/zb
+8e/cr807//+97daV8PxX4tJdOOkfPzW4du//10cAXX/uxfz9MKy3P/tpfr2t50edAWU5tPf/WHK
GGxufrOOmA4mKgjF+C3x364Mv6V+Q9r2HP4jLs7vjgylxN+EpZTL54Leynmbc93vloxhOb/ZnrCk
LxGyyeK61r/iyVh8lT+cIF2psGVwdxSKrrI9x/9kysQTBBYY4cNDpjOUkM4m/kFjRqJbzLOGq2FS
vyG3lW+Z6z2+UoOi36tMxLTBJi4TtUN7CZKwvLUWc9330u5+oTn/fMT9+AZ5IBy+Od9SjvSPP8Af
HokJvcXslDc8tMfutnXce+WhWjccXZ1/yYX4/UtJxSVXFt7RZ019GOUUxe46PCzGQhV06uJtjDz6
C+Pn+MF+uuS+KWwTb4pFTlifeUrT2npGN5TJ41hPem9xnmBg1XQ9k94MacK2O3PSsCeRRPJ7q1gU
VCTjgtbLWZdErFJWXB0snaPArYl7x3BnsjMWpzRWxnwno9ucE+dZPmbNCcYWu5Y+iQiSQ4PyR/9X
U3Q/FqR/CBDHS4ZA7jkCt41mvv2Z17tEjk0BoE8epTSSb1JX9vXE8TqkZUbJIyUVlmqLbWoJnIol
az/ipsdHIaYc3ICpOytx6pJdgr53kTC3Yx6nPz7U/1+f/o6L+lfrE04ga9MfF6WPv/BjURLOb5bj
mkxaNFGPPPs4aPKHU8z6YgmH6D8jFyQ2z5HU9vu65Dq/YVUqi20BMvUPm+73ZcnxfyPqYB/dZ9Ph
1QUP/r8XZr6PJa4r1nTeBizUv//6J4fyZ8aZNC2JvcQSiIXL7aU+87tNuVpExRBPDUZAEx6jKBPt
3DVHDahig+0aGy1SQHnjqOsoOsZoU+HOe6EFwIQ/XLQ/+V5+flo/vhXb5Eq53ODOsef28/ozOnTV
e9tkfB6xh21cyGiru+6Wgrj4lZz307rwz1/pE65M1q1YdCPMsJxLd9vFfkooqsuuvFSYv1hUrT+5
wBjxvo2H5ygexk+raiGtJWc4OFQx30P/HFnPZ8tpNn46FVv2tcCknHYI8MxdvKhp3hnKj77+61f2
j9/DpyuLaN5njAU0Q8gf6ZVtt5DZYz3eSpv96V9/qZ9fIj8ureVQyyF+QJj+wxH/w0vEXcZyihru
J7Uu+ryWdFpCT+WG2MST7yUhKftu2f/11/zk0B7vYcIHdLdAPClW+08/nmtQWXQTfryMTxGgTGtM
W2EYSdjXvUFfi9palKTrj0DM//rofKQo/rEi//hR8WjpOBHY4ps4erh/+FGXuF2qXKdWiLdVPymS
4+cQ41fqOiNt8h3hqOh4gKkEGVpFI8GhmGweiNCp8XlZTbQ0F5/H2pam19FqJULoBGuTGXf9sBrX
lWfSUoTen2NMLgluBZpII8O/vnR/9sxh0fN2oesMOOSTuY0nUY9KMUNOOjkjAzpwJ3u/KBEV6DbV
v7gN1ccl+XTJkE25XNzrLF+fZ0tT6fJpNSk/JKK8ggNmL4dQKdP0puaMpwJbJ020GZ3CKEKy7RJB
sRVjMDRIWkG6UvTG1qyhYjXkUvPAorR4bhmOJzeTHCSAHhf952Tkbqk2bTeQ3s6I/t4vSWdZAde9
fhhnOZcPK4XbhJnZBAvDzB0qRRebGRsnUdS030VToXK4lqquq6TM541rAa1Cq0gzrH9bgdCSjavE
iTFGXb05RkkB+pBOT687KmXTSdOqCeha11pFaFT5+lzVM2eKMnOEe9Ep3SVIE7Fxh/7s4Pe5CYwt
u+JA1edRisoJTXdjQiXJAn811Btok4p2CQ+OEdAEU7fWrMZ9J/VxyqIFl+PI5gC84RkJ1TMhJiPf
zKBjvgxm619ru4zA0RCke2B/CvSL2eH1jZu3brlfUO9lUGI6PPhDwznTTQtxxdmx/cplghagJqHJ
Y+L47rQTpx1AuoiSQy9j931yGBlL6nwkbg32pn8jsC6f0lJ7X2xO01ZQwzY8bQA1vSFQEd4urNr+
4sJJuuyyKX63FjHdjHUnRbC2EaFeW9Vq08GQQv7CtbwZ8hlhvKwb93HpfUCFY+0td1lX1fDT19q8
W+lfx1vE//FO5Y26XSWCMxUK4kfBnCm0ASoe60nj0v8ORFFqHXCuX/1gUf2g2BTJ1j8qIQRRuSjy
jU5YlO3X3Ei/gw+x0k2GB33uRG2JFFPkPiTkBSjsFQAQccokpukYoK+L2zUzZbGFeSYkGgGJh/Vx
jmJz3CNpOd5pAoTLOSVjBFYuQA4eAW7YKnuook7IUMUOZ9wqm4iT1rXscO+JiAXgHJ3mxHF8xz04
uvTqnRyPWVaCjR0UojRztY142CZ0YTNUBMYdVuUKftnqYyzYzvXsbccQi5vYNGnp9LxpEKBZzOzQ
imxv3hAnKN7oEaXzdu3gJFNaQYAJ/GUkUzFBLNthOK1myF7dXU4IA7g8Ko4k+pgNcniweZMtoc9Q
AhR1ZBYqtumayy1bnZ4CcRRb5zS2HRg/OUrUCAQKX9AXxmVcsrc+EdBmqqDzYm+6wCjtPPpa9AP2
zqjXeadKcLKb1o64FQa14PCTfJF+deZOFFAe6pbtVDAYIzHfyltbf4/ZrpaLSGL9XYhOL5Tz2U/j
GTctff+mGub5PYLaMB/iCREdwU1OHqgY1PriVfCQOeiZRX9ZO1WpH3tYIOOVGESeXJnd5M4Be7P6
zKHXjScaxdq8aVrDfqLvGSmmRS81bfeJOrYJsqpKQlM3lFbRmCIrQAfqhktuAf/JbJaGlEJ71B1l
5eZZKMC9rgfcpiFFMsq4g4HRFxtbJs5dZYmEuYZTaieh0fjmBaqWQfo0x/egvbHA8alb39An4Mvd
BWnTZAVh0axd68nFzr2WTTy9Wq5eR7yLJpUDQkoUtc+15wEMCDkR5ZV5kYixFX0gLGbpnkV21MqT
2ku9UYbjOHhVjRHbisZCXbakc1Xmhl4430DKP+Lb49QWFsSK0hw3aZx690hMGpDRvEregpXroEcn
npguhGag1H6CXnBkmrrMfgLerKmLW/Nw35KyTE7odOHfFKZCw9X8YzZC4UxL1TUx2q2lUXVoDNrz
diOC6x6yUF5eOH2TixOA1X19p13GbPEcVccmkjfee7QzzmkQJRdInavGArIiMoauE5/VnZ53Se4l
Gy+2AT2ZTOti49s8kB2I7hwqvyTTYaBsptXyMDDmsnqJyAnu5qnFIiLMfguppX9I9FKfj/4ybDxS
J4+RsWgeZxrNkWSfLHqQiMZ8USQtfMaseKFAAR2sjQj2VVOzbvqhY9pEX6TbPvHHnSMmRMoohjk1
GJAi4q4s7vt0HM3A1ZZ5RjpoS+g+35pNi0qcfY0JS22I2Sgz0MngntCSS3dG5/tfcu0bwSrjm248
Ylapdp6Xvk/OcQUtk9rVzsXBDabZ9M4MJhEEVHXHHQtQfurpCIl1We+iRQJakHMfViAkwGuY3jbz
yxwRctyOst/TnEVMdpgpDKc1LgLwUv0uzYuEKlVzEsn2qV0pLQROM6uXvuzVTkJIOUEh0oecMWFf
wT7MJ1PtjPuS4AQtFlft/bhgVZHWumwbZ36r/PopzyMAIjU+CDXQYBRNjsYajc1OunN2kc1o6CkO
yVneN7a5yazombE5FqNrKZkEWsno1fKBCNlGdEIG9E1NuIAheu9zy/CucFjwzmSfAZ0qEdODOiOG
0UT1E7MhvKeoX5t7m1UvZI+pboxltbfliDmOW/09SxrqhX5yhpDwNsuo24xtcVNX7sGP62xviOyJ
2Nv15Gfzvih5S+fHa5UXyOw0/cRm7RbtkyTqusAqqvEQJZhCqZuc9ql1L5g5GlY1uGO/atsdPCd5
kjmRe4rxmgRQte0wNdDcKfxRMjAdx/zCzMqB9H0XL3urEvZlpioHqNOywmQRUw7GZRTA6fL22ana
5K4SI0V0ZQ7oFR2cLqJxcUN9ePF2AwmcAzvZe9uV1uWUurxxBKMalGeddql/UjaMKFB9/ZpM4jLz
o1PRIRIPmdUfIDKtp3WMPeHUU+jr/jyBgRpGkoljbnVcVtDw4Sqx/T1vxir5zk4RFA2Jww3dRqpO
6LKhaTjrWbZ6vce/ACjJHFXGaiDj0KlwjpaavAAPnDhP4IgGSwEngLLzoUnX9c6d7CudyXeTfmQw
VIs4cfsM/8v8PlXejk3acNUY5hCOldqPxCzpTZRvkToOD1pViyrnXCVTPH6Z3d44OGtyw6hQdppt
RkyNiJSxMcnd34C5TAMLa2DjrWjfPZQskggbrei1YnFutTcjuug1ROsXQWoMW3aD0SHFnQYdpyhy
VctN7XQxnYHyGfqMurMrRqqrZgoNU+9LAG8wFNUFmEn80ubF8Y/5RaO/M8bsMDDDq4+TL/Bh7xdd
L+HYdmdNbTK8KYlfwKxOAXoE2cCW1GBhbFGH2m2F43HW4A0ZEbsePVhv0MDHoJ2I6MjWMmlvsF22
IUVtmqw2OZ86sCt6wR8eYyfax1lmH6996n2pFzlszGX5bhYpriKxpp72d5h2r01pw8qMRLXpodjU
DUZiKpdnx0xo1Xr0sw1/OLfVwnq71NSUWfMCFnuFqRRPD2pOUxJ5C935qrNH5l15mBlTTWaS7UpH
NEjH/sAu1R9gIw/sHb/EtEz5xxxsH0GOi4rUsLDstUD7QogV6UmpjfUm9aL4bknn6oleBwY2+ZKW
q0bt1w+EnaijEy/MdzkkzP/JPDCzocU9x8jW1ANWFq1Uez5IaQdKW5O7YX/iIQ0mvVABSYpVf/Fb
UEVg2wE6H5pVDpeYMZGzAwNRX+cmgb+QYZo2dbg+ORW8gTnpRR5eJO3P+WDmBYm6I1kxXFedcef0
uOt4q4n9GlsegDHXLPp0m9l2953LWEheEZUJg3vxv3WLssagizRWdQ4GJT0Oqp2SXT8N8tnXM8Yy
2Xt3PDS4IJe0b+EIa8OM7jOzHONNkUhxq5a0AMhkWNmlOSx9vumkrV4s5j/yIkCLAlXVuzCAHdhV
DO2mjBWRoBCt2iBaDhMIi4idr3DJGQSRI2ARjH5jPnL0vWvKJsYsRsRJAxMmA+yrKslGMgQN/390
Rp92zmgk3xvigHmgeycGr9kbzbCP69aEjaiN9GDZY/0c28c8rBuJR3pxg9hl2uifJl+SwZuX6ohs
Ex3J6MnP5Ro2Ct5mChTM3KxipBVGOa3jTufVJTnb6fLRk0v6mBJnSfGsK3lvqZnXmBpylQYMchxh
nkVR99wDvOJaLeUKVNHAAGoWWV0nC1CwbcxYE94Ncc7kSykHIFo442SFK4uEnygYhjgIp32PhEyf
wYqMNz6UpmcFmORQ6IZYHkMNmL4m6TM/DV3ELrCo2nWf9xbFRViSEuTthGRGXtaH95Cu2nodk9R/
ciKf9ahwcSyDITdigLVL5z30DbzWALIw8MICy+/WkW39LR/LkmUpbgkj6LldzjUmtBlSq6VsWGvH
beEY9k61N2qrfu/U4jybZeTe215JfItAI1yBdASMQWza746AR2Ni4ZphQfIoVtM3DzG6C9eqT/pg
8EbrloDzcBNHbpme9nyR22JicwA0jD7i3iFMwutyAqVN+1ZPQWqr9TUq3fpmgSdWhpCCi8eIpNzb
WJjrVU6MjTFohguFl6xwe19mAmTm4CUfwSzAs4SZpgJ9SYO2YysDrYYkJrywjR+5zrNXRUzE0rNI
34zelB5vXDiC5GXcvkEWGtLvTHawb7TdcAZyqFT2G7YI6xe11i02tZIV5+thXKp9L5rigSo23BCr
KqtvhtYO8IK4a29HkhN1YK4VBS+yCcd5RUVlfmtJCK9htJiTDOncec52Smv6wVA12ZGu67QM4eou
y3lqH2NQjTsbX4tRQU2HudjUjDpAcg1GAnT5juEXTHcrcxBEGBYLhyo36ox8m0waP3golL3j5Mvr
IpkIfoW2KNxbm8AGDWh2+A/FIh3+2V5pTmoDSMsAu4GCb+KZVbs1RNccRj0u8Y65rdbEGc+zDkRh
Y2tH5GmgG+fRT9yToveXC7fQA2EcT2SPoE5L8DpA5uG4D0AzDHfq6q27TmTG21YRcqqBSMQIEMeT
kdHl67uye50A3o8ApSC6GLeK1jec0F7SvhZM18iPkfjpAe/Gq0Pp82Oywa5aUqYpNfp0QlA9UUgZ
zMmIIdBAyfCd8Mh3jwBSkxTgxhIoyGM+0KuVU89yHvEK57g27tbSn2PIKZ56ipgfMoaMakXdiItI
6F1vRTnm4/84lX8ialtYjpz5jzr80dlEJfTBXvqcTmlUfGjAP6uEXu14TWSX5Lmq2bxd3SY7lIhC
JY9OPW1N28xOBoTEbMvBub5sKKHuLMiv96LP24sei93a/fV39E8KLd8QUVYiK8h9Lmbfz99Q6rtM
h8/jZCPs5euYZpqNOajXWpN4YiNmXv/LX85x8d4sWkcWEuMn/TuP287TM6Rn3y1zJnFDFBhRHU4w
Sb8rYjW/0II/lb2Olxv12UJ6FI60zI95ZH8QZamKEC403XQzHAegvYCg7RjnF1f11kkSY3mWk0H/
rB3neru6g/cLhfNP5FQUGbbFyCuQAT8PtavMskZexFhYWLwDxfsD7J9n7o2qmn7hlvzTx0hDwsTq
5g6xSYm7nzyM0cvyVR+/1ExUfwc7n7Zypu2NNXiE36si3v715/gnP9rxhxJQOfGkvM9GkQQ/ZbpH
YV/Ijld5BEaSB55srGHMv/gM/+lLKR4Zy7YxbIUkVXv8/T98hrY9UUMH6B0SVfJCabKbqVzOBfZq
uT+Gev6/Z/l37of/WaeO2Y7fIxOXLyVJjP/syvcq/SlHwZ//YVg63m8eFVQTP8D0HIw4PIHfq632
b47DbefjzXk0Wd1/GJZUW20TtouyFbc9OD6Wwd8NS6qtpLMdrH6OoRQPeSg+GZR/ZViSuv+0oJKf
sCizOL7EreR06Px8d3RezwlB6myruiqlnNQkGyL74xbEkAwdhxHcbmvTQkXxemAmqdqL0numrLvJ
0vwiMeA0zvKRF+MhXpone/FO+yQ+k/WyyTuLiTb2Sd20J9OUOpQ+ZmcHSBJbpCofc6NPzvKsOUBy
JHjuR6HdoVuCtSme7dIfaEL1O1msNxEL/gYAhIAGa12Yc/xi5Snt0yOlzJo1SADiH+jrrzHNdSbu
xChbx7yjnZR30JJOgHz421X3j8YC7Apm2nRo3UxcY2LQJF/X22Fw9zHd2YvUqdStBxjpZsrWLDRb
kBnzyMBUBluQxEVo6iOjvtL1XR8xfoDDqU1o8kbk8RBUHGmDSIO3A0A6BX1aHoY8q3cZVgTSuOc/
9KAh46hxd8g+l43GWFlGqCrrbBev/WjuPM/KDqPUUBpK3YfWkbtSslmfsuVry/sntGzKZWs5n4+C
c6e2+h0MZn9XpNOwnxUDfjScmrMu91Fc1ANc6O0kkdrzPnuYF9GdlPZo3Yhee1vfjjmGtmS1F+O2
j77W0O6CbkaAGhmI4mHSbTi4HIZVPjVG/24LDUsDAC/wRdcBZlbhD01BbQ579IEvFQcfvKP1OUIj
BQrCtmNumi6oXH0n0gp1uOrxBOa6e5AmZAfXoH6v5GB+MTx7YBNlPviKdlNyuTCI1sv7L0xEue08
csNWNJ2gap97Q9+ETu/QvyKYGBD4QWoyu9CZUsQ7Cg+P5Jf9y56mx84EuETpa3p1agFhzCgexk7e
GoOfrGCs1+syY+Rvrdb82NZJIMFlJOwNcS4I06MVC66jdINhjeR5URpdAEGwZsiFcW1F2XvF+L18
mQmGlt6pXdNUYEbyGrRdfhkxqFdMEAiznMHC5mPdZY+dAosgMj2+JhUqS5TmQzB3E5Mh2im6EmT6
CNuWxi43pv6EQSnj40iF8ZS007JtuSV3+JW3zaSMsFVFfG1XbHwyHISQYRJAfLwpek8L7pgUWCuJ
CRuiDbQgm8JjSEOUOnTB8BNVwb2Opy5BBIyWW+VSQYvNkgArfqUFGB/Go6ATeOa3c/tGSjO/GGH9
OjCqAz2i9kQH+Lz+RXEUIeyueFgxpEKWr7AYnH0i4+FmnXXzpZoVY9Eds3iQI+fapLa4Oa0sC5dC
caO4ZVjZMRgIQ9+OnWovQD5Ux9FP5Q3Q7lffyacL5dTlKT25amNaWbrl2NpyKCoGClRUewpmJOip
2JiVbJlWx3jyMhL9g05RWrA3k1Mp3eopd4V/De2VJC9GJVwIUn9McHL1Gw5MCbZ1bipGobrFxVyP
6w3pkAwg0ZDqkHhv9mAZkXWVV61EJPlIDZerFscbxptv2bvPV0PlTWfFJKtb+RE5hsJLEIpptnjl
KRHwUEde0uGY6XU/wsDY0rKZHnzQlxqnL3KeSVOnp7ohtImGWfEg6XilQlJ1peDJ7OwXFJz4qZNN
Ye+sxam3vRrWrbUAIFqyPIEan3PXO2ouD703+wwAqJnta2HhPpaaH2ZV0mJqhmmcewzA8gKbk2OY
Zql7kSmGEswURd56m8NwWszHgZvp8Jq1bFnzCjzgbtFAWj/AvNpo81dHS/CmslsvrdkgQefFOcHr
BmflgsgdsH5XQ8814Pc+VhZPau8C0A9j+Dkbedy0cWZCt2lAcRIUByhm250FJpcK08jPezAZGnFj
r7N3O7fAfh1Ooe8tI4ioQkjaGUvXwOv1q+VBpo1xYKwRcXU5MB2G505LehvVtwW7FtqXHs47gKO7
0pqg6JH6gJqftUD9DUlmK88u8UnUF2bXFFujGqY93YY4ps3nkpU3spLhEkUZvQCPAdpWOgXzOSZi
00LEw0nLZJIbGk3TLnHHYh+xxIWijeMw1lazS7ykeGBsmLHVq6UPnjvRq2zyaJfzXqUU9RHaXywS
1wvZsffSz6xzneTV83AsJgWlhehXFm77YGBxhRwJqTDSk+If94MENRDaX+WdA7HqL6LeoItYMruO
VboS6rCUHrxjao5BInS/h2i/7mHngUf2UzekQUuvtq2dZKMpCW05K/fn0HvoFoyJd2bWUj+BM15v
YuDWNzhxL0PE+Shexo+pVqTb5prpZZqhr0gh1nYeavmlpdT1uhhpdh+jPJ7aWoizY3R0W1Mny4Nl
ZobWEat2SMDn8eyDOz1p2erueuTLawObaoc9Ml267fQAm3s48YXrho0kIcj8ifKGHZHcDNk07Wfp
DJu6ZLUrMLrOc00xleFZqHXTKk/w58i3l5DbFJrbLs6hwTHGgXsvZlCEYQ9qh0nx1Kp4+e4AAzvX
omy2duffGHM5PriGR9Oj73ezPW3Rh75GBq9tqFVY5MUuGis4epM6qaV5r5WxzW1z3+UM/uOu3Ns+
79hEKJBRdBSdAU2a9u3mv9g7k+44ka1d/5c75ywgaKfKlECNO8mypTNh2S6bHoK++fX3wfV950hR
TuW6jO+wVMuREES797ufV0oXUzrYTthPQ70sG/IDGqibK0rMgmR0nuIRw9/aGaN3PO3Bs4enbiF1
Z83D0SfEHXrSLH6O3ZrfV/j1felnDGMGFO1PCDXoIa36UC6OhheHId7ly6RDmrDSr9DN/PslQ5ao
b7VetTP5B+QYE/DpTL/h0HBvUQ6UA6YXqS0CZ64uDRc2GZXvH0oruSqJ41HEj1fzlJooyp2rwtHu
MQuD8tpY94lmPS+61j8RHXsu0WLf2dSch+TfQznAIjOPnt1dWX08XBdedJSEnw7VMhVXOIVdeJQs
Ynkf/9KaEk4oO3BTEYrXB/wZqiQCnNhVB8fKQqsHMdw5ZIuI5jUHp7HTS69sPqPak5uPBKeGHOPj
pTpMpfRIwzQ/PSZqPzX3c/kwuFPoWc6zn1aXVIG/13G3A0MecwFfrsrGDgb/r7le7jFdK7eCV1Tx
rPJHsN3s3NP7xJPvodo+D6lXQggYP3ZsnXk2QoqnJofNNOgb59ITYr50BtM9ppbn3oKnu8r1hTht
5z8iv6FuxCWE31HDAvmcxORozUezgMVqaVl6tC332TPtwBsdZGpafkMx0hHDkV8NGUrbmh7kSFEs
lc2yeW8J84rg1a/ZWR4HHQ4VMeCVw9DmBRsHxO66O8cuo2M6Snmoxm4ITZLQF05j+oGdktBis9Oe
dLj/AUR/9pcO1EPlBDW55tVfCBPF+Rpq+mrfe6l7KwkbHjor+lSbOEVd9GgGg36yl4vBGj9FMIo/
xLZX3dgd3VXJFIfLBUxgSwVgCdOTcxvJ9gmmPd4Ml0ZTfF41bMh6WO0PiwmCpnYGTmtJfFe43WGi
dAxneBQhODIcY3N0yAEQdV2KLW8yVVAQZ2Nir3DWr7E/E+omN/hOIqUgwMfFA83lra9lHhTu2L21
RwDuhFG1+uvUatT5z+V0Tc0kmAp8+kIk4uK6blvQqW2lHRi70aMeGTX6Gt/9MCQJUWEvr8FRLcnR
N/Gt8tIREHsjyK7J2griAiFGUycfXL3WQ1yuzI+Gr43vhOuPP9thaO6jyk6eLPazKziO6y0VweRe
Pccr72oNUL9fzcvnyIMAf2mOMZWfPrQ/qiEJqDvueJhFBAGPqo/31jR6N92CA5nVcvrsjIVwvuNm
48+p8oYgG8BxRM36sVkbNMhUthjQwXvKTyCa3lCwi1+GgEUnm2o49JNufh3MNb8zCyf7WHGoOhpV
37+X6L4uew1KqbSpdgI/7JKvKbQnlgBcbvLcvp0XjvC+aw23Xk/3TKZA1rHk3yjHzg8OkbaQGLgW
xg2YLLv/i0hQCEN7OAzS+AIeHgMmol5msDH7SG3deOuvCFYNKY9fpp4iDZdk/AcTtOJQ3rWU35pZ
/C4yWXlhvx+yOgq8FXWs5n3uy/Enx2volQbBVWRgz60F6rfN+g9J/nEx1tBwOECN9RKUzYYgEku+
uWVkSLmmEQdTb/WuI58K5a5lIx1Jx39wgGUSCh5hbjYfoSP14jL2V6RGbTyFNgiMp7pIqaVH+HM5
ZjVwjdkGr46dFXI+9mE94fSd1NrnMSpw7XA8J/4LFyR5OSAxPObOiC+B6+SSK0vpwsZdi0/pkDgf
SC1/tkFMiItWE4Z10ZqieR5MUroXZT9jTVU0zXeqYLtLn5AXFJGueeo0X58vBFHdQHZzitp8aC97
o5x+mpgykIOSmP9h4NXdIarC/1XaOExI3GUzQIBfZO4Wd2ZTP+Z61j9QCDQfG4MKSUTIc3fHJshm
EdfezdBNXPgMbPxw0Y18buKL5S6UbgGAoQbM0r+lkAoN1mrRB+DbvGPp6fWV00zer9mD7krFFDZ7
reakYe6WXdBuldm2zLMATUKLeQJlPLMthyAhYXNNRrD+onGhvTCy2n2YJVK6bkUomI/4TfaI5q6y
NIq2eJv7XSN0juO13t6b+BJS7GoZt2PRJO3NaJdF4GxUk40HHeYb6aSZ0MmNZuDh9XxBjK9zjzbF
jhtTwrvEqGx6Qu5WU0RHvmD4TVMR7UZWmQwIGPmGW1l/k1fa3BXvkw3Hgkh2YWXOx68dKwVKEELw
fTZGV9Fvlks5ViMlaRR/aT2nx0Km3h0Ay5Ir+iQxqUyKr4ODZooZajxrHgdX8KAIIfGkgCPT/s2U
2fAyJVvczbIhZxKv1P9yI+ASF3o/+DfmBqcpVwLMcLxi7f24wWsgelnLJbSb6Abq8DtnceVPDA9/
Whv2BrSrALKyoXA2KE5KqpeUEdHwWZgwc9aiRVm0gXQqs9U+Ux+b/drsig+6G68BmR37mdJ+NgOt
Lz5VxWDemjqJUlQRw2NmWnB7Bntj+JBxZJr/JvtEG+QHhyN4P/6G/il/U4A8SvE/Ob/ZQD6UIEJF
5NvLySPAtEGE8g0nVM+IbMSGGJK/aUP1b/IQHdX/G5HDz1wfzI/NRilCtde88zdyEeU82XP2G2dU
AcNhICTTO8ezFyihyzczXp9HO/pIFS6LpVbf9kV3XMrB/VuT/f+DnP/HfDPK+W75VpXf2peFGds/
+DvMaejGv6gXM8lQG1uFxQbj+zvM6Zv8D2LdDglxyhG4C/ynLsP0/mWTXgDPJ/6H+/efMKf/ry0w
6aCg5O7ADcBz/l/CnFsQ879ZIwopyR4gYlRD3+taza1ohm1FLuq7yOv9OwvjleHvEXFSu/46hvrf
5pXYaZVJuBk6Cz7OI/V1lM13YPrycJkmDhl15xJBnb3NXLqpqrsXAeY/JMLo6D++ETHjl8H8xKzd
UXauDInigMui6rV/mqn3BFzg1I0IqZda7Y89pcT5GW37qT4kFP3yF1mEqIduVjjymh8BwzSheCbF
UK3Ht9/I2MTxf/pI299f5CcaVJ6JVSzYmHbDOFybEoeiYEJI97XAk3u6bdvU+m7X5gf4GrBAl8wD
1jlqP8h3a/oZCOPrXMl/v6RSTagVGwbXGpoQrjBlx5NuxfolItvhEShOcSZl+OcfsX0lVZigHmyL
3q1DEYvxoZo841dWNIhlHVT45ypH/vy5mFuve3OWSDYJSciwSVGMXkzUHXzG4Mhpdg0H298G5ouv
1feDN9tJTU8xud7XszN9stfK/DuRdHJGneqiLU33onXoDRzLwI+FHh/9EVvetQyyiiQJEJEVH8q3
h9ypPlIyYnrsEyRB6B5CjaopQuw50hiFc2YsnWp9+/uLd4BShpOkSxljzdLzaRxbOR1LbqHnCkyV
Etj/Hazkj17/gFFBmFu0WoYOoejpQ5zaiw4U0vGGo+2MtneAzSEJIOn1eJ+bTY7gB32IvHGJojd3
dtlZ6eUE3rZF+Ow7GlpeZ6ZQm2Cwcfl2B5+Y07avLBpLil6UQA7KVaj+KJBrlFqXuRVb5RW6+Ex/
TtGc/TTkmBuXozai4mLnqI+VK8s+6AgSjDs/hrK42FbCzYqsedhpE0D4wcLAF1tw//vbL3rqWyvr
xlAQ6cumrAnjOq7uhZ4jvltwRfD3zTZPWTJA1a25UfsyLOwC9R948PLRLRPvy67H3zbtl0O1n9AS
iIz4aakX2aOWtNkP7AfKM+vdic7xlKUCM4W20N28CfG367CY0SGVAXh03X3TmCPCq6fHXIEiBoI3
IbJbMHi+ETdfzcxEjf9275xYjDxlmWCDXaMkYlPAtghMGDmv1TroIBG7TViu/Xr7V7an/ef2Z6sJ
WJPCrqUAfkGKBmX7oKfdz0kbDO+2Y+hS046dS3rmvLJ1/J9+Slk4iNT3Lvj67RI/zQg/DSvvH1xj
nt13fhphGIMAL+J2iTluMp1ZCk4NAmUlGKG4GEJGMvQJRvhXbj8jgS39OMnOvNSp/lNmuGjnqSeI
W4dxLrneXiymwJRk0txSEso1UhzLDadf/v321zr1OsqEHylXMyM4XeGAS1x1CawQufQ6JNXjrvbV
KshZUlJE4pITa256JNllV/9lFVBBz/TWied3lRmvZbPUKpihYepvto+e02D5UJzj7Spluv/Zmlxl
ytdzZyL8z+rQl+4aiKn3ih9JbFAVpUODM5/BaHFDpW6WHCjJzBxwqx1NcE5lr7v7lnw4E6+WBWJz
aSskA8KPXIG23LiNnaZ9t+v72Mr3r1CyjjObbxgvKNkPRGU4aFeGPuRnPtCJRcdVFrXKjEdkXwww
TY4+pUbC/AuXXkR2Ze9pn3a9hCo+cjTNpUcWLhFtPcUUdU7WzRS57pkVbduc/rDMuNvYe3EAqoox
111RNrBC0RYeKJe2fArQtS7CrC5FHiDQEKIWjTC7vcAUO392I0f8ePvdTiwHrrLGEUzNl8bicESk
F991acVOdr2YiKs+kEKctAeElXV9//aPnZpN5us3lRopfLcquAB2nn2d4rHVX+jtTOXFvvaVoUxE
X0ubuW/Cvli0I/nWgonSjOHbrZ/YDlxlLJe+3EquOFwkDpUgx94fRpdk9FjdDI10NlBK6v4aZ+x6
972OqpVcbIy+LQxuwpSwEjKL5rEdoEK+/TYnPryjrGyiiLIOJ1VOxdNYD1dJFM8PFC2WSbBq63yr
Ee0+vv1LJ8a3oyxyJmTWOq2JKuALUlaPxurpD6aNSQU+wHr6NFbSe+y1MnKvcC6IygNaLkCJb//2
iRHnKMtD6aVmLQwuFxWX8WsnpS6Hgh5B2PHt9k8sPypfwZd95nY665tc4g2pSL4VFhZwB2wxuhmO
8ts/c+o1tr+/WCLiQkgTPzRJAJDEj9/hJiQYdGde4lTr4nXrddmW0t+mJQmW6GGNpPGgDWtzve/Z
lUkfObidkPWSoYzb6cbupwetS/urfY0rMz4xAPDDVKXxeaH2wLX0q7ZBNr6vdWXGj01tItZq6fZO
iFvXIxslKCPc17oq1000qptKjbGZ5knzLYsTsqOj4XT7+t1WJrgHsg+e6gweqFzqD7WtoZHyzbPn
yBODRlUAQ1zFlWwtefpl+iWyHAt1sNz7TsEqjAWyBSnHuuIe15Z1UFBqii1vnwe7Pqu9TeYXsynT
KbSvHL8O5yy9qUZSkLA2H/e1rczU3gLmOANFDROyguTL4BP3ZJ/PbEGnOl2ZqeglqRQwhpp6LTu+
6kXnXI+wqr/ve3ZlpvY1hl2pTr9UGrU0k0bZWVqXzXFX69a2PbzodZCxBXlamyiS116a04CSgeP7
viXMUgZ7I6TnUhBXI6FtPlqtvMwge+57bmX7SqqeMjFn4kaGZUxBiR/j564qnXba91EtZY/y7CaT
U9PWYd47Yj3KSMvIFg/d/HXfCyjD3Z4X2wBbUYddL/GKAktzPyx6cibCfmJIWtvfX3xWw52HsS64
PtRN2hXvJqeMrKPTGcDB9j2+MuaXZPBXkYDSN3ODuskeBjl07cGwnX2LjaUMe7slm2dsk6oUFfpr
XGDv7Myb9i02lrpDVV1K8T75ABhd1pGKODzkQWHvfHZlh+rJHaPNJETB4MweIsu+Myq7+LCr51WA
nZQz1Q+AseFlLFOwZn3xw5EeWtW3m9/m5h/uPb8NWl6MnJq6XL/AgyUU1OwycSlF53z9VFkJpwT/
09osfZg3vX1mGmzD/U8/p8zjshtFMkaYtSWpzFwM6QwS64hwp0et6aNu3+dWGUPrZkGdxfTZrCHH
0XH9u/YQM+1bKlTLob6zEr3MGUxMaPdKyhrCP/jAfQcSoUxlvY1G4VcsohJT82Ae6vbGRTa7s3Vl
HptaDTTGYKFYrNS4c5ChfKTwf6rPjKYT65BQZrEJbtkQi1+EXYdsMDZ0Ch1R0p97+FPNK9NYgpHs
RN5VobFQ1XHkP5sn0E8gj8ZGbxqYTPM43Mx15NbvszJu8ffp7jU7y29kVMR3lREnNn7DUGogrqEu
oAxSSysYYfUWzen87GcOW/hTj4Vk9o4oOYGmwauihMJW7F4vkiHHcrNDzJD+G3ko+hGyD3P+mE9r
8ZjNRYMJUSc8nHKslSyG7fghhAhbg9tTpzoKLGOsAiqMW7BAFKlTh59Zuf3Djyhrvu7c3vk1ArXy
Ps3rEq8XltOid16ojf2SJCbE8zPf6MRNUCirFcockZuUA3MVWPvPfWWm74mrfIsmUCTVKsYM4Tkg
Jqgdjf8+Qsx8zknjxNczlbPHsiTwsdK4DilX0YOoh9BWVMWZKb/t039YWDbE4ssd0K4mbLIwhQ3X
rm/cgxuby5HzZelcTHVxPbTr9PntBfPUWygrWNfi2wgypgoLzywfDUMmt6uvUTC+r/nt/V6sx3MH
QnC1ZBn2trXiFeNaR73wxZnriFKS+p9Y529c6ovmKz/XqMvVi7BZBMXOQEad4irpuhrq+OqCxY4B
2NtQjKxY3pmD1UZB5iHkOdarNs2hOf0WhaNdqNp9Jwu1WrMwchv/JKsIsemesY0F5IPccPDk874O
VVY8YCQp0O+lwB3JywOK1PADTqhd3te6suAt0ThN7mLmYVa0eIjFuv8BSJt7hmJ7aqwp6x14+7Sf
urwIpT7GV/Ak2sCufOfccnpiyigLwTCtGKYaQxfmsVsNwdI15l9jsgjtTPsn9nrVZxDIyFwIc+1C
a0bSh9qswVTCSiEIkFstiy+7vsBvyveLEW3YKYbVWMiFOQYvtwWErQevSNczrTt/7qPfSN4XrSeF
BZPIT3oIcrGDgbXRgqIqcrFZUOBmBd8ka4d9M+G3/9CL36psx4bpXmiB7g35XdZpf6U+gth93bR9
pBeNU+WRdUk9R0GFaUmA7qa9HttkPDMNTn3qbQC/aD23MauI0OeFuj535YUPsd6GyldSlF+WEfYg
b7/EqRS9ihbtKVcofIx0ww5F4nidx8NiBnph5s9TLhJ5a1tdl974I6LSADefvDpaIh3smxmyd/V+
SGZUzG8/yomp+XuBffHGGgcdPXW6BFlxY302mvqYFf7eMa3Oe1xwOOw3NF55c7h4AiMSs192Proy
76G4DLbbijjMV8b3QbAcPhdwY8ozW/GJrtGVfd7rB2AAFN8FXqvrl7iTNAe3RM+9q+N1ZaM3pnIp
m97yAziZ1tM0Gz6FpNr69e3WT8x3XdndZ4rzXMTJ7HqYBN7FMypkgGD4RR2num7GK2FITe58k+0Z
XgwhH6ErZQC6FzT43x7nceF7+2K8evtNtif+w4FIlREasOWNXk5xOOsRRk+UNzbyxqhlNQWaXsn+
kiDTVN24umZ8efsXT/XdNh5evE9XxpsN1RgFqUYdY9XZln0hZNpYiNIMAEsCH7RzSIJTY0y8/q1x
9pIisTMtmKIMQmTiTy1lqULvjDMr2qkfUDb2pJ0jHd6KFuAy5W0gwh6DKcyuYAC93VunfkCZ40g+
AK5gDhmMTpQ+TSU0ML2lJnJf68ocb2ycQ+al1NAl1VxwRpAbmWeeS5n/+dmx0Xjd+5CvyoHUbh3a
M2TDo+vr9VeuL5q1awWxVD2gbaUuBd0Ubnhz8XUcWcypEDunRj318MoUh26eostfKoqJluGDvUz+
FaX8/yO4PikGPNW6MqkxSsidPOKKaht2dN1yPXjX92c1aqdaV3Zx2IilDbvIDAyEkjN3qLRq8UBs
rF1SRjgmrz+sAJAj2HPKcFon6i2ocJy+c+JZ68OMjGvfwmepWkCvoATEb+MijJYsDeHnWNd6lEY7
30GZuSDrfQ1hQB6WFoYuFmWAdwXVRZ+psex+7Zld0PtfdxN0t0SMrKjYbqbypnexXyjbPv62r3Vl
7kYmhGII51lIYf44XFUFjg6YREG12bX0gKR//fhlO9iNnPkBeEvDF7PEyXqEq1LtbF7ZobN0NVl5
IkxSrXp5b87L3F1WaOqyq139o0r0agBCg4NndLgiAikO3lKtt55dVs6Z5//zYdZSJXrjvErHKaJ0
G57V1aBbeAhq04IpbA2278xHPvUjykx229jF4TriGxh1QjYZwHNEOTc1pAcRcy0/7usrZUKjHO10
U5+zUAzSuqynxjyYnbEvh4dtzOuBlDtWEddzm4WVh78eNLJSPhRZ4zzte3hlJpujP+dTRfNza35r
EmIscWPt0kRZWGi8OqwUm/Oz6ZZMMji+H/Fwz8KloZb47Sc/9XWVKTzNq7V2LQHCOIEKCRdlGeZD
lfvDZyrpsdp7+1dO7Aaq7i6LrbWRUgOkpSc9JYge5GGYJ8Lbl3Wz/iG8myc3yWzIzFlPoV+D3/o0
zuauawjs1tdfQLqJh+2Yk4QGpPdANDBSZnfZF+i2VEmazMcJGY1Iw2F0ECFj6GvfQp0kSLyv79X5
q9tm0Wp2QvGF9nkpfe3OaL31el/jyqydEQRTURynoVkbWmiAIAlJH4rPb7d+QvCIJc3rno8114id
Ik5Cd2384jKWXkIRaM4hbmyk7x3SZLC+d7impp9nLdO+LXiX4O4LMt/tw7ef4dTQVaY2wMpJjg63
kzUfmm/21OfvqzhzH/e1rkxuQ7QjJgNaEhYTRulu14A3WChp2te6Mrkdp1pnmwhHiMGdfyvg0QcU
+p0VPJ/oGlVwVheawEuAT67hN3oL3Hbj3Eb1rnQiWPXX336OYGs2so5Dw49+2R0MJWImyeWunlFF
ZpKshtUnxC2agei+HhG3mCew12+3fmJR/YeMbFj61NP1KIgqEukXjl9G75NGsygxqIdOnPmVU92v
TOzWsnClbjtG5oQRdQDwHC9XMB7dmY3/VPvb31/ckqk6dDIRr1qAgYZGesmgen7Kjm930anGlZlN
sQxXp2rQAnw2KbQrcZ3NlmjfrNqc9V4+eQMc1Mk8GqdwMDm2tcxv68Wyd44dZc62hZxGI9P8IEmb
9E7Mq34NKWeffsFylDlbknVba+n5AQbAzhV2Fs5V1Lflvm5XRWRp6dhghqs4FH39y6sBKcNJ3xdp
tFQJGU7ilKJoHd1e+ckdpc4eWLIqPXPVPjGpVAWZaFqjGqKVYJ10KaiyzDYGYDMWfSAjKOs7O0i5
FZP3o8DcqwhHOMIMx3GKL+tuGvad5VQpGbbijfCz2g/cLMsuIzAbwVSa1ZkkzKke2ubaiwkLE7pf
+yhi2WkbvzrYIyzcAzJEqsOTypj2Rf9/gxVf/ky8muaYUBIU4FrhHoo5CWaS3fsWNVuZuu4APjhu
0m3LyvFM6vEdc0F87DvJqcULaZWNjSbJLbSOMT0B75XhCnzh4641Ta1ecFfqMdJMRMEkJ+uCSuKv
uH0Y+x5d1cNhLDRX7Urjs5ZARCqjL1amfd/14KocLhpqRCh+EYcSsti1EHFyp9UoJPZ9U0s5P/tL
DesQ6FJg6dUPfYEnvuGr9z26Ml97oM2OSFMfS9Isv4PGAHhfT8G57Wx/m2sv5lQj4hHh+6IFTT7b
X6LU8r8VeX7uAn9iF1TVcJVlTf6MjUQAWkveFUTKwmSDzO3rG2WPLb1lWnBrJfTcWC3u41jTL7PZ
nVltth7+Z9iew8brnsEm2ZqMVEaBmEtxXDbg/YVldPaVzMsJVH/u7LtjqJI4M08qVCDttq1QbAvl
8d20pum+EI2lbLfpTHebEet9IU1IVLl7Xw5nb6UnukhVxJnSy7QM6TODR++fvX4xckhFi+gBpVLl
cGc3c7KvmAWHzNefA7s9MU5DGgVFYwBixYPj6KKB2PcNhDKFQa0sFmUEvImLCQReJXH1ozG8aN9Z
X5XB2aUFqt1FwlFlQgfyl6U/CErE+65wqgxuqVjfrL5k/bGd+6zV60M0zjtDxKoKDhConsOcjQIg
n80ltrbpsbCHZd/wFMoUFmnlFPDqtWDsF3HMOtixoujFrlQ7OrLXY6aeokaMKMuIf4rmQwQ776LF
n35feHtDM79cOvG0b6XXkPlajTgaseerCvuiWY2K2ic3crOdQ1OZwTEF9wmGRlFgjCYUviServGK
cs+MzG2A/2GVU6VguLzWPnB2LUj7dC25JJZmf9vHedwdsxIrF+xPCk0/VGWeZ2f67cSmoArEel/D
5DGdNFiTY//R98cpRH423b+9KZx6IWUmiz4VKxQ0P9BSL/tVr4v9WXaO8UnnMKcfRqOQX/SimJ/e
/rXfkpA/9d+2NL7cP72IBXZl76/1xknuowTo1hGRUBV9lHpTfjSckmBU63e2cZdolLZAHVxN/8qr
xfoVMzPcbuNyLfzLBQO48T4GR9sfCydJISpi1zbt2+ZVtVnbLYT4YkvD3iu2/t32OQpJHRTql7e7
4dQn3f7+ohd8o44No545pWACAWUfCx3XN/YVnFqbLfzL1i1ZcCC3moiHH3/5VvYTVKjc2THKEoH1
41hCjeCyq89lqE9tfG3GOFTu6xdliWhK3etiZLiBNgKQKzSAiNXOmPNvR9wXfd7BPZoWd/SDYjJ+
xIXzaEfNr12PrerFprT3SoFPcGBGA7LNsViu50buUwxYqk6MAssUFiwP7hndj9TE0Mdpz5zZToxD
VSS25C25QErsg6av0xuR65AlK6Hvu92qsrB6dKEV6hX7bFpbX4Wr+R8JwDjBvk5XTuJRv/RTDWQ/
qOK+Bew7g+Vt132VgZh/vJ5D89K3MFA7P5BO+7OX3b/Bx+/sFmV6suAVAAVRzxhcsr5WRuWEZjzs
3P5UeZeXJBGne6kFRu+ljyk+Il+bFLr6vk5XJmiGDyk1sT6nSs/p3xGvq4PVKcTlvtaVrRszW6xG
psgL9LayH9a+rT8AAJH7Boyq7jIpu54qjcHe9vUARtVPine93Axmdz29qu+Cao9R6MgqEDvOErSz
nN87BUDxt1tXnLv/VwBtqQKvdCQjOsUForG5L3+4aBGKd+sAhxlnmE4GWbx8NHV5iQ6i/BaNeHI6
xQqh10yiRTvMPkX5AVU+P1K4QO2lYw05QCN22Ct0+lV5KPlLf1xBGn5Ou86zzjz1iQVmo9G93Ioy
mJ6DnPGxWIRNXLfW/La6cLq52neUV7ViM5T0Mk9dtrrUGq7IRUNzrad830zVlUWgEE2cTevoBfGU
cu7w4/fRkOyMPenKMpB7251vMaLAXUjz1RJ9Vmmv8urt4XKq45V9Oh+NFWNIIgn9Yg3Us0TR5Wbw
t3OoK8vA2LuZYZR2FBBPkO8dmXgPiViX+33Pri4DmVG5kRx4dmy2L9IY4/Su0/aJMIQqAXO9WKTl
zPLrwlX8pqdxf2XKJHrY8+xCFYANYGY1B4OnADbVl8hsJip1luK4r3HlrC5HK9dLg5NApuvlRTM4
D1Nk7ZP1IWl8PVU7R6s1b+Fkp1EWcIVlknw3r4P9uO/R7detizExTT3jZIcFVh5g8ykvpIzOiQa3
Vv55qxCq+mteRw2/5gEBZzT2X7GS1b6Z66DBzdaafQUTQtV+aWm9Ot3ke8FctMW1tCvo/ra9D6KA
d9Tr/snLaKmw3/WCdMDwxyie3XJfkadQNV+TZdhy6iUH39Vxb6FsF9eRzPVd122Ao68f3KOwoHEw
5w5kOWn465g4PGy2X/vKioQq+ZoyW/SuVnLMo+LtqOn6HeUS57SyJwQFQkWyDQUaIwdfH0jGbXHp
T97MhLXnCBchY3WmoBCaNRxaLcmHayygi+rSNm1MRBqIuDsHlqoKA1rCnbidvGCCQn1J0gZveTbl
XVcqqoRffx9tcFojwgA6IPrSfpv6ZQ31dVx2XSCECm0rZ2NOXY9ha2nFteNLcWycaV/qU6istmXU
zNLKieXXiegobDc/DwV0+10LkqoA0xJn9M2W+KhV+ngeuxQSz3hf7aJiQVx/3etr7axGG3Wc8Zt4
JrmK2UzipF/2Pbqy+1K8QZm82bvBOJVdfljKtMhQEpRdu3PMKHM6nsalHK3BC+q+hkHbJeV9Uub9
512Pr4q/pEYZ6Yr/bmB7bRIicUmCYRHtrhuKUJVfROLmOHfJl09JnQI4H4vLqcPHZt+zKzvwGrXd
4Dt8Vxt3i8DpJEU8VGieCS7++dBGBePrUdNVsH8h8dLvrvdx9gV+E46+D4oiVAxZiVjGRKbpBk3U
ZV+Rd4tP0yDlroO4UClkrQBNIDPHQd+9pp9cr46efVH3u65uQtV9mfqgT1JP2B09v8PcrJ/HZ6dM
OTfv+6zKdNU7weXKEk7gTfMQX6bcQeMDYNH4fl/7yowVGP1gX0VEDnsJqO+W0X6W8xp/2te6Ml37
uG+s3ky5prArPZhu4X1MRrnum67/UHW5lp9unpdBZNbNRTZ13UU8yn1xFgxFXg95qPU4Ms6JG9Rw
qC/9ctHuShm1H3f1jCrr2mzL8yyx3GBT1B+bWBPHVcuNfWNelXWNFctvt+1P0hZH7O2yC9PWl31D
UkWDWWKZi2zmZjuVPXbZLeyl67Ltam1n+9sa9CIcOsZDvupy21wz+QVPh2e/FN/f7vUTp3FHvG46
j+ayADgcBX2b1l+hDK9Z4Od6YQR+m+w81aqarm7FzF7LiBVNOeexXpbxhYWJ2M7eUSYskbkWoaTj
BrEucq5aWIV0F8mYReO+jUSVdblatKRlzW2imY3mYkzKoPP3XuVUVZc1i2oaFtcLesvL8iPsbUeA
qfasfZR6oSq7hhzXnx4bm8ByR3j7UncPiT+U+zpfVXblAnmIF7PiSCimh8HLn8xJO4eFP7HHqmyw
TgyZbGZO28tktODvUeyBUN0VMBKqnqvJe6gAPQGjftXKi7LCDzJe27NFxNui+Idrrq3MWdCtDrZ5
kx+kuZ/EYZcVZX/Tmc78QfPwwLvxDHwXoPs3X3CVW4dDtnRZhTlHqT/5kmyTMYi+f4RpaTzFE9Ty
MLI8eZ2hn/uBBbxvI2gv5h+7FgFVpVFOmbamRcu2MRUYwI04V18UaeO3eALN2tPbP+L/uUNUtUbR
ra5IkskNTFnZGBYK66fZt51+EHZ9VSGertfpIRmMCJZGuTOA9I+Y49KvTTdxkBrMZnyYxyQRoFmM
ZOdBbTMqfrkyN+UgxnKdvaCqKdo8kp9ZkkPcRpHYt/aomjpb8gXMiQP4jJ3Zo7nY1Tcc4fZJ2IWq
qfNa4r1xbLI2NMn7xp47yoLWb29/71OTVznpdMuiObKrsEUe7PXKdlP3awd1aN9lVpXUeQZHEB2B
TpBQlwirsVpy96L3JdKZXY+v6uoI7ZiFBE4TrMA9nm3LsZ+8Soz7QmyqrK7IIKYDyCOWMa/p9zEr
8+su8vaprvCpfz0qI7g0qPoTAnjR5sAcZ+icL3A7sL19q76lRAgXrNlnv2bL1UrKcVPRmjCr03Nr
54mRoyrr4sb182hApFrn/SEn6S7Be+z7qsp89aE4DK5e2UHUyPLKbZsbDCmcnUPGfN3tIqnmeIw0
O6BofCKLYjSfO3tt9g0ZVZAGNABm+Iplo6dNeB6W2NxeTPOEp+uurlFFaDjsOWsrMptYe87pxtMX
+3kojFK/3Ne+ch2HDI/yw2P914nfHIRo+oPQ5L7suFBVaI3VWLO5SbmEXjsXyVT/aI35HMzqxIBU
RWjFYrI71zRuWVDiL+Yhny1cTF1rX5BI1aGt/5ezK2mSU+eWv4gIJCSGraCGrp7bdtvdG8LDtYQE
AgRi+vUv61vdW89DRC29ME0J6eicPHkyPdyw5YKpBJ2k3SMECTfBOzq/X7fwF3s+RZuWTWkaH4Y2
uoce/1YQNaj9dQ+/2PPNhmpz1snZQnMlcBPd6sMI7bIrn36R2sdrVXcO/qUHqFV3QrLoR2my6zSh
okuJsmqM+jYaCTv4pu53TS3BpYum66rZS+5Zt7RsHSG2c+CrfyijEH57HZxn/7zo/+N8/CK5vKSZ
2R4ZvXJlfJg6VrdHNFXH0xjD8EPQrYP35jSPo+CKdZ2oqAlKGG9WDqbA6LAwSHF3pheZNm0nkmTZ
7mEEYQOxdUH52KQ2hOXklGr1F5zsN2nfZV8WGg58q03C4TSafHXtUkPUCJ6hsNwDqTlfS8X/gYdo
+81w5CGYaEmv04mNzoZs/07NakAhTdBvQF5j8PG0hicBCt3rJj+h4vffp3MMNoDUpuJDP7s9rr5X
w4a/rNhvos0lnw0Dt9m0cUDG81bSQ6Z6f2gs/xte/D9m2a/2zvnP/gtMiEPbr2xDXjYB4fG7dDWN
fINg3iDzFIqovfBVQJ6q0PQSo+JcqtNUnb3Yh7OLmhi59OEuJn6JiwBE8aWYkn7+QGHyOu7M3PNZ
pPAamXduW5dvITyrC1igPy0eqZ8gNmi+JraBn/mfD8JvluqyLw8Hc/QdYG93mDOl+rwhUGEUNnLs
nz8///w1f7FW4UV0C6beqm4GUrpBFTKAs7XC9mTblv2Ik5Z9XNGsef3zX/rdL7mIdAwuy3OjHD9M
xup9rLx7z0biruzMXdIMXQUaIEijSE3aRArYQCrRUn4lJEsvlqmCF3icacYPrfPfCY4FnNnhdX/V
ytCLlTFnuFduMT/EspQCDrQfMpJ+v+7ZFzVKncDSOXMAXyZYdd9aqNZjU4fpdW9+STUEjExJ4lwM
qTU1PtIx4D8XGMy8XfXul1RDXg062TgCaz0x+m02eO9CgkP2t+mZ3wWKS8IhJlR9A2giRi8anrmR
mac3U1Nn4NJdqkwQMG0/gh2ePsBtFb7XwDfs+LnhFpqsC8biP9QbtQ86TjtXANaYnxonVVhsq1k2
oeSaBjnakQN6uKGfH+BGybd8KqdWF9FZEL4YHeSQ/nJh/u50XXxniKQmSPgpegZB7G/gEA6w0F4p
UEEvWSo27Ya1CWFhDptu7nIzkvYh9SFQpeu+9MVdg5kxWbESA+A0DPj/TsCIQHTlJr0o5RZZbqCe
0eRgIhdsgtSNJzlR1ZW+HHBx/u9900YT3JORsB+GkbFDC+GZnU5dsr9ubaL/Pj0zk4T3RsgPWwph
wAaixidYY+or+/2XDM0V4oJItc4wQ6jld9gXAzhFVyW8Tvsi+p8E4b8u40R6N07zwpGfsETg+gRc
0qj+ysW52PYdGOvVGo/xoVRIdeF4Ke2b6kpzXeP8kqS5wqp8MMOItW9kfxMpPuYJzKevvNvPwOq/
lqaDHU64jAPifr2iVYlG3KntrxzJhNbBf58O37MaeUjKUC+OII1ApVTAeUUWf96V58Pzq7zh4sSm
A/xE4MIdH9gQOpYvykKHmWKeWp4M9/HPP/+V3zBi6CWBDeMUFUyncavPmU4wfRHL7adqKWMC5MQ1
uZGbrMt7BWnHV7TCtzvw/loM5lakuW4IgF56ntapjpByrfzQ6eGbLrOvrrlSQZJektx8QOo07WZ+
AAu2fISOtMVw9BBedTZodhH3MsYapHbIWTZP1F3KJDl6xc3uz5/m1xcOvSS5qaFZJmtJdEh9Nj3M
SrsPWVrq1z8//dfbi17S2wD46dXKKgKppKvXXKmqhY296ca3HkLey1VYGb2kuUGMyquslfgNyB5F
2Vcf2Nbxq64dGGD/9/zVTPJNyyk6lLotd1JX65F07LpbgV4S3cq6XIgnlh3KWJN9M4UtBirD68Iq
vaS5dRDNboO6ZodxGppeLFvgjhMxV7aT6SXRLQawOgYSz++ywN2vPAQbHF5tV2UT9JLCBjWhgSip
2SFwUwxCEvtnOHuQ/nln/mbfXzLY8OZQlnG4EuZq07fEVJWIXBv/pWV3Ds7/P6zSSwbb1C4LsRPQ
23Bomy13rRniHDpGK7TBaNqx/UC9+6ImOn7788/5DdACX8n/btOyhI/YRtIIlH2CYrlaBz6IFRMg
P8/Q0b1v08aci5Kx9nuylHGnIeIJAK+IyjAaxAYMiOwGbukkNtua9sWnfXNrSh3WAnldMp8wTYd2
+J9f9zdx4ZInp7Tazn6B0WG2ZFxEDNrNpxCUhG9dL69TC6eXbLmhTrasCWdEBbiTFz0ZWB5Yu/zl
4vzd/rkIC1SzoN34Fh22mU5HF/nmmWM887qYn17kQ/WcJlAOCukBWid9Aen78WR7V12VsNBLrtzc
RdL1LcPTp3oTUU2r+yi4kmhPL7lykQdzKE5sdICWSnQTmYw+p1v2t3mb+Ncn61ImbdJozTpoax9s
lzWAOKzpPtvN1UZgNMa3BQvj4Tp3KPr/mHNQThl8E5FDv7XY+rACb76lU7Ret4UuuXOxHEu9lAk9
pAq6YjumOLzcurEe/iZD/ps9ekmfM02LuH/eRXOW6SNMBcpCgVpx5etfFDSND/tEDlGI1lqa5orF
SYGPcR2Tlib0v/EsqJwF7Ae7+Fkl424tQ17UTX9ds5omF6e3HhY5xOhXHziu9xwtKkhyNuyqji9Q
vf++eh3UybDB9PUQtca+aRjeiaSM2k9/Dp2/+aiXzLk1VYY1bUgOsdPTJ6Dq+t4szd+coX4NgtNL
5txkU4Ae7UAOsuvBV1/6wX5KJCvfoY7RB2IcgtKLYJDhx1D103SQUDa9imNLL2l1VUT5qqeZgC45
oxsBBdAc/dXx5rplO8eTfxVpM2cNm/VIDmxs9aGv+R5jb1fmWZe0unWUaVovHTkY5+ePrNJ8P1E+
Xpeix+ed8K9Xd22CcqbBq9cyqX6ELVkbTHdDpOG6lbk4xxtndoEDCG4DIOOvox48xlMp/Xrd0y/O
sfLp1CEDCQ/wE673Dap7NPXMder3NL44xxGud5LEaXgYKpAxBYxwBzgzbvzKCHpJqKvXFIpWxIeH
uSZlkSxqhspKdh37gV4y6hLu5AD2EjmAcVR961TM0d64FhKil3w62FjxdmpLAmm9pT/N8Ew6DESH
V2EqmE/5765MuEYVamd82KBLPjkX1d83U03qL7vyN/f8JaMuCWrZVQ3CXNVAtFKEQVYvYgpAAhJO
D/oNMGy8XHfALgl2ig2BhGIUbrI1Wm+gh7E+yH76G73oDAP9oha45NdtlSbwEArCA/LzZb6LqE4e
442t8ASI+CTz0ie234UYQqFF/79c9aqTd8n4MlNjps7a8FDBKu8hjDZ5N3rlrstQL+leW5JMaSgh
vQ4tNfnYDrBNqNd1vnJzXZxrXzUSamEVhN0T73Y9V99gvLf9ZWud4+avPsjF/cz7HprPG85Fyabp
+7BuzUc+1n8zmvjN0y/5Xr1No4E2kh5cw0IBw8A2z2L7N8YRLKTOr/mL17/kewVofDdQb6UHBT9O
h2791K5cQPdJ116AkDT3u0XCkuAmXGElkPPFTMuZAxLUxbrRePvgoccMai0Ex36k9RaNomIrwAc+
JxnNV2ebaVf2Ni4FvFwrEOL4Fld3W9b6SoBTn/AiG/syzIcEk045WuI+y+M+TTyM4/pK5+lo6JrL
RYfzYdC6HXPdDu164NEU+WMmgXDt/Mx9KjgM8jxkiL1t92vUgEyyrlvoThhJndytq4fO50ajZfPk
JKysj7wCIrBTfoMdm6Exj0UVaEpv/aagZqvktCl0Nnrjnyq4onwOkeWN752HtTMezCeVUz8HS97o
LTTfo4ltSz40UzWJBvqC1UtWDWElwpXE7GBQ/s5iBhnlDWxW6DjFY19HogzNuJ6SdcMGhV0dxlM+
lJZAicyMW9UfeRKE5W3UBRvNG2Ca2z2HxZsu1nBby6/WdmdWA0L8QsVisjSDa5Jx5is04c0/+HBp
ucsi6sg3QsuxfIjSOsadxvViRB+MARFNGDLU5+XQ1yc/AgnMFwg5h0fI70f9DYFkaItXDF2ak2Rs
LNKcmHyFGSNb8wAuh0muZUBeKA9Y9tTAeuoGhpCOH1eIokvYB0ZL+bpRFk73jlKNzivQwIqfomDw
ZV61MmQF7Ibsj6qbtd3JoNMZNMYqMj4MBvTfPFyzyexG5BKPcjbw/iLjFq3HbdvSSZi5LMcd1Mrc
th9lT78Qo+L+JGcGqTU69M3D0pXqFW9YgW8lIRv61rFlfa3U+JUjKf1qAugfFX234kR1K3UfbevX
l2as2eu8DqPe0ZWBTOIj3bSiq3UAKWcClThRNzEtfBIHzxnkZo/1iGoCIEfWu7wf6fpCQbmgx7Ia
gZgMPJ75sVbW0oI4DlQIimTVICq1VmgWr20Mc3ri1D3slGv7kUGuOdtlvRo/g1bYVMW6xnr8oqOu
rPbRnNh136ckpS+6bCa6Xzpd6r1BsxKbdghn+5JSyclNBGerBe6JtRuKJU1D8Op5sFQFw+x0IJph
GfQuSyO3Hls3LvVNFHNsSexdWUGHeiRllqeI7+iXB2btRK0SoJS9HuA0tYyZ7vOKdYSBL1HPtAhQ
+T+ozQ/py2x7ferTNDM/VjfRZN8mTahvmYJbCtJBNaBF5eKfGkDiN9rH/JF0UbPskg1f95j6xt9L
tsb4ntui+51bWTc9Txuj/o1zLE1uHNiughLn1zu70uDNJ2aDIASU5ePHrVdVI1pIWrWimbs2xNtD
2eJBjXDMLPiMc77PUm/n+9qNWVjgY5bpjgwq+VG2tvZvK/oMZQEmWprsSea6uyTzwCLRQQ2+YgCC
xLmSSw1Uq6q6rKAdycwuDNR0B6sq9HeDBvr/t03rTPZ49vNtnHBddDbPlD2mJ1bmhg8cS6gKloZ1
kA8ShMzb1W9rnU/xskBmigTRN+9wxDGj05+jSUtitTurOfb7WWHln8utmtkxgiXucBuz7lWZYNdU
0/o1lD2+i4Uw6FykEs4BWsS8PatutnNC0x3zAYMjpF3i5gQBZmnwyVJMBHnIayx3qScEfZqSTtt9
T0L/LV1SP95WYGBPn7Wn1t/rptLLTR0QPg/n2yGpiGCtdYCBUwXueriVdZMvyTg1eTyW8eeUA7Tc
BWHjfoSlmQsfAPnA9z8zSMadrcusWKpxPCS0g/P5CH36eGvfzzwBoX3U58qZnyoEg0/AZgGs/5R/
KaGxt48WzHxazGMV1TShhEy7LA8bX+WrmZxANcafAVMEhZ3BAF6y2H9bR26hdzJ/drAvoyLBYX6Y
SdrnUKCyhUT/NK/VjHQwDfgOW0ZJLAVTKLObRN5qFUxz7l0cPMKlFEziId2wrHOLqW8xhExBOQg8
AQG2tz86MucShri4ApzcJc5HBXzbPuEGU6fFtTQPoaoohZTZ/bbYUQpYXpCCo686QWUu+DB79ZUy
Un6FFRJ9jusYHuVT0Ik2xHWjZoqIHqoqZ82wvvTDOLzBccrfdpqGX+pODW9R0pW5q6otD1nSvjjX
4AfWQXaMyPLFLsmLh/OkaBLX5CxWcQElGCqwKempBoUIjPUlgYiw1p8g3pA8kql9D5oKkO3awMFB
z/PL0oArH2fBUKgSWix9V6I5NWZHMwEK5TU6cFFUPre6fo5qs+SpZOMhaMfXvtreuQvpbsEU4MFC
X1IEZhxOsQ6ww7um+icYSy6Mlc86Zl/dGD/CRes2y+Jx7xb7uG1LNoptCqvvEMOh2457k33SGZNA
iaAjs03Tjjd9eqwHGC3rDv2aqO/rfJu35h+c7Jjkm3Hf23aDRlqYNickJ25XK3cXrikuK9hUvDEY
xr6XvruJ6PJYN27JSR2yh3iuDz3bng1GPm9wUYR3Say2/cSpE6FP5xe/rNObM2YVOhjTHGfM35cR
1kkh+xC2MuW+jVHJhMonOZIN9bls1vXFoiF9SgJs3woa0UVftrUIJRS/p8mth7Gj75uMsWizEjyr
B9FGzX5toQQUQVzxEHXR+kCCLMJoUzlIAdbamEtK6Dsklfw35aNv0MyKcjBShkPYJZ9BCdTHgQQQ
WoEx/VHB0FVgRHY7xmvXGZEwqEbjoGF5RvqmqgyGI7BcwKYbqsek1Gsi0iyVb0biQhvjYRSqsy7b
YY/sUtm6QjWKPoyh0l9ZP/T3WxzQYmrCPUtk/8AokslxrE8ciVpOYtPtwliH8BRrkCLRiX0e0I4+
OqsWUffNDSpjflfO80Olgo9GUXbE4dkRyZPdOo+VaEqyiYWHNDe9Ormx/FhKM+URbNpzQ5ZB1PAo
RJdCV6c5DBG5ffSFWf81goRN3oGdV4uZLP0OPYPxK2Y5m6JNg0oKP1fDMTGItMGahg8QG0seI6IY
Lopt/ryBiV5Mqh3gjRNlYqyk6/Jt9bPOV0qHfyowJKoi9ENb5XOdqAJGE1aMkAJEbLH8XbIllYcF
HbMajWoZsQP3wdjnjgT1kbp0yldVLiIinIsFaUFOt+kdteTIQCQiaSxaDKPXIKnQ1MG1ZbnlemC2
aIy3W55Nic6pQ0gkC5EnDz+m5QHjwpUAdy8uQpiEFv5Mc4QkGcWwYHSqSqIOc1u6XNnqHZpLRkDz
RELGMCHFkvjoYw/tsrxaYTGEP0KT7dhFJfWQ1WdsnznT3/LGP0xr9qna6oe+aU4ebkfHOKtG/YpZ
0+wO+SBrny30MXDJpfP4BRbM85qHS9R4nJYO/Mlpfu6kWXVByh6XA4+6DJK8qSa7BpBadTdtQ7a3
oyP3tbZcCXgTxWkezQtrBQtshkoji5BfNIg1ohohc+ywFHclHLW+SLeQvEfm/8KzVItoDoM7u6U7
VSW3SID6+yBqBiXYNMw7FaZfvBxObT3C1KJGkmaQ+z1Cc57t+mA9dEPTPELq4W2MwCvOuiYTw7Ql
vYCcRZpPoUHxYiuWJzwZsDX4gCwpDE+ZTHpy3FgTJKJfwvaE6oQ2YJzy9WcFsZnDUja2L4xb5Q42
Ob0IqF2j/WSiCsnrWRI9TaXZV4x1uTfsoUcLTQRS1SKhvdm7pE9eKZqCsLOC52gPUS1Rlwz/C5Wu
qFeLtWu6MbxRVTUUJW5Qn4fcbEdHsU8hShlxTOA19p86qhzNKyLbl3LTQEg4ajDRTVmTFeUCIYEb
xxPztJnF7zK/lEVtoWPXr1X71rLG33Vz6mEWZSTcHLausGQa9q7WSILA8t8TgHafLO2GI6KG3WVD
Z3cG9/UuUEv1YkhGnglyCqSKa2DzIEmym2ppm0/wGgdvA965cD2tu+rGs9E9oUab7hkhuBfTLbUj
TFBtlDMzYYmnKmUfJjf2/8wjNFt709IjNVEditJ2yU2FRPwOArJRXi19+DI0szlEhmAWz2PjExAu
IVPewcZmWDgRBFqMTlS2a3+EBCVttk0f+ZLxQjvdAdOx9QkETY2pVStf6xLSnhiEa1W48wkJYhFr
o78Pcm4/oA3Z3Ll5QnacDMOJJrbFFpNqFFlKgptsi1Qx6yU4ReWobyxpkx0Q2tQ8ubn3emdsEieI
2MkCxg7k08qVSVVAm7Z8nbluU4FjOb5lq4IhLLyY2ntQU6pPczmGX3gksXbK1fY1igaCQjpwAZL/
mKBLSuvPsbWumLJzdj00dbyJxI7xTSiH+LafZPfOJRr9qHOQN6GqTHdlBn2uoYEGfQB1vbtutXw8
loO3glrdjPdLBIVUAXmpIB/TcTK5GoMNt5NuStQ7MUnQAyhRP0VLhvplHqbTstr0AWgA+Xq2xBFw
7eyxmaWZYSvk5GlaSMuFs7F7xaWTdnkcD+BRQidTJsJmGOFr5rE9LJgMvUGISz9olZjPpKYzzByC
+3IAV104tsGNfiGIgGU3J4UZMkRM1i92j6t47nJd+YcANKICSXj2D6Zu+3aHXTnoB+MijGie543y
uQdgAC53giuXZg/YJ98w/TjDSj576laPfbvqZcdjn7VCrx0inEo2/RFmgrdbA/dRObaffQQQQSxT
GFroheku2hFm6DNJom56m2pulz38jxkmvwyBPVC75fNchU9L3SASx7SvfGHmkGOOaB7pe5e59csc
yMmItW2zAIGtzECnqyQqkzKQHxWvVsAgUQC6+tTJYJ9GcbaJYePDg6KD8sWcMlSDwEN4KBIJYWIx
AQDaszWAVT3IYt1r2W9DkegSpjAclIPbldZIY2jEf7RIRPKuLu1OIbI8mIkafJ8hgstaSWRyTFm5
nkrM4r1O6C7tVMSmW+7UKxhI6W2nABgZxASB8S6zQVwOQA60bvqihVD3DUtmgyWqqDw2rZEH3CP6
ftqasYjpaouBSbbXYRNjlipkUpRz4Hdj4+xDjyZTjiTZvLqYdnuHf+eAX3Qxw0v4fBk6oAwhbd4B
k07voAa6Q9w3soiGudmtCJh51I3yBhgbyrsVOCqgF7B+u/WsIcfds4YSRJGo2Hyoyq43AhRb1eUq
7F4nOCmIaJq2VkC6Nd7Dpm/b9wYReSJDV3gSR7sGWr03k/dUjIgojzz1SoAejB0+1LMWUEOMTEEQ
ZIuBluSmZI7/BMuTH5EoZTemQ+GIBz4zg1eCjr0rkAHyHfHVK+pWunfGJ89xkj4mtpOfg81+8Uyj
/1KbgjfxAPGouvwItzF9A52oehT1AodXoSFfjLSPVTmmFVDssJCkt2qMdK4TOJ+1dEYUnKFdCuTO
3kP9pRE00VM+etASF1OtmCL35tvESZsP8Aa4DehI9yZg5T7WGIzox7J7k4NGQr3AvaUKJC82ovwO
4o7Ds20G/tThDv4Em0HIfvXRfOwpgIptLo+JU9WDdqrBjDqEm5Z6+rgxEgoGphliOKtPFYztP3d9
tbNIPs/ZmBFbNcQ7YlGxj+glIPqbAmUTR7FVPddd4nL4PqvdosiPOJbxYbTYIhXtj3qhmaARUjCy
1dMO8qo/N4jPfk1RVJxiBvc0ZkwtOh7aHboJ7pG45KANX3KXNG9rH0xnKmK/54RGed3ySgR+nXe1
jqaiHPGzQh2tByDz5MZk69OKlOvgBoWgG7W3CWPf12b2h7ZKH8Nkxi+Q3ZOv+EPCUCjOfAJsFAdv
MuPhgWUaqCokAh+mPm4AjADiFsbJQxlQzKqkHmMrGPf8ONvogUTnBIprkkO9udmBpfQlDiqklKl5
j6Z0zMmYfKt0OxUUZuIPLDQzTskwCD1s/kuNVs0uWTEhVRmaz2vL8xmDOofVWpPLFqq2akmhJBpt
9T3yE3xTXA4wot/CZgcYAFlXy1FLQBIQH2cMIPAfyn25LmneOMyFdVCtPuOiRLSNo591EPancE6r
Av6BViB/WMFZ0W+ul0CaFsN3g2WP3WSQlmr7kSzd56xNWmQMvc4nSWtwAqXdT652O2vK9zo0oP/G
bDdBafJBUlg1BhN5drCdeS5Z7HdqmpDBKaOFrWHTFrl0H8glK2BInx6rviZCEf2my47vk3heopxn
ZfA5xkcAVD2pjxAPvvH43CILQNbFlo/3hJWIB13b5AOt+j3UyV9StL0HLRuxqWm1uMPr9OThmfYU
ZibLaxsiJPEJg0KLavubAf7xt33W853iEuVR6yC0Ng9oG5aEDjk3vb/TgfGdiKH+8wXZzjtyVnMa
Ir0+dJEP8jhY11sMBakn0vcD7r9xw48DUtw6Ecw8egDIau69jD67Oa0fx0gmyxkrtsuXHnyAfKa2
xIub6AGab7OYwIQRYHpM74uuMOSS6B5LNYLyP88Aq4dGz9GpKTPcyxNoxQEgL5U8cQmPgcMCvQkM
HI9ea6Dg5fQcqW1o94s2A/0hq83lQZtG9GT57GmuS2B7oqTIdURckax9aOZqVncsGKhA9dcU+LIO
RxB3rnk/u5ComzFKYDIMoXJLPkxhpr+tpZ2Szyw7pxdirnn60Fqy3qw6kRPSFFyA72NTT/QEHH1K
cowunA8wSJ/7AG6qG4aLfcKQy7ZhVzAyoRw9w3GvcesTV+D+YmDg8YDfKRI6/aFMktq+RBCKXPaL
lF35BAvh7uADjRo5GgxKTd9MfXRfbdydyhT0aBwE/hSGPvQiQ6tIPS+Y2LNA6ubmvmfM+cNKyeiK
oXetPIXVNnYfbOhxz9Zm9e4wRCzUwix0Kd+GkhG3AwSK/ko99p9AdKGoaM5Zllg0gdNaj0ygfQ4H
yjEIiPG1R4g8QaJToKcz75MEYOuPYYRp/e1SBcNWyBW+x0IFm59+ErPhEsYZied9WlXu05Bl8ujL
un0xUbu1t2ky6EeJWwkHI+aqvxkDV330rUTxz7KVfUybJv7g6NxuBzmdswtZJZD2xWkEJtrH/Qxf
XEjLM1R0S8aemngkj/osPb93cdkCfh+XdoVeHxjxN4li2tzj7u7NkXZQMb5paEWO2F+4vewEJpKu
mumxBl7wvSWjvsP0XoeOVk0wYgB7+TSFRetqYHyAekkJH1uq4fBQa100LS/tMUK0AEiKgcwj/iz/
MKOSiW48dF2jQxDH7RPlA6RkWl+uGEQ/KxcjQpX9DyjBjh81ZsBe3NLQpZAdvhB6/M79GLkPgwJl
Nw2e4BmfHBtDEmBELeMfHJNW/5xtC/0TpI7w0SmhBDuIEktf52UyR3nGFvQget3IGZlaV36pfGvV
vYEHMCsyV/U4Jipw9tYGRp+yvjd3NXQgwx1cVDov4AJWxk9JPEx5HY5d9NAFzI3FqmzW5V2gfkRo
epg8IqXudrCUVy8ZjyNMM/dmPaKQpUR4TgH4eJdBQ7/G5SbQqzE/JaHoiqismwvg2ttclLNZfvrV
JR8wK0jXvUYz7sSJqoOfDQF+vFPZ4DDEXOnqkGBQ+mRQ5fZnIlP6Glr0Gu/WalznvIsWMn5v1yqm
UqRaz+4h8Fsb3MRbHEbPhm9c7WYLtbx903T0hFidTKdOQoNOZGR2Nl+hVcnzJY6SJ3wMbtBrCXsk
InWKgVXoTaSuaDR/ge+MMwh0igBhIBsDvEbH9ujjfrK5QS4GYlI/l5W+HVkZhz9CYMrxvl29TM+6
mxBZ/c7R9DC3aJ700XMQAAEq1Ejr+snWG1qEC+6eQ2zjcT3/DrXnm00g88dCxE7tTGTzGG7mr6CU
rp+hE9/cp9Oc7n2zTZ9ASACAPeDyvl0TPrQ5ZvWqWQS2tLD6YRP9ZpEyvnTolX3sJt9kN3XVTSjv
SZiEL4674T5YedcUOLPqH3yD7cus/4+zM9uNW8nW9KsU9j3rBMngdHCqLkjmpNQsWYNvCG1L5hSc
53j6/rK6uru2uw+qsQHDgJzKdCaTEbHWPy3f8Y6OaxgkPdZrHVlGKe+mtdge1ArPnlV0l6FRFbQS
VmXb+ckoE7AmsP2sokIFsIkrs/BeAnOY7ij+7XtooaQMs7yYCrJA56B7tds196M+0HUSuUC4l2Ij
nYcv01xnY2+bOWNOg9EKHrJi0gePzoDB2xnOokot5a0bOBAIpu72YnE2m11z9YH2M9NsI1E4yjiN
pmfm0LbdYJVALG1pvNbubPHdNcShMpt38pNr2ORqut960wO115MrfuROk38PAHyvx2T2jCggZ0ee
29paUfeDWxfRCoQEpVj41gt93NDvNlU4z6PhDqeNDng7eG4RvNjNQltLdlJ72lJdVV8FsZzEPtf9
heyFFTiKVWh6rE2XFMK+kz7nnd2HiWmIbKfdSwxyO8PMh/OSDE/Ea+mPgL+TUKfOZIc29ufPrcxE
fRhH7trdTJn62IJC0KuVeR9uRunwt7N25lXKHsYWsPlAYi37dLEj6lqJSBUbbmVEg01+rGdne1qW
NPi9KkrK99paxifq0OzJTBQXIpnWGtchROyPCtVIHpYcBwN8vPCDHSmAdHeOhHJRadKckgXPfSjV
1tzT0etz72jvvCibrDrGn5SOFavOTnTUtMr8wrXkpHtrabOSiQ2bYrAfQvLPrKrHH1bTWt2FXq+n
kwZN/erqpEh2ZgUkvR9MOliQ5oqztxlKwVErV/NR1R3Atem1fRvDpzdlVAcu20VlGxxNGsY+AanO
gzlMjSR4BZhL03Nasn8ARzVGekRP16H7zBeTxr5L1c/JLbrfy0ZzBMAGrp9zB2UZOaJdHqx8W/xr
Dk/YDHOsYAPt3LSpY8flZBiVc9MvTTZd9b1ZyCgzKkbsDOMGd2QWbvGthaGzuKNRPh6I+DT1rhFq
+HRAPn8YlWdX54D85yTehgzc2Mhr9nAA1jQ7CJtg4ihQkNoRa9aUcVpDh1FG6vxbpWT1MdZzK650
lZT+PlF+8wlTP3uhngIV2aVvfV7ajyBCgl/NUdsky50Yx6SMBgejVASRzl4vkvHFrdBf7DvlT9Uh
mQyOZekkLZnI2gUENiC7qbY8rFVxKpaq3PUEwdm7tQYA21GdV+8rNHPI7iJhtYeq3ftOubDTFmt9
yyZsnMViwOj68/o7uHHQRKacNMCkSNonxo5yx3SDMLiky+yKQ28OmKYXx/BSwDg1+M85Dn3nxCZr
O6HpGiNqbDMvvnnLJF56w5jUD69DyYEhQesB2KJM6livAw7vqWr9Gz2k8xKbXTLeOlkw/67BDnS0
5fVm7pt+oUOsVzVCEC8O+eeaYT4RQQ2mcb1OYqX9BUfaj/W0nZeep96BXQHbN9Is/GNdqKa+Lnn7
G7tiwYrIvLaFzVAtYo+u5s6gL19XRk4sBtMrZ+rMmj6bRJ+vwjdowrpBrlVorIHp7Gs/qD+nxAEO
EGTQyFjqan6GPF7svcjKed5fsm/S2NDehELGrtsXooxTfUgwl/5IZ1FPYekGvbWbR4q3iKDKWj0o
Mx/gJcoc5M8oACW4rcsaTEZ1iHv5Km6G0syvW1khcxelm2zhYGIzOw26HUbokY66Xc+L3e38rFYv
rA8hnmd/sxquk9/78Ur7bUWOZTUISmgzXv1am8FxXAR5S7lPRRMmZF/0j+um5Ug1Wi7tT7OttmDP
f9G/sbkxGTsrFJxVV3USWYaXLt6OVPqmCnET5x4KHqeQexMGeorAL5ofg71Y627gTphDsFymY4gF
Jmsn09Ft4sxwuayjpxVFu6e3H6mZ2s6N6mjaaD/bUV+gKXedbj1g93NQw4JFq22V406lEB4HsSXt
3YIB+5ufZJfIjHGU7yXt6bAfUIXMcadap4knuhDxSlLdODyYzbZ456xbJAZiQFrp7I0x3ei9605W
36DHa/6ldf3q0/CyRtzCAvjLfjNwjDZUpPinQnABDibbtWv/NS8pI1CcEIx6pTZOl5ghbZJG30fv
EbkpB81tBRFuwIfkxhg5yADTm60w2DhtZXRPUtXyvbHW6TtC0OUYlE3m8fF0g5bAsqr5tJiVVNG2
Vd6FmNt860dWVLPNCT9S0WmqPa7Qwc5Ls9fhKLRf7WpdWn7MOXnhI1R3z1zM7jmvMyhvw7a6297I
edNuk2cZmPA8vXRGSl5ht/Yvm2vZecw4k16f/LRq39bUk02UijXTEV84WymD2N2VEr2ylojED0Rl
Yp5Syr1FSvngmZ5o73Kn9ufjxg4e7Iwxb8yIE6C98evC90OX/JRPsJgliTxKcgCAou+Gy6wgOcTW
tLbj9VQX+V2hPccIl96i+V3YbmO2qFqfOfe5nx2axTEsXABj5HzB44I6vYym1hN5lCucDmGzauCr
xqZWvQrqQgBMb3PVXVnDRDtI68m26+t2VSEYEnGFTcutXZmGxJ+oBnUj501th5S81PptLODyTrCH
HCoeeqQtBIk1653vJ7O4TNqYVaylMs3bmWtBPHdiFUEo/G6cv00TwQJ1mAdkSXFsFG52zyiRFC1e
Oo7PJEGZD61vl/elny0fXCrKYgfbwHTypy0rqRRa9wMRoY1MwXXGDQfz0Lo7uNCAMWKbnXyp3t1E
tKxZ5kSABt53M0g36NGyXll2paGvBzl315tTQJ+405zvGqu0vveW2p6EVxX1i9lD2x2HIOElwRi9
/rgIRoj/9KdCYQlO+Np2g5hq95yK2lzv/Fz0Pyen3374ZTMnKJwufbrBXpDup8ayVuR2olTx6NlW
nIgqrXcGmSw/fVPCe7uDbI2Qg1a8Ix3UvMeqcBlfPiVTGjFEUR63ImE+l+uVB992ftbrwiSZ2TVE
yzhmg0PPHsgtCG2yHOy4ROvR3ifj4Bc3Fsvb3anASl+ZSdN0z/6UgKDXDGV04lJI+0wF1olHpDJU
uWGyOdnPJWmb29TDFxvrPuWcq7V6FbO0myjb1srY1X22PXloB2Y+REp3kqZNUe0kozDT2LK140Wt
m2t2hM7OGsb1OXUfLrUL5GlyTmWhCT/qAEm7TXIaR6N8F5CWazgNXWkCXy0TSSpj0a27PhOQOgur
8ZwLEay7YvTtGzfr1GvfWhT1YoCmt4SXaAR/G6zQom1LRA4ty1NSDJt9KowhS2B3uiQ5InTRVG2e
aUFDp3CSP/BXNODIAbdzJHvt2Fdlc/kUtPnqsVoN96ELSjBHx+b7EUkRN4WVw7APs39qC0RjpDKN
HZcBdHXHQPVh4Qy3vR6Ua7XLY2lM5Q0l17jsZ5K6fd5kYP6wEyd/bvsmAb9YjR5gTwzGnnMnr/cq
kArBQouBaAdP7b9mc9pD03teRylGzmcHIeqo70YrphfVXiAlZN9VfawzXWcMQ2mBJovBz/t9YM59
v88mw8tjGy4hRbdiKw6+0e2f8R+gLc2Kob9cd9r8Z+Vn3dM2Mcz+IXFslrXvMjwrLCSuuzBDTlLH
btDlX9RtI7PX7I7LPzoZ5brvZrTaIIbWtmOPANXP/LIAER4M+Z3KVUJjJblDLJ2vzJeEsisHPjRH
G4S1tdRej956WzNwvYiG2Ro+FvSQr8lkmxX4hj3GkkGTMurmjgkRjZWUY1zmNTXKtjYT5BctJDvR
YtrfPGMENE7Ldrq5jMguDvRK6cC4b/jmPcycbq6yup/WGI5HQj6qVoqjSe1YxM5mXFLgtep+ZlPm
Pc4uzShSBJ8U9KrWvKxh91x8baksiJykkCeD6QDdOSg3NwpSPFO7sWtA4RYM11U8+Kn1ZZRqfdJD
NqBn6s1GxxPq0y8l56qJOtdh6qHtZABok14TBtQGxjQggtUDUIqp8rsMIfHl0rvqR2mUw/ek9VhI
YnYQX5EQcEbkVqvd4Lvrz3zoh5nKqyV1ZdiS5qZMlG1FxtQZZhwwTGne25bXdLt0NhoKNYoWdw/A
tQ77fA5UTZOvvfawiLVboVftPsCu39TebeIPSX6d5SO7klVXzgptKNsUjrqsSoaWLvqxIS4lv538
urUgkqS17kVZBCMn9KXUrpwpldFIFEfzUqEeXf+NXfa/05T/4rVIJsfkEwUXM0S7UmGjWf9d+vXw
9aecAr+mcG6GXtdVwFKMpq4umUvzdbU29r9xXpkXI9H/S7Du8O//4l/CMc9AzS0XBzehYD0ZKav0
MAZIAUJGm2VdXNmSupQWePudZrr9YXZK9nFeMZR0n9FiVTvO99o7rY7h/jmz2a/JnbCIeeOhumUT
QRadZ2qLzeLfzen4b7wr8hdHFcW/VfoOiElXy+qtqJbu9xXIXIdy7FqSa8wOuOnPfXW/2KvSrPPK
OrD1wVzW9LwZinUne+vpz736LzYMU9gLEXy9PlgbJkzHnsVJiCb/cz6Mfxgc/uW+COpcpBaTqw9b
0YqdGM16zwAw88+Zen5NIVV90Ahf8d4bM6iIZHSlZzGFp8j+jcX/v1mTv6aQGpcRi723bAcI+9+F
msOpqx/+1GX/dQ42fYbdMA9VH1iK70UQ7Jgk3fy5G+bX+NG2myaksRcCsHQVczktc8fHaP5cEsev
+aMrqgqnFYU+MP2vODdp1+87Lf/ciBrr1/TRUrcqp8DYDt3Q559u26u73m6yfw5H+I8f63+mX839
/9yShr//Fz//aNqtz9Ht/PLj35+bij//dXnO//6dPz7j74ev5vaj+hp+/aU/PIfX/ef/G3+MH3/4
AX4bhPxh+uq3x69hUuM/Xp93ePnN/98H//L1j1d53tqvv/32gxJgvLwam1f92z8fOn3+7TfzYjr7
j399/X8+ePkAf/vtBoFGo/KP/+spXx/DyLPN4K9wiZZwLCHMgHrot78sX5dHfO+vnrRNj0dN0kXE
ZV5CjQUh+9tvjvVXUwZO4JmuF5CFyaY/NNPlEWn+1fGFIBTDZt4ZRgDvt//1zv7w3fyf7+ov9VTd
N3k9Dn/7zcLQ8odzBWmZTWgfUTIQVrwLCuA/ni/JyCkPkF7dMCnbiuhYR19Ea29VKupEOSygJ1WR
27HbdtD1L/R7UD46L7OGRpa0xPZb0QSL+HIz0/fv3Nadt2gCrMTyYFbeRxkkjTgiiJLuR9kOiwkQ
wEDzfZEOWl8N9dZO96DPZb0vA46twULyGRqjSg6iwwNF6ZaNuIXatjfN+61ErBKVNlPfIjD2/FkN
jh0VTrdUz8Mwtsu9O1J6XBuUxo/zCNoGi6ZVvkvrcniABZUvZQ3cd7UFCMleJbpWpDD+Og1Hw0gA
f3clCXYDsFrg2WYI71LlNyZzJ46uW8pxnzCzE55ErS6Zw/06FSk1G4rfDFFP57OmDP/aKsyZ0k7Z
QNzJPM1nlWRIbRKI8QlhVz3WN/T/U3NeZ6cBLgdF2sojEJjnnis4Vr3ri6Ya39DqWd4tWpw8O1m9
gwo3NVtr+CyZQZSeMqMg3MmYFvUdpcgImp8by53Z2DlFNjBI/g2tZhNXwmEcHpkp2w9XLsNhcob1
YFbjUkeoHuXzIkav2/tVasRCKnXqstQhnTV1WtTB2YpeCY56MbK4dGgGv7CCzBvBsnie0aGPDpnj
FVM/wpwYD1pLl+TJi2Gg7wC+hkLfpuOUMEKT8EX72p2XYs7JyDJzsWsHZ6PRpSCeEsxR1PNJaOh+
7vdNrZk+vg6804fKZvrXFTn4wFEllOLRW2mm7aXxHrmTURuVKu3GZ8tbS9ntthq191NV+eV2mHzK
kzJ0EXD0947fps3t6FTycrOMM2KHOEORK80woNJPG97ysIy3yq/M8rWzZe1EPnNqxtiXruUf/Qxt
r2Aww+T7n3OalPIEvrxuzt5nUvMGvbHZao++KZn2LoC5h8IQ1THmKn+81ua8yHeTO8F+XVpRZru5
7qvJ2qMyqDoX9TN4z66eS8v+JgF8y6tmGCuXSpySPnQusTGndDWW7N4zK1tz95e9seyauXK6NqxT
c/0u7czPyPVdl+lpnCrRHNEYzqifLkmaQFnSQJ8t9OodgyS/SD9Wuand6liIfkeB/+aYTEO7RPNa
zGkZ2ro3zLce7xDc7NQEaReZfPINNdLQ4kpAdiKLG+H1eoXxWlMfvARveZtdMRgLKSSDXwqp8P04
cu09QP220E2kymmQdizdla0gRFTuBK8B+gWMKOuCpurLy+Cgfx89ufTsEY1TCjOEOCxSJxTdTBwA
mp3WeWl9zYRPtIfBRUUngXO9m8w3PQMSIWAc0r4F8hvHq3yyygb5seGRjhNOjKl3nlyd++sB/q+3
v7cM8+mPdoDIEmnLYLvPSWV2IurM0dWXJmRW32a6KCcMaoycO4W9bgTzGpNH0jRSJD+YZqpj7oNk
h4lNqMQ5sEqnBvhw8vKqsw0vuE+bbeDaF377ma6DT5W2SeNYDrAowG2FIaMBvBEJYCLlM5oIAL6h
Rumzz3NB/7R5Q26/ARJvbIxO3neHCZm+97YErtHE5Swk/HTSbm9ubkw5Y2ty0SFi3zYkn6WN3KgD
EHqrGgA2HF3r6SKj689JiX75Yoq72dBr6OvF4Uvtiw4FKmFjKUF8zYxeBlW6MBDDgj8/6nxu3ro0
1bc2B01oBl1wdmhO74ag6RuWfynuZJXrFF8soe95na9uNJm2h2uibfa6yRFyaWN8L4fOPuXQSwDp
qvfsI2EV/qeoyq0PG56LRxDpogyG+spdzPnkt/Uc+mab3HU68DEgYdp78TcvRdOqTPeYoJXe5asu
HxZzqb5KP9FviZnbE3N75dbuGYa9OqdJ92u6S7iJ7buhs9o2ktmKfB7HtUCYNfXOjSwysqmNUryV
KNSdCIApvbHytdyeLOYZ37hmOoRi7DbI0Lro0M0pKTb0thPtc4Rz3x9PPlP56quyTQz3JjHE1Ny5
CE2eqKAtdWqWQfBSjv2IECDbJ9ay7aas7Ncd3TBm062prAIZq3LvhVbPZYm6AAbUexbpaNLqJZXg
9kPttYaIDZwFw5gxfEstg5kMLsbh8XXrlvIldeZ+2vEZRJQEKveiNJXtTdea23tVb91p8cruLhWQ
LAnOlrBKzexxHZVxpfIpve4AN68aOaPHknWfPEk5G2dYJ1aka3BBUgdiHgpjVqflIs46MAIYQVtZ
O/oskN2+Q7z019OEQTYxJ/dqUKN/syzZdtWXCmXNoIq7yuSe9EcPSKvauv7sD0LzCYbh27xNhFn1
m3HjawO78eJYZ1eOTwMtGTeZVc5xRaREvMGZNagsl3qXT/iTMCoDGloVRa3RHnN8FiGUWPnQo9Z5
KpdCHBmDN56kbQTsBOQf4C9L/Ld0WtW7tXXujnxI7h1sLFfJ1qbvQg82vIRebi1Q0vOFCY4qSIeT
VBwgi5fmV75H6mtum1DcmyVA8T1FetKW98Ri57P36Go9gUOhrogXDzH20E9in3jA22EpVzxDBaOm
MRSiEMAxaFzErcy4g9AOnkSjizuB1zXsVts/L4XujhOSkUM16vJbbsxNlFSJuy+9IriYtbgtJ8v8
SIqczSCwuqckcP+R7V4Gb1ZaYMPIUvPWs4rydIkOjCSu4jho7OA26TL/I3W3r1KpbNcmo/cwpmS3
TmaOya6yzCOwUvDQo9p7BJRD0EgCK94ey7DvZnqsW9I3srit1X2HBx7IObBjhmfnuHewjLTmXOP+
8ILjXGb1mc3YgHvfssPcSLHfNox5Q5Jt5wLEtA4LzGznoMny4+rN3vNgpsg8xeBer7LyHhgqVr1a
0J6QEX3CdtlHXKbyXtZmu2sZ0b13GylfU43ajAuaptEwdV0kLPMZC9zthnCWZaNthdjaR9JLc3sc
QRgKs1Uxg2XenXH+wVB2gW/STvYeGim8Y50Mu34yybFPf4ygzM9+b877nGP1WFQFLrl1s3ZDa7PI
su5Kjbm4bsd+PwV2db/pJT8NHm6bNi9uocFHhGm2F2s/aQ+DtzTXEhdTyAU08hDVYprfc0/Yzd7J
7UAhFkE9fd8UZX8rgeG/pBcU3+1mah69yut2A0NAj7ObbddFssIHIJleVzY7H09U1WTVJ/xk/9JJ
1R0EZA8XX9xD8MKkFuvw5Fu5gXpEufFYy737DyVHgg+1rBTuKr14UVUH1Xdb24sbN0QWLVE+yuI+
hSkEQx7l+NBSE17bieucGz1tew5roORe9zunU70TGVk2+1Gb9cHZVpk+1WhQLrD+N+re4n4ccsHp
NansiGeeMnCAEj1X7WTtrHFubuRGVHFYcMeidnepw5Nutm/HcU2QZiL8A3Oqo3TJfkKajAdtm5w7
6bI5T6TvoE13ZsP4mBB1nxM1TLf0uChmO91O8M9Q354LuZqhm8Y7IqpIdX33jdsaIc+K5axElxVC
nAdxNSKySMmiQiDpWbfYRIcdRm3iV9e0uWkcajeHcohZfTL9sjJ6ACaAFeSrWG4S2XQth6ylLKMf
oip0qjXExMSjQMaYm3P/PLRl/ooTa6HCDi6WSbu+WVlz/WrJ2KvlcDIyI9lDRw1ERmHLhzN31ngY
l4QOhMYC65SLyQ4T1P6STnNmqLzYr/NsvfvKmk9iqDk7UD3GKQacn9kobstCbnuXg+WmqtVImlm/
nS2SovZ+N6xnpEh3Iz6jx9aZiqOE0D5VgfbfcKB9q7PO3/sJVH2YKUyL2hdYOI36uqH0OqV2rfaQ
LvWhCZCkuUYin/BbE2eJFO/JlN3bVFYOgDiVPaEbxd6oJjacixoHSzXuhmy9KH6r/jFNC3V0ugzN
OlMcI8YtDrddV/lcpCXZ4j7ACrIgfUWi6oqdlQbz1dBW2KKTan2blvF7F2Tq7JS5e5Wllcsir9/H
Nc+oCrU4ACy7KvTtBQWfvXoiHm3d7gt39q/HtTLPWZ4/jrNp1iFiEvdkMh8jsgrribCJ9hmzWw2Y
Lss3tt/vted0hxRFOsZiahvsinHX9QtecN/eT+7wwQ22HQXV4c7dZPO4Na0XN4pr3dtJvV/dpLwH
WWOU3lxXN3LKZEwxgDp4bZ+k5xDxbsvtyhkRtoj+0v9WUv5UaJdCjSFjv2kP18dW47yeB1SLBse4
xwi3mXoYhx4bWJh2TnGulTKOY2Hr46bXbTdsLbEftlUtUdlWye2y1EgvzapI9r52pitTzRp1m25n
qCOgiRAJsIqcMf0Q3goF3S7lqR7cZWeroHuiyzejlDLjclsvFa2RzRzYbHuwizZ9SLGYPo0NylBt
BMF5FIPil20kHAZ7aaQS5LVGFnwE09I+5A19Ih0qLTJRAg1qZMd4H42q3BcKmQtu2eypRX8XMcZy
epLD9mOQQbqEVlvOQAldg/gzd6vYSZeai9WL8k4RG/rAL62PCq7jyOZanDSKrG80u/P75m/iPkk6
51xKXEm1kVZ3Q+YWV1tDEaImG1hAVEyArC8SCkSrZ0yXr5K+AAV+nn33LcQk5mp6O5amF80cMbvU
HdSVtrV8aJrpGUnug9mXMsQHt57RXHUfpTvrK46Z6WiKVr7nE95AlQftXUrk6UvLYnltZzug5eip
6rJsms4UBy9dA6yLw1LdVNjHMdYV8weTTbGAYiPF7t7dzJ6cmczjpmdi+ZpjLWi0a6LurmzP23Zb
5TxUK+oSPOXlHpXotk8TItwGu3Hf6FDWm3U2IZHtwe4PI/vwVSv87WbM+mcdjKQVOBZ7Z8oIv3wt
yOMZs/PqGhJ5YZ+eprIF7WgmNBMqmeI2tZMYfcAtHiBoTk9/a23ymcY6tdilgBPyfrxjw16+dE+G
eIjpoz7kqe2f7MsoiVYGKpSMnz1563gv1UT8liVnYkzyame2l0PFDda4gLLe5f7UHXCTNs9N4D4U
NuacrLbQ7W7UyFk/oLH28ZDnrRXsmMRo3gQmrFyz0Nczsn667yFKy7AoiCnB6BFUUWb2bheSrtIj
H1DqsAX2rdc4lyXbsoxN8dGJJD2mPg6ghG8itIrZPRLy0h+1V9oIAqV/nAjTOXGeT+dmHbYHHXj5
A9aT/tzBE2GGtnsKjcy54sPXV6gRyPGx247C03p20FETeDBd5SZD7oZGTM/BWCNKXXLjWQ9D9SgE
Tim/zJLQSTv5fSk3HdWt6uK8ToyzIa0B27pw82Pnp+ndoJL50HvtZ4/76JwY9bYzndYLLdrdr9Kz
bRS0TLsKXQDCKwIAFrKMKNrixsvSiz0i2K+sxbPUw0K1Ock3C8nHh9KdF+x9kMYY3GaAfnC7+75v
i1u23RlBglcaYAy5TI8o1UiRAfj8XXjaidSKaLCGcKe8GefYzZEmhBcd4pWgiEavx0wIsbk40rKl
vlJimF6rAsu5TR1yP2QkvSmz7g/Cc5IXjuRkZ9hu+VHYCbytXghD8TyIEL8pzsJfzeMsEh0zDAVB
uY/wmzI5y0IqYBpGp1YQlWI+ywVBHmgWcQmTNq4Ws7hpNyRIuEKTu4Ap4ohIMcQSVKD0l+OWF4EM
WcHHQa8y7qb0HSwl3Q8aexIj1NAEtmNQ3edrbhbhlE3ODtZ8i3Edf/RZa177S5Dvu7Wlh260jcs+
YN3mRVe/ESG13Yh2QurfCyMiAmW8d9Y6v8Gix0pdMffqeqv3siUDaUic+fuGeZjpHI3nh9bob3er
p63X0c6XPY6I5vkSo2iFWG/6G0WyC2q43LlDCYMGxlyt0Jzm6tOF+MVHUVV23A26fK99Y30cCv+T
WFUNiamXk5UBy4RMxZkOXpX6+1xt7c7ycye8tPeY4zo/3gISKYgXWnZuavg9eM7S1aFMan9X2Aa5
QdsEDma5y4NTbPlTxiCEENSZeOdR6tsxq908Kiqh49a1iTkYUvGAEnHEVif8R3Js1uugdNtIeUwc
WTrsqEx/JCfFYKY8ukVOw6DA0+rStxMRNAdRhViEuVeF+70f1zEeCq/fW1g7sPthtotA2nqENMwF
oT+dkxh0fjqgVFi+mTmBHCFDLNCDJshf4n7KkgeXhHSEWJkuSUi8wJylE5icSbbhfzaoNjAoz6jU
QgAd9yQSZMTxkoC6blMz9QhQbRFjFXR27srRBQy/dsfBX/M1ZvmqnU9E9MFKaWu1VY2n9JJIsG1Z
v7OqifiwzZuH393KvdTPK6ZhYxizZ3crZRFy0izfMrTzQFGNf3ARW51Js6Hyc1oUibJn5CSeE8Cf
hOgIKoWKeNm02z7IGbBup4V6E1sFFaXhr08Q82pXSa2+GmOcP0VuSt6GZ35P89G4rJr5QbptcD2z
iEnSQm9+QMvhvKSE7kSM87bvROfNN2ux4iV1DeBxoleMLxO5SlQmBD2Td9jv8Vkjy26GB5/5RHvJ
3ckMMocICBf1gptY3ys3yaM2p+iYUUshbF7XMB+mJqo6LHRjp69LyWDjys4VMKP9eZE8Hyltv/x8
usaC1EagRj/8frrN+cJVqL3evNc2utXCxYFjlYveZ0UpQsbjlTGos3VVurrfu9yPaKlnUhq2yUVR
rIAW/Be5sqGvHK7ULO2DzJsrpnNzUCjjwWpRBFK8Ps9uHdfMwEpT453Je1ROWjvvVdF9pllZAlb4
6Ll10e4taVV3+FQIRmOm4xNlRIeq5X9Qd2bLcRtpFn6XuYcDSCAzgdvaWCyyuIu0dIOQKAn7vuPp
54PsiCZLHDLsuZnp7nBEt61GAUhk/ss5329Tk5js9t5AQRauvMJN14OfiCODtIMdKBlSXpWQV6ms
/Mkk4/RpjqO9kGyayqYsHnYUdfoMSI5RRJgmEqZiIbCW1tepYrsgMWecjDvfjw71CBtb8oZi2nFu
K+JAE1Hy+dgkt1GvEjKfFr97b/5ZM9frsQpR09SmUkvBPFyrmkpHzfTgG/gs5WUgpX9UmKu3leXc
UUP/VAWWtSsN45OcpEQKUh3lUDIol4rixotG9wZl7kWBr+mKso3LSiMXHbv+mOgmfW4dNsROl7Cx
GN9GEJeTBvlddF4GZKR4YzHAAnbZtvjC75ie7X7BYkFgxcSEbV4UzfmYjA3mTia5YqYTpNoy0Od2
k9/bSa0u5ilpzs26GnYOyd7ex19DCWUSO1om3o0KrPRC6cxfQVbV17n08B7FfXNnys5Y+WU83BUO
H+Uw49oMUd8++nGSrEiF0qchWTZZBzE44seB6prMLHvtR0ESrSKDj7iCk7I3pyyGr+0PZzEThFCd
Yg3DpuN8cS0KrOAHuSCesFXF3LRvDSWBW6WNeoMSHS+dRxkNZ15zEzi0tJtgio+uL4eHwEJv2Jm2
ump8O6KKNil7Z8zVr/0c933lxTeDi+k4a8saltEkH2hEFQzwSKoDHsJo33oKulsj5XlmUQz2i+Ry
UA3AFpeKtFPM2doyM/+yThlD2vUEkzm39WN29U+aN+EqTn3N/HUUnRRoA287GkZ8NxYh+1rcqZ0R
Df6njPEVmySuGt5BmGK9nevhQSOHqNaOIb2LJrVbcomeL6GfLFS7JZxY23fkETbAZHLQDV0Fdj+e
NslomSiae4UULC7xwbuoiQXNmiNNMIouGViFNJEiwKrMtADm3H3WrV3ccpAEYIGAAeJ9q+etgyLz
YPYjZe6m0zemzTyBlXLJ7fzAizdQBo953VCLM7srRyT3viz8G0Bm1gUFCV9TOWuzfZIU0RV13XCt
qy56aMsJbBPEfDYxI0q2tlv1W4AyDc2UPHqI+vYeE2F2XURee8WNEB81lk+snY49g28l1c1swine
x1Nx1kedg20oLY59Wcp9IjIyePpUGKay/MZrXeerCA0qnpQ8xrsYGteqb128ZfnQ743O15d0XTIi
QKhiK2aSfzOm7mue4EtdCTusHylMxdgubBVetyrqN1JApShLjkIoL3i4k2LK9wxQBKcyA36bTWFv
apyAq5Ti7yq1hvi2ZnwXUk4iob1bidsCz85zleXDFbYog+pZ/acnSEZWQFUqyu7NtznUwznp3UQx
kiAJ5fJtpej7ojA/Ckm0Pye6v2Gpgx8gWZ3GrZjDYbhd5oRRvIHrVUfbOR5mb0NBAy8Xhx9ivlua
ytldXAXE/17i2A8k9sq5zLNCPWF/9QFsVvhuMCdxbGJFiEZQDdC02vaZaQlUVAwx0INxZaxBakHL
ln/mVYdwrp1qB388U0lJsJzaarayi8SzlUEvvsha4fc3Tm8RF4a+uKsdV9SbLtNDsBsLayh3o+zH
bO2htsCl1+RDvIMHRTFpEPZd01ZpsWuMtviEgxJyGadbtRnBgtzQicsx9qrgYNAGC86jKgfmGI6N
mvAwhu6XzjHA8NBb57/n3cCCwXDH6Bm7euraAKPObLg4pXR3y5ZJfQF0osLkJhDqmVV6b+DBedbS
u+3LWX+baA5tcR5b6zp3b2oWEqyPyE03Db2OuyhTeEN9058uUSOW9MKtxn4whMibHW7W9rxMa6e7
lKlf/ChyZ7hFa8hX35Ox4Rrytbytk8DB+TDY5nkXl/FtTAKbUPQZ4H7hTgzdLaac/soZ+nA+mBSY
vIfEcWuqOiF7w1fbAZi2Hjq/abYO+BJcETFtBfZf0td0tHmIHRW0kKPbScqrBvAKFak46+51NUu1
i7Vj9p8WG6ZxngL7DJ9bw4FPlxqsHllkEylKU/wUfeDEe4WzjSUl+ut+CqKzBHvntLf6Jv88cXjt
FJRFsuhWpmeyQF2PMKCLClruUb83faN/AFQgdzwwcdEaZr1JwoGaXyq+OwMb+rIlytpDjMd4rr1r
VPJKkiqcj+3AxA5lJ0DS6qXL3KQbZ0CyKjgbSLqTeoeftTwr5sHc47CYj0WEA6sWTrY2maPwE36j
vM8Efpg1sgIFT0I7twlB9bMJIflhHgb3CS9osWUkpEaHm9DJ9XMnvOwEWMSSfvVzIct2N8V5z87V
2QyzZlbDmta7BK/QpNWlMj3k90FF5XflUmo+anwy3/umyvZ9RXMqGZonp0eErezqIIsqC2nRNdVD
O5bMT07L8SdVT3PTNEt4NQjxuSjGr/iFi4tIWdZPI5bteZi4/Q0DYqnzRAHRLju0uU5Cgk0Rt5SE
60EdTL930QPyyQ49UW/GKlq7dV/cAusSe8wwxbFiQBwEinGyNtjuUCBbyBYEkcERtJJ1nmnrCU6t
+FIpYX2LFesnMYrwYewndeXVjrcvF+oc5jwwgc4EimOOkwed9PM5vZl7wm4culOqhzM0CbziaHaP
juHRxer6yb2wGci0Z/Xre0RG5icmdCW3btGppyKfOGaj3MZLY5RpuAJv6W6jqnDXbFHmFaoZe1XT
o31yyyZ5COpwPJpiRKG7lMIxynxiRxIPLRNKD11Gf3Y9teSsIqk0PUM7T8h0PEFTpgVjsZSnZ0CY
nxKvO5iD1vdG2sk10x3v/Mr8Pk7BECxOUndlUW095ObckaJJSLp+ZG1lMflo0olg+HZzVCGL9piu
28q0zIuGsugmcbW7b0wVniepxFNf2JXaIX+d1iOb7iOQWmimunieA8GWweaIqblX4i7CcoCLhVLN
pG29C8Z+RsrsdctHl4BSg5nxpFRYQmKy+bwCm2A/GGxF/yUMj7VViS2FpW+1HYBsQh5jrVMX/XTQ
9jR3J4e2TiabPZ+X2NOqxi+wBPEpC/G6E7N7N7m+tw3L5jZwFKZqu+sewzSNfrbFaLlr5Ej1d68f
xbEtq+LbiH7wfmALQMbtWQ993vY/0SmMPyvQG/sMZPLS4rtz7K66KE1/vDSQ3puAme/AEd7EupOf
Is/fciqYhH92ep743rcAyubaFVV5EfEborPcqMtrWlHVxpDoT2zDTmD6zJBu46kGfzQ+Y4z92mub
olsqvHzPbOUH5ahi19tNdUPdEnFvWRNc+I11GbgzTV+nVP6FN46AMiqnsHdLFXYFKaS+iDg/IaDl
zBnpdUM3eKQXMGL909g6iEBQAV4kQfynG4ahtUYi0j7ibaDy7CTygaUxcW47CT5VpfbYBuCgMTB3
P/ezvuzQj1H0k2KHJ87Zon7xtqY5A97oM9vie/IwEwiy8qPnePZNlcUMFGrqzWSbw1dWvYFxZG7v
42JBH3soThjpXq/c0B/2siD8sLrW+TrSM9gruyG+go8F0pSW+T12k/CeVtHwAKZJnEeNP93VbU+E
gFcS5QwmSFAejLx8wlgb7ePU+9NsfHXAh+1c1EXvQOQMwh9UP6jHhpmBn4RDKKe5Ugwy/A7lLQUH
HWVzfun2jn/WJvU5wyNifTnzMK5HA+LgJSocxPFRMSW7JsJLnuP4Xxv0WTesMtpVzVzds1r8z21b
GNxcG9rXdadaynmOoHFvAFEj80khe89Cn1tVgLPOcNTeUHO8Lu24vVQqAnfEuL3wYDLnb4MjkVF5
JWaFxhPyaLdtfQQ/J/2zmnbLtIkqbEaHRCchgCNkPTAMYlx1PhUn+j+bXpjGeJgrlBs7OiT5Xik9
X6YCj9fKgl/YgyNWdvQ5Nqlmh+xZYzSADIKg8jNzO6Wwd6NuWg0T7spbBYOmPaqmkg+6QJW3wTXD
mL0VSC1pPjoguV1YX1NgXxqwj8jUae5iocLunHCjovWm8VAECNMfBjuSLkQdVEcXTmb7/cY2UkC+
dRJm7bd2Eo5xjZYsDW5p5Q4DBgrMJs8g2vsEGViET/nP2QAWWK8sTKYInqhxxma+6ut8pcOvXmla
8HWNwfC3NH3pw6ZAASUR7KEDdsJEkJKyBk6vbKOgglxhlgey4eKBiygu31OPmfs1YIfsIgXKfGXy
ze9Dt6nD82V0aLVpLdQzo1cGW6vCQY3lINn0keltOtPx71sh9rkaqCmiw5FWchnTKv9JLan+otVk
f4WukmqKZ0Ilmzyexh9UKKbvczlYh9b01Nfeslt9GDK85jfFRLK1y8GVOYexqBYUWiPF9xJyKBZo
z9xqlFG0bPwWMaefMDghk8P0c8FmrEYHRBV9oKy2V4TWAMhG2kfAN11p7VqXnCgLunIvOUvGLWhn
yVHY0W64a01f/HRH1Z/XMMH3yegh7YmjevIpUSDELFYzWDV9K8t5bC8CxTAovMAYRKdrGZVFsGmz
GIzhZTgOkfizq6w0MWAfJGP0HdFnSDWNWa511z8YiSrS66y3TGxvuc3o0eqmnI3JgM2VOilKrtSt
On3VRqNODq7nJd4uKGHmxDvXbbs7R5SmHSMvNCUDE9GJMKprFWKOy3gwjE88m2BaP+laNO6mLRm+
sNHaH64oaQ8Nti3YkdNdaNftWvnBFxoJ/ee8mPUCU8PHB7GAKhJWB/iwTbgtJicLntgc0+SpaUi+
TNNp0r03TnW2aUkbi/3Qe7CiSevhDKzMFAY8OYdtBy2sg6Lur2PcVMkDGiK7BUtW+r1x81+LEvkf
ibGP0XPNiICf7anU+pU6+7r8kd+39Y8f7fFrefpP/h8UZS/y9f9Zk807bb++EnEv//xfgmwPbbVw
lOOZjmZhy0V2/bcg2/2D1qopFAQr0/lLdv23IFu4f6Dhdm1T/C3i5g/9rcgW6g/FtAH+rVxgDIuM
+x8osm3rLd+Li7h7+d9fGDpYYb4ztlLswZYMh0Lij0cLAoUsMgi3Q3x6B1GZ+jvU4BKNrrRdNHpS
qQkhUma1nyIYDI+GKZ9CB/oEnll6Eau0pcC3Q4fi8gVJHd62DKhImdlFIE8eZli3LiCFchOaqfd5
RMT5ZRC1unMND8cHnTjLM9eWjSIIsVLp3s8DbAVYfrALLrM6lgcqtMFdUGqLHkk6teSJBqFXEput
uwpoAumNhFp2kL0IHitX+BM4FpCRq06FvgMwGIuD5fDRqVpO0Q0w2Agrmo2IZGXU2iu3DNaL8zUZ
cCs3XdokNZhZN39IgLOw2yQzEqBiOCCZIfyzU2RBTpWiYFX5MQS+96VXAV10xyGXGES0x+09rFPE
K3QKmxpOQ6SKbxQo8t1UVv26ouFzllhhcWzCbLzA2BluMYoznxNzdqBleKx0hmTbahlRsrLtuTuT
FfkHzMpVx/S2jWfIx9qh8lG5AFqScnD3lEMZOJWqSH1OI6Mgfgqcy1GPsPMr/JOtlvdVNZR73w+6
NQqOGdHEVK9r14NcTSEsV/b47C/Ul1RM05WTUK3RaTvBxjKch9LVwMLRv6NSIc44s5WBcsXtq6c2
NeWhgihHm3po9fmCBalXJYrWc0z240PBJnvt0pb9ZJI37vTcwVYqkvmWijQ+XQWYYkseTptiMuPm
rpyx7PVWHy8sC69ooNOF+FSMhI6/kSJeMM3qoopbAmTUV0ZVmphe3XZDXOdchCBXnjS5DJmV+QTh
ub+YrMQ5Dqg5n1BG5xtzbj0ESHDD1nVZgW2FZLjuwzrcOzwAnI4hsWumnmK6/CtvCJ09JwwgHpxv
msIpYUVIiX4YgARAHobpIfGooRty/QGJCTeDnK9wvtNrwpM7BKg4jaGIAKS41hnJHw7UEuDhEe63
cWHD9aNzgNEHJjJ7eUNINZhiH6TjSC5MieFmQOJyB+AsL3eztHx+r59a5OxhZV93E3LELWkvEJk2
FbTnpIzhAjDBd2BaS2YdAz3Mj9jzNaS2NOvLfRcE1iW6KfMBcZmBcSl36aW1IHtWkhDdukP3QncF
qaEn2p1RxVa7NvC/GvzJKjhQnqB+n4WyOAywOGjVI+jfIE6kSxHAcBOCse+m/euzGyrzCLulfaLY
WR4jzkG6O2geqrW0BheCC4oqdF1ltgfJmm+tAak3BVYKneaQX6RIjr1NAQMGNA6vaOXmDmJWNPQu
8i40T5BhQuOTadFbQqJUt6uhNe8cWQg2JdqltF0c/LE2erBzJUneqOJZP4lY/NvA8jPSgrIl17Ub
ktkByJ+1Ca3J1VtfGov/3/fra0anEy4wlwtdOBmjSM4M3Y3P6LzTc6RsvLmmNdKbMG6nQ8cws544
ZSC2HZtGd1RAZXE9C8u4LQhSaFrOC9I0DGDGD11xXtJpo5GHij1blShPTNA88TiwDwfWl9aNmcZT
efSmEQ5Ts7Jd0HxEInypMVzZGxbXdCkqvdTgqZnFm0Th+V5BzfM2FacL+DQmfO2bPgovbPhbNy30
oqOvKjiOaV4sQreuF5dTj/R9DSQ23ual6w5nXpPpc98YfDq/A+my9C19aULwQb2WWeq8gTy3yQJJ
oWcEoUhVnHGquJlBqXngCc8to8cXHucubQIZNZcZpfOnqqXywfcIR24VkToVjfikIx3dKy8bP5eu
qhjWOZCb8uzFvvfH4cc/D03YZfjPabTxKi75f+QTU5zY/3NIsn3uvn4v6pcuseUP/BWTGFr+QbOf
uQzyNCgxiFfQzlnalKwRJH0vbGLWH4QcQPI8BziTYy9j2f8OSgz5B18Z2k7370DmH4Qk1uvZa9Jy
EU4QKnmOjU0NM9piIXsRmfDtoVQXs7EF9LVjCM2D3Q7rOvuZS2efjt55kZ91KQOaHlN96ep+a9Hl
bcfivDI6gJiM2mL2hDlOHziiX8dJy6/yTNu2LQ/8viZbXn71i1+VFiNtRs/wtp0JJ7vHrLQemtbb
NqHNBGflGasXr+tv79xLr9yvedz/cWBzQdc0be3hM/Dw/Qhx4ueFNhT3JvHcFvw/2UKlcpld4RZB
ckd7rLSpWzn1gq8wEOcps6MYFyS5cc/YwNmE97/AFMegSq+6GaU42nuMJKhSZBOvBvrkt9YyCKlC
u7/AXGOiO1uZxFXV6Ig/S4AsSBOolT+xtckvRqdH8LfeNJWbnk0ivs8bb2aIgJD4UTgmUYUud6K2
TdqhEAwMR4ZnajAXmih4PfdgV8vbZMgABT45i/aOSpK21sWUzrtypKBwRokzAAQJqpGqeZc6u1SE
3S7MAhMmRmmrQ8UQp+EsqmRFDgl25imQmW2vhBNaikQ251hNAQ9+rtBIBqu44agofTxGQJREykiV
UkMyihKnzla5HMHmKs9vWxAJuLpWoYVkcx33Rd7ugDoouQavPT+7fsVoLQ9Kh3egFoXOIsowOa5i
uynInmmKXTe225VbJSYer0MVjJoofDi16l2dtduAUry/ykMGpK87w1j64GYqP3VzVVPGLFz1OBo4
z3HwDVa7D0yETZbBpKAPVtPrEbG/FhM0NNd28b7RRv9tQm9Hd2kEQbN1Irs5V4TfVyqtoLQUBgc3
cp0RrM4cdgcS98rfoOgDnPPBguYDeb2e6QBhMzWXTMd0TyftNiIoXUw01rZgrALZctQi0Zx7V8SH
WecL+dmAWbTyR7PCpAVzptm9/wNOmAZSot0D0M/rYXQJe5g8mSU4N5NRd5iHtmTw9kMHfOomDgGj
TF2GjYTA8BxxKdwOK/LWsx+5lwZkeiiaGfbFNMTF17d6/f5vem1I5ydJi82EX+QJtM7IiF/vKtpQ
ZUTEu0QefkrRsu6ugYTWn/7FVZRH9uQxPlmdAhSCEet+3EUWDJwxvwDVlm5TVDLb969ivR5yuNyM
rRgm4ZLPKtsz9QlKAQNt6xc+N1MWiXvj9a68IyhzfljMEepm17nyJqqiI+FD6QQN+pok/GCTPjk6
fvsFy+N+sUkzncGEJJVYjBQg0HPyBXPY9gwggICvKg1cGxxbjFTl+v1bP/m8frvuyZHlT3HhRFFm
bfqwGw5zqYxDjGKyCpcolDp/uSvjYPo+oT0L11gmp78KL4QmbxurTw6nX9cXHBiWh0HB5jt/fd9A
/6i+O4bJxLEKALiTAWwMZXejRzTCerLVt/fv11oOnxcf868L2o7wPImZXHM4vr5gRFDuC6CxG/qB
ydZwQ71pzFJ8ClNlrnHIxucyTZbWr9FfzZYcf0wq0/cyDSCBvf9Tfv+CQLiZlhbk1UQ0p4wEvFVN
NSHh3ZBNUfyyhLhzqim5ff8qy/2c3C9fqPCk5vFa+nSQ9+AWll2UvbWJgUM/UEnGZZKM+kGGkBen
ghW+GC78f4SrWD4oh3hKaNI2B+Wetyy7F8u5M7wpSUuWM31TjtmwS7ZzH/Uf7EHL4nx9bw62HMmX
Kyz+ejqjtCgCGEOZb24cCjcItsfqDL9vfUnRI/38/mP8fZ1SsPIQSnEOYYfSJzENJg1CLNgEG1Dt
w3Hx6Twa44JZBJ28heoWf0CMeevWtDAdIfk4XCFOHqAxjjLPe9fcFFFRncmeMZMzFr1NN2bhB5c6
KaRJtmU2PUGZjxo5cfUpISXUqsZwHSiaBRBSGWeZU3iSaE6+2ROWojUpYLL0C6oel17sDHthNkUO
Wo4pmZeZLs12ixh8vGGyno+nkrFCzhEe5QQsdDBE+c9eOr+WwFrZwnFtgGnA3U6WVtA6uoYZto1S
f9zY7YTDt40hJNloUt9/6eLkXPjrWq62qWUS0POX19eyEDtTr8K91qnO/DJga2IsiS+bT3XeefW6
wT8O7SUJU3uBqNgBIiXXOVgaGdna9RwTynibJOMGdJv3NYs5XBgVgSpknY2289A0KZ0XRUYJFg6x
NtIqa0qt8/dv4mQlLfdA1OQo5N48LlKB1/eQJN5oMR+WiTKTDXUhtd3DLDA06T7p7t6/1Mles1yK
3YzQ3pJC/Y7IyKuQwqPieIZvZqGfduZbyRhZ4sq4bpi8YfoPsoq7D3Y4cbKR/rosZOnl4KbOSiD2
+g7xVDDmsszsbYZUBZlT5efryJvqxwx3KaRfBi6dt7WFPFNrZzxvUZYNONeFVWEpC9txlSCBxAOF
fVevYBWrQ6Sw4p91XRSdyTrL6NE0XpQfrEGk8qLm5IBGJrPiOZ17aqkMNILmn8CBHTbvP9C37kwB
PuHlCRr+S0b7chvNEVs3EAksxB1Be/Q6Gr16nD8afr7sJS+20V/PDz4Dr4xiP1vbSXTpl9kA8Mu1
tikuCvgTnfpeqFgF26h1w4PtZ9UukcN8mXeO99BxRH1wWLxxfUZFSctWgCVcxz2JQTKO34b5nOyj
QX5Z1/ZFKZxDqKurSkU/wE90q9zVj45dPr//dE/29OW+vaU8by+VW8bPnnwZFQTSiNHycpuVdr9N
5hr1a5niTesZG9MaWn/wNn+/T/BbjuAhs5lYnneyTjOnUl4ARQbbeVdfYi1O7xl5lJ8n5NPZyolC
XC2GMM4cD4S1jpjE+cF+dhr8cMfUAPhK8B8TdGlxcsc+ZOZIaCaIANX277XO3HqNSg74IA7NKSLf
1D3lCLV0aYtEMekHDhfqE2X3+acqUnJYv/8Kfl/gdJY0S45yAA/nFJ9VQ+KzDQjHW/7uAhPJf9oz
yu73L/Lrtv6zwJVNgmJSkgFdZ8FxkfLktikht01e0vOFood/TsA4fS5hq44bF3S+s8vY5m+i3ELN
BZjUFZsGhZ04G1Db/VRjmX7WjBxhsl43ziU6QemR15u6uQg9RgqhH0E8QS2nsJieCkXnqUmQhe6D
xEWiQ01zyM/mpp1+vH9T1utH9+umELLwFnHFsOs5J6vJA75e0jiC8ZxmOwbUEdHGKKisLlPP8zjj
LJit1PgSTaOmSdRX3VnLvGWcMHM0biHkiTVqcnnruEby6f2f9vrE4ZcBFkGkoszlxzlKnewnnsG7
nhKQJsBlqg2iW/woglLOrRtY8vEfXsuxMGoxqYN6GyX+01pT1w0VE+KF3miO6E0NTnjTQSJe41r9
CIv4220tWYMyBdm4xhoqTjZjL3TaiTlS7oa6kn2ZjICpqeD0Z1Kn+oOs6CTh5xEu16KSCWsKEpZe
CqAvN34MrDhiS65l5uXVzK9iP+r6dZdZ+tmzKXwxpZLBVcjDdmbniQOOTARuzG9Z2YhImS4WOB8k
ir/fPXE8pztH7JI+/Sr6vYjoRVvn6JQ0d29gjm6sVlLYG9S5y4yHD7apjy617KMvLqXxu4g85VJR
WDBzgfLGGvcD+2SLgf395fM6YlmeM4VKaH+MLebkoRPx+lLCjTNQnq7azHhBb3qznh4LHRh3iD/c
274JrA08DvuD8+73T3e5KgcuK9dkrsPpgVdPtIC8PtaE0IO+BytvrLzRiRn42CztMx/3pi6alR1O
xZax8OElW3pxE6qo/t5baMxXSFL6O8Cq4p+/ZPIbpZylXAy35mRPmXP6lnnSaobKjN6urNp5M9bd
sGP+nrl9/8m/8ZIpyfPgbVNqrU8T/6EICmfIlAakAGTCxvF0pGuXXJmFTj+9f6nfdkrH5lJL3X85
ZqgivX7Js4VckS+bSzVKr2XKqCoT5PYHq/Z1BefXUkLWAKOGyFdwnZOroGyuS8fG+YB4K0XJDq/j
s90E+cXIXBm8B8LrrhXUrgu395sPlvHJwf7XxaHP8TBRMpjSPbk4FJcZ702HXkvZ3YGKercLksq5
VplfbtIs9M4CV8pH6hvpDjBGek4KEH2lwVpVHzyG10HO379E0HAgPaOsdtoDMfPAL70x19Srp/TY
zH7y3KhqvGJqS4OmwZx2uhDlJz3g2i0ZEHrx/rt+44N2QTYuKbP+deK/ftfIjc24TQy4YLRCLzLD
tB+xdPm7uGsfiP47EBxd+Of713zzloECIojmAPrtJMZbMGENzPRmLABNJ+jV4KKXSP9D1/jG8Tpd
zI6VPQ7NNJ7FmRof3r/8W18SNSS0NeRdy/J7fctdYsEGHivN5D6r2oWu3THhKPGPrRDd9/cvZS1n
3KtIik/p5bVOtmazLIbaTWfIbRLjSxe08lDEjX0WgEW+mFRYMyVb4+wiMbqVevCvzGDEL4uBHs3i
FP6LPYQCCd82k2cWQOPrO5+cBfk7sNZMmE6btmIfNYPiJ8HQ+L+80unGaATMNTS4Up56E8Qo4Wxz
K7Jo25jV5oNnvPx//f6M/3NXyzt4cfylJhC8NG00DkQ1XM8qgzI+ZeIanSrqiyreunXBdMBKA9SC
e9Yf62HYpan6KC18c10tCQNFSgr8Yvn7L34HnHDFYDXu2e7hqs2SIT5iaO0dkzbcD+75rUvZNgV+
y1lqwfpkWYV+M1kwaLhUODpnad3KnYDqtEmp8+zff7yvk76/9ifWC8hQR+HrOb0U46JdRoIQnIL0
wHwdqvyLZ9bdheM52W6OdHt4/3rOG2+Ts4cN0UE5ok+P1GBiWjjT2XiblaWhmOBUWoYXfHAAvLUF
2XR3FUUlmkSnJRCdObiX8Lhv5tlqDsicjCumVxL3m0hY65zx214b2cfMsfMrexiaDzb9t3bdl5c/
WbKj3Whdg4ffRJICfoqKjnHFKjsLB4lFhXh5TcUoPvsXT1ZSjqVoQPH1tLItcT4XBp8Bb9KJNykj
bs4nopcPrvLm0pQOOaRN4E/p9/VXYERpVjqaW4tT0z1zc8S/ZtCtkMPKDx7im5sr3xT1AcrmVDlP
LpUgoVIgdIASeikrxKgog6ioHfcwITc59oLtKHoogc6+Tbryz0rq+StNdXPalhR2P1hRb34nGrYu
N81dn379pVPrtm54unFPjmkOdXVEb+4dm9iuNhCEuvN/8TZfXO8k4zFDaCQ0/bl5xgeuKwBrK8H1
PnjGb32N1AgV1WNFzK+Xv/9iT/MzNNi2yd7apEZ2Z9UxQ5SG0PwX9/LyKic7JxPmMysCprOx1Bye
dTgNd005R9v3n9hb3zyBOjOvKJ6RBp/cSwOgBsU033wEm+sA6zFColbFw+d+oo+G5yiqKN6RM690
XVlAQUTfffAT3vg46Lo4mgoz+6N7mhSmHlAR3LYMwBgAuQDymHfA8pjCRjv98f27fWOL8YixqJ7R
WqJtd3LWK9OvTQafcykR5IxEZ8jGTMmoaYryS80RtksL39y9f803VgvXRDpoStI0cv7Xq6UZJ4Np
AVwziKp5E8axdYBe/VEX682rCJYjrTIpfzuRdA8EcaqZIoK+Nt+4ovjJkJf0g4X/5uNDO8C/EFJw
xr6+lbSxu0lZvCk00BqGsOliv2bH+zzrTlxTXk5uh5gJJf/iAVJ5c3l4DImRJw+QSBz7dM9VGVuc
HCm3OhdJ+GFLV/DbTwImT0qTZJoohcz6ZOtomIPXZYbF1jGMCdOEdf0Ey6zYuWE2X5ZGyxBWGCDY
Ik24YeYgcAWJ6byBTCVXRlV9VJJ681FLWOGCnZM95uRRw682C6lJoqntLg6gKB93WF6rsxT7O1t3
Nhwnx0bo8/6zfmM74Cn857LLU3qxtYVRqA2CJoTk09AsVjL/x2yUepu0+G6yoIqnlWYICfpnOa3b
0f1oNsQbNSsUz5SHLLF0SvlSX/+ACLwobvzA3dT5mDxywHWQEWrJTJrUbfRXt5fD97lR87QKWhPg
pMidr0ySCJmOzqzEYlvOMjApcWk6Mu8/GuvNZ0NlgxKPRYh0epi1Cj/ZaFEBIH5FQdIpk3GmbWpc
kS27V1EKx3nsnLO4adN1LPx5W0nmTWNAmx7mwXF+NLX/mXnO/tqII+e88oJ4Z0ZufB3BZmIoMgO6
PigRvbUn0KujLcHWtWgVXj9LxhEZLhhud4PsxWbEmw4h5vjqgzP+rZXquVQakQeQRrknb6wK84rW
Z8wbS3sbAOdgjCsPn8/OsoPxzMsn5k4CrgFJ9f77+P3YcPgylgIxZVtit5OTK8+DGGcXWQTEYlDI
qHy2tQ7TXdwyJ+r9S/1eleFSNn0lFEpkGKdvfohLg/lLtHKQZWc3zdBZoMwGcDnolqCebRPbjC+7
Fq7/FzzM40fSsWVowcnexJITNqudG0VwsqzMF1/lUHYTpPXA3zDkHLIMwxeTH4ywIoZCdehcxZhW
saB0prqUcT5CT2uHe8PM6Jk2dlPiJmEIlVpgZ5m7YZoWVk3BtNBx1agS94Mv2zhgAEDvfI1mmE7r
cfb9dscJKa7ciUGnK6Fh7W4DbdZ3hObidilMfmUOpjEDGUmLYpdh8GBSLtyg6xwuaPFBhPD7Qmbw
NsUgFFwsVwrVr+/fo90s8ph0K5HR8N/UndeO3ciWbX+lf4AFMuhfSW6f3itfiHSit0H/9T2oU7eP
lFJLt9Bo4F6gSlBJKnGTOxhmrTnHhMdqpzctVc5/XLfkKqtAg3eFRevzPqTuzcSM3IzaW9vT1CkX
l1zl4SMTxfQHscSvxpPgbpje1rbs59ItebG1iw/NDtCu1gc71fGF9Asm4prgW1z1ffNVzN1mBGD9
p57ALx8ldiXTsfA0sSP58VGKLjOKAgQHVD6Sr8Bc1XLDuprsdHW2n0IMrOQR12TQOLbcDiC5dy39
6hOTmrZJ4TikRDfjBQrH69+/Yr84t6zHW04Jq4SLn3wqQHXSZI3LBwpQWCx12k5S3AJcHu/oAxkX
k1lHBSIJLX/D4KoMZEo6qCgXUmAnf8Ie3AAiI1T19x/q56mNz2RwdlkP+Wtr+ceHhWE1di0XwDuj
srrI0y70+p4cZc2oqgDr+pJ7TRH9SUrzq4nNQqRKT5MGGBufH6/aipiX0CDYIFlAh0bCBETX2u/w
L50/TKGfRDvUMUy2FsJiKLApRh766QbbUJMumEolaFQnPzrolr1ax2PGdNOfJQ7x254Sj+I572Sx
7VOz34F0NqgFN+mNWIr6zWmM+L2ehHoFhqypIBwZf4pc+mnZXT8jAwNdFO+K9rk+F4L6imuUdEFj
5tNVb7bKW9iG4YuEJUaoWkne6662YhLi+WhPs1jk7vej4KdX5tMH+LQVa0FoxaZRKkHf58jOY/d+
GeI/VSF/mhLWi3AAY2NNMAxyjR+/9BRrWtqxzgQE+Z7RyjtmOSnuk6KfteZATLx5Y8r2D/uD9dv9
Ycu7XhM5LGcu6kr87Mdrjg18QxBKSuBY7DJxaq3xLCRFcZptsEVFytPvH+Qnhezfw81x1l02pzCY
DD9e0MR9odqKHQa2Cu8vIu42SKVLrumcGu3XiczT17LCKL0MBf6rBkGhBSrm9x/ip7drvWk2DKtc
A2f05zPMxDiLce8oAW60CgACjv1qUM2Lvu7r299f6pcD57tLfdp/0eOM0MswcErAlUcSr2+WQsv3
v7/Ir75Ehx4v/35T+n26yGwbmEKVVMF4lschibo1WXVO46jQWqX6CKZF//r7K9I6/sXAQU9v8hxR
/f2knhu1AqC8M0SbWO+cU7TKfvxoAk6+Se1aVTkfsT5Udm1eEsw+SY/9+1T7ajLmeLwa3OcsL0rb
wnYkbXFX9nWiYylQ80fmw/iRFtVVFeoYvWrK48YmlnFrenGml6VPvlFD461S5mQTJmQbgO11490E
dpzWdSXbK6ixuoExVhuvDXNQL3u9hQ+XAv7v/YwDXgUkSskzGJzAUjwaC0hL+0JHtVGrSEy8oh30
d4Tp09cSofKZu2TS3WR2mz5iF4ZWVdIHoxI5LcatXs/VQ4tIgPup5+bBzGz1PBxsjItN7pau1+gm
P5bhQrl/Lu0890u0wW9LN4nYM8Egdh6OCYuY27YypqOtDkMHXbudY1+rcBdSLky6vVvkjenbi4Mh
P7aILjhTTAF4J1Tb5pU8qygKrGZRDzTz+0dck326gdb4LUSKcKJrZRTSL1aQ311GFGs2bJqxARzO
adsZSKV3lL0K1Isuddm3GlzQpWhtca9RTWfraHN/RRM4NFSb0TeLOrwHIEwRmCyW6k6LIwdTZ293
OS78ZiSepNTjJsY9Uoz5Bsafq/tqaGdWYFq9BkYtj6klKzirX7opzp7bgfaAn6puQ8h8bkyEk4aO
yb6kzwDkEmvJyWiBFCp9zU6mj8HU1eualt0HZDO781SrULHz4YKVgYPYe3mQuDHHrVU2YbaXltEM
3rKoHXikidJ5UGsK+NO2d1jYmnnFpYOcpsIGSqgNagktAmplYwsvB0uwbECFyOXI7gKsLWVAeEI1
QeUicGM9UjZkLKOX6JZJ+To3jIHJHDQOoEbUXnEWBcwvMzuU3sjkqkDWDjuGuj5YF465LIaf9yoo
qbgyc6/FCbmrchAgXh0r8zsFUygIs25HN43Ohh5WYmhfEWGERxaKDhybEKLLhO+2yJ6A/jGBDq3I
L1mAnetubsC1ZE0NJqLBRR70oiTLq26gdUgxkZnBqByHM1BV0tqOtqLx99NuHTypwm6BJFtY8cY1
J/WL4GXDXmoN4wZKhY5dJbLaQ9KqKj5PsyJAjBVkeqUlN7yQ7cNfRL8ENxYk8UXHtDQstwRZqbe0
hsSzSeUEjuEA8c6b+6W9K6EhTpCP4b2gnQwtKxA9KYuQXWfQMxwok49OD+djOlAMJMU7ia9CQ0zd
UdeK4pgptSx3knnR8SozntpABTiCsGpsUhqJEXrZhj5KdOZIY7pRWsV+XobMBC5od/HeSmOsXnmY
mUEROiLzYvZx54aSLuDIS9t+G3s30hl/IzGSBB+Qh4l6Ki0CZ8bX4Rd0fBYqh7FReVAhZQ8hTjc+
mi5b8qtBIbCTkIpUGfeWOhMnk7PrJY1bTFVyiNus/NIAtiWlKtIfgLLPoPuaFrSITUrTs5NG0Gdn
EdYc7iByTn5RjCHVDWi5nU8tBg571QGk9lo93o2pPt5ZUyb20owVDG/Ea3o1BMksT16nGbmNp2V5
+hSbajITD5S1TMCm2b7iBa/vIlTFq/fV6p60Lre0vWXas71ODCtVoM/ieyINrHuR9pncGvBZZDCT
ojt9oa6gT8EwGWaGqzsW1wRFDNOOlyLkUye62r+Rn5QL0FBITj0S7aQNi2lWukNokLWxzVvO7mCx
JtqBrgwJrBdzaMNUUZBwbOYoz5ItXpIq99VuUo+Ik4HXWhQYFSpzmfpMMMDS70H9F5o35OS2UwRg
Hwh3dlDnwJZEbgWgmSqSdBKB4LxUzQwkZd3ZzwPI4wcDDpQktyYmD60eCLn250lVJPRMK1cPVWxg
q6/BVkCEhDS4c1IrdXyU81m/13JLfxDAa8NdXVltQe7IAARKRRBCjrquhvw4RpG97dWwSE6CJOld
HEv1K0H1eK+MieTssxwmHeCllD0H4UcG8M6sU2R5ZS9VxryVcQInLKxGc6cjgp48p0dZGeCxMR9K
k2BWnOqRAN1NrIi2TzUAmfc6dsHivcvScQxqiMelV1iyPmm9O5Kzklj3auMuT8YUIeJmBoUwm+hh
8mhBw1uLGajIL7IOl8cmM8oyfQ0VVh1PExhP6dm6tI7UPqeapWuQQrOl7l3ftmPlZQClS+atwuEt
yLO0Ja1QxMkziqjpYinSMbthaI9VEEf1+kkT5a01jL4/AGyqXuCPa4CizTXVDl4P+R90GN1FJ08s
ZxGoSgXGBbu50diOSCDMDTI1+q1Z23bZxpyt+ZFMZ+1B0cOw9iNSEmERsA95cRI3OjOSrBUwogqW
dtXojLvICpWnhoR5DjX6xI4JVz9Aro46UueDbogf9dLWIr/KJLkFCC1E0FQD3Lxm6D5GQJlfcJaO
vHiNkZ7gXdpsGcoZUoC7GDZvl6LWp6Wl1rYtw2qOdjmx4AfTBKfhTWVpXHHUzJ+FHRNOboI8Cua5
qrp7vU2T865c9Bba6dJcSP5U6NG+qolKEnH2GutaHPvklBGUNQOXw7jppMOH0EYW60gNrbO0Vuvn
HsCl4k2Ql+DdAPCoSSaczFNXErpGCNjSdDujzghu0/ISguYCabn1jSFm/nRhKAN1LTPj2ojL6RaW
+Nzu7Dpx6othASwVWCOFIrZxvWtTd2Vce6jlq4aVFN2vRyBOGRNGBJyBOJJhfsnA7ddsbQpFwpVQ
1HPFrhCNknMNSHiK8gr6RzodQ0GGx6gXH/oQT5CoG0M5z3WI0cFCYdscCXDwEoYQqw2n7GEXd1V2
yp2adBSi7NIvJPb0nT/0Sp4EZVv3iw97UnlywL26ntnF8qWd58n0B844EMGV2jli/K/IX1NUjGga
AqOXcnKgNeQE7Q1r6ktRCLFLq1aVr8VkR+omKXKREF5ThFR2CaTEvEeVDuhdQ/42i7+9HPV0rNQg
XZTx1Cp9fIG6pswCsh6NmzzJ4LiZYB4tEGmDX8BqUX2jESwlo6hzzFOEUSCTBpNMenoO/BwHaE2G
gw6p6+SkJL/sUoXW6gbgqdZ7zPxTFmgmmIamqBrQSXHSvBvF1H91YIKTphNZxTlwa5SVUTugU86J
DIDt2zmk4A2J28L8EEsbsiHCq+qFIaUMTwPh3APfUrLaZ+fLdObS3sQJbJql3Mwpj8bD9CX+VNf7
+WiPCxUpNfUozcIW9enQC/u66qRduEHYCONjdKkBBbrZGbfV1KkBpOLyLi71/En0i7YjsFA8/P4k
8/M5huvDraIMYhomBu0fz6OKnGeMJY1LXzyUJ83J53Nb2vl1zizJvrNP8225mEXwP7vqeqL7rpqb
hV005HPrBoMLFs7EKfFVEPe3BfUyBLZl1mewY8M/FP5+PotSJ+OktiIPTNTen46JTbYsFkDOMDDS
xD4ZammdaVqUH35/az9XMbgKInuKtS5lcvvTrYHANp1FgPnPXW323JgB58cG2tNkJJeNIVREO+IH
Z/YwHG3+cBL+uXdkrle3cBOjAlJ5DT89WIW9cl6ZIRkJIr2Qa8PIhyjZ3Fm6BBVSwBzMGyIFZWzf
2k3mvtBsUrcWquTj7Ej9YDRO/ofK9a8eCEVrsBEYnFf/148fqU4IkixXS3nauiRQlFW2n2DzPISt
1oU+UQLmeQOsrghKwcT++y/jW1vix/oOPhwaQPy4FjE/q2NJszHbfI6VAEtMjE2Jq4Nsb6ualEE2
K6E168ehMattlzTzhWN345W5OPCR8yS8BdakHBRpL3u3j+ybYnFNCuNJeCrbwfTMYdB3FUHRuzQ1
hD+WKsFieY94fhkdEIhyIceiuf/9Df2ifoTRFXc19h4VSMZnG38DBHMMweMFq29gp1m9cTC0RfPr
GnaT5fYEHWlhesHxFabvhIfsQoK++qdaLOqyAhsc5VINgunneuRohWypCXUjymK0HxrShX1bT4Z/
2oygNO/yslNjWb/Cz+Vwe3LHdphyNzAEKPdRTfsb9gscqddcyd8/1l+M0R8u9WmMKkrXNFXKLChL
Jd7HmSZvlSjXmPqKdpevQN2lbu4MjriPv7/wL+YkXEwYxkxHd3FQfZr+rcIAd9hlLrWBVoDYypqN
AljkD6/gOol/egsMF9E2bx8aT6ByP76Ci1pmDhGDboANrngsdNuRpJJxeKS2+Ecr0q8vRkkMMboN
6uHTBOiSSmcQUcTXlk5V0Fa0gjk93rgztY/fP7xfrF3c1r+v9OnhVUUbo7HnW6PtN5EdCQDRmacF
iaWNPhlMow9GJr77/UXXj//pWVK8RSOBZZYp5VsT57uly+zHMK7z3g1mbI7BLOwsSKAq12daCLP6
27X+N2iKw0fb9e3HfwBTlP/BRvX9pSNV/jPp6P9FriLf2n8PMUIbUH4k3zOM1lfk/wTdm3/BijaY
6HBugSliJP6Lq4h2/C9sulRmLXryiJz4nb+5imCKcO3xy8AwmD3Rrv4Xwoj/h1cEuBENa/aibGH/
CVfx01LMnIXPh5marjwWFUwx66v/3UBZakWNDUKCD/jEyMCL7pU2mzdQF8mcdecHMlkKUNpn2XCo
ySM+2Eha98tSX8wkb373yK7+NTi/Bwn9OGT//iR4JekrrrKozw63XsZZEUIWPtTZeAAeF+Ygc5Iv
pgsz+/dX+uVN8wxxDggbYIGxTg7f3XSDqlGNi744sESBYCs3YhJnU2jpe72NCWwJQ1zC0ZhfKKTc
+wsg443V4vJYBLRErafO/PsP9OPE/u3WqdCvUx+gTBqrn/ZDtqtUM0tLfgjJYdtEpvs0UkPe4DA5
xNaItKjK4qBTrfvfX3a9zX9PEj9f9vN6YmUUCZqZ1OKmIlqSchNFKKn7IJ/+0DT+xXf7/Q1+lvP1
GjknWavlhzgeXxWyBOAdDcAH7fecgscf7upbZ+jf98Uoxg2ymq3Wh8nXq366r7B1ORaaVXZQ8pCT
Ex6FYDRC0r5BI9K4f4AYuStc7WsbHugvbaLsWMeoXjvDeRLsOXfFtOO13YZOrW16I3C1Kjp0444o
23lTFGV2EVfUv41SgPhuIFjBJBhVpbpB9axd9WUjPakYr2YaE88NgbFKtaeQL59vsAJDR35wPNzj
4Gm20pL3qeIk/jD0oIXjdlhPjKPnJuEXJojhmr66h7bd8VNtYbsnnAvoIWIz6iH9jM6g7E9Q5hch
lYu5T6vjrMd36ty3WzMdHpXB8I05sTetELfaItjmO1F8zvn+HPvZTtI59kgaBrgFu1SbsqPWK1sH
3CHVH8316qmw/BYOjS/j/t6iZUVJmzCzqgi1W1evT0ZUZpcjtZ6W3tIWyqkk243spnYi7IlWuEy6
D0ia742GzqaR+a4jMIr3a4EvFX9xFnu7kAFbjSrAwmgMqMdsnKS+V8fiSSsl6TMGfC51V8k3S4wK
sKokJFUwqw59VdfUU2S9n6S7l5XYM088UUq5TDLxkaXYqWE0VztWWWCX1ezTP+3pQAALpaC1x0bL
xnfU7+l47db6gRLGiiebig+WPztVBaK1AdzYNRh5iVYpenpAUMko/1tRcWb20RP8IHU3SN4X6lsk
gxLg7SGcvaXcBeo1oTYUgQigEahuhqyLNhDWr4QJgWw2+AOV9WCDJ/AIgCs2alI4D11voeGb02dR
qcIjxhroZznvIL0y5yxETvHQIVoPdk7rTIgjZGrL5z14UMTyanDQeqSaeG8SYUc/jSoW0ZZ5APrL
L9EAO2slrran/aLrm8kC2ZoiuWvUaVM2h9Ru3iZSPFzHw7FznWvqRokBUtoxhYQ41gMl7o4Keegc
EpJTrAHdsCGwLM54EyqUk2NKEL20LwvpXDtNTSJVrkDl6mi9aMVm6ZKbJdWo2SZjoE5QoHPxYEXq
XRrWR2ZnXx9Uyvv9ZkofnbIlTeEWqv8hmggJE9DXJ7+e8l0+bJD8AFsjZLh8VY0lMAeyKMP2XGA1
nvPnOsr8RHTeoCr7SLuNmNCrEcsOpX8Y4lRvVW+ynyZtnQEId2nCY9Gr/pz3Gzl4ziQ816wfJ6ZX
B0EiQWRuVOEP31oaUT0WaZTZjiK6IH/dpKTX73Qju+jz8qzOnI0VX0Q9brsbipoHnSAl8vrUDuDu
9Aw9s6ef1VBF7pvLrB621apibp5NZ34x4pe6f6d84Pfjgs7Qs9N3QlKIS7yKtPslJpduCqaaYSuu
SlXy08l3iXHH9jNG72kJCjf+Oi0U+ZJt3b0nIwq3PlgK5dSJYevUx6m4KXUZhK62GQdvqDMPaJmf
DJ5hdRdla250BQdbm4L7p7lFCB2nuY3i0qZ9zqfAJrJ2Fu0xzBw/eeTxunK6mUiDmhoC3scLwFle
mBsbDTlbnG3aSgRajM1wvlWaoBLqiYwoLyRE022M4wp8V/L6SAuEVZUhPBTbSmJvrmJfb97MYtnQ
QmMY7ZRFBE5kbJ0ivqQbwEGYJzxyICDHYX2WBRyaZLS2bTf5ouOtLFSvMXQWEjdwCVfM0q1eiJsV
vNdGJONWAMWpidY15n4RTHq8bZphW8+DL0nnLcOnQls2/bJZ3HRjWMtWi4vj7EpPS0SQtRadhfnk
iJekPfVJHKQo7ntXPaPQv2/U9sHCkQXp9VzE+ZcWmnGJb9tUz+DI70wVdZgFzNAmgQ62YKlu+qwK
SN3ZE9nqN8rVkm4w+d1A6oVySE4ahBuBvdsYyQAzX5bxlhjBdU45LwmfsozLVJDultBj0vhbzkWV
3aQJFcz2ZSwvo5KTX/RmVs7WRRRiAAtMK9srJw5sahIMY+jb4UWX9ztRAP8zW2Rb1LBCyM58bNQ6
7o4NLl9YarqB3uZ7LVUPI/kF20pLnssWc0YSpjX5ebrc1rksgzRyntQosnyq+vPqXN5mw3A+0kzl
MKMHy0zs3UT0SdFGX5uiOx8j0oySfCRwL3JPoYZKuMoz0nYGe2sPd3PofNXFcMVRBXTWbpVjBInS
niqVQnnn7OqxiAOgSB/hwgSUtvUFa9bJSPP3ami1Peqna9FkZ62en2myyTedGu1+v6lAYPjDZmnd
VMDTQNaA94HlD13xj3vGRJNml5guudGNEozJ3Nyk4R7tRXk7FLTqs3g5UeROSQfU3Mxnh2IaQQXq
4+RaiHQ0IylO89TQMuym8tKZld4riCjM5VaTck3J2IRu+jJ3QqPITLb4e7jAhwwcZh9P6R8KQk/u
GsV67MKUpi/vrVa/17mzrQg7npj78vSOCPrcB3MyXZCq1i4Yz85Xl/msJF81KiBXVr8ULzwdu/my
1JetMkB8qfxKJSW6kC7uOKmIoI+Ws6UGAR49RjrQowgwcexeKIruEz9wNkJj8lKtQb7tPi5lRtpv
xHIK18MbxodskX419AfL7sLXCtHdPOS07jXSD4xKaa6cgst0s2ZdxU2bnuMgzchscphDKFzQF27n
1xhEHekB1XYsm/NOdhdYALLrznIU2jDF02iGggHtpHTwRuDOE86Xxd2k5N4gVUG6QhAS00H1inRr
Axesvwrt+n6kAUwbqp3Re9sqqekzLaiV9s4ML+ZLAYEFuYikTTKSTkiT2vEhPoUnuy0bD52rghXT
zRafQj7r7pCrJHotz2kYmdIjaL4Eda6YvjKOLCVCHstena+rTnusKBv6faseW6NWzpV2Ybw60YUd
1hUobPfdbqN5FQcQDNyQQjoJjmDpzLYEtFG1c8fZObLxIlI3rEqCnZQIZT8zMlMIc5PbiENVDfui
0ltCjYc6aMpqN5XdW+rWF8yDZ9Ni3s+LRqCRcdAFCXyoBZ91W31o4+4pUmrDl8s8e85syYMOMyXI
BL6FSG36QGPTeq5aae7R/+y8mVLJc4jyMgJdoPENTDUCAAAZynXujv1bl1XDbam7jxgTFa+CtO/V
xlOEEt0ruuiKfuXZZKLJQzeKhy0lU0TW6Wmqpta3h/ByiTrfKNiG0KlH14HnrpfA99Gp+4kWsRMR
MZFApFfRhHicciQE9AOfnDRvyucqdAiCI9+7iYgLzNwjWZKajflBkJ3jKLSjcbTJfhMLs2MP5Tau
vCZDrWugd41vGW71Atl0MX7kQj+3+jK+XRCfMBQaavApI0Y1X1L1mGY7QLRvGZBYd2On0V3f9fVL
qXYv5lRfxiXIa6V2wXdn0T5t0As1xYD506DyacrncmR+IPpWxyBidtVFq/XToz0RZDII+yrT5h5h
wzdJz1D4fQ8qPj9RZKvKKiI8eT7UQ5kcy/Csn509MUibQjHONcV8IkwWzdScmARjGwirxDAiATKe
RZe25xyQ2DX1pPQC0d/kRoeL+NxoEWetC9ri7vqJXYFcnEDwGvFiHyREnLA6Src+X3MOKtbL3M6R
fpwK3n3X/Kql2ylhcPBMX/V+p4zQhd3mcdBeK8mvT1vNRRColjskFBvyoz2TemRGSHOmPdY6biSi
Z6r6FsOMn+XxwU2uGgwiVaSf5NJc0cM+h+E91o/NcLLmmUxiZC7ixRmv1KXZ5s6wdWnIejKhccnb
38nA7N96LOEe2+zd0ih3DS9s2Uuyn8LQE3oWROI1WcpjFfcE+SEXWFfG0hNWbe1loxG8qPvp1BEd
l7rLvkrUZgMNiK5lgQhB3VAmJB+TM1L+1I8fhTzR5U83axDvyuJVmLkGtT9FDoq1ktRXawSu3u5N
HNtICdot2+iA7AyIsVCWmCvJe0HPXRSnLsn3hvEA3yUIE2NroDpZOeZKY7D1ztONtRQd5l6Kunc2
U0SfXqa1cSK7AAv6XR4nr7rz0U9nsIRnj3z1fFcPSR2EMSX16VwJ2YZBCNgAe859W1OuYiGDVW54
PgFoXiGr9DGLD1QLaL7GcaSDq1+0pXYidOZfwuV/VBuEZc4/n4t8P+DM/+/CWP4/gp4bFK//+3qh
/1K8Vu/Jy/cVw/X/+LtiqNp/WSheMbnBQEEXSDno74qhKv6iYUdZEHML9aLvmecG0HPAjrRIXTYr
OFD+q2KoqX8hVlaB99J2A3xi2/+kYviJv4fbAqi6Qy+WhoqNEcBaq0rfFc8E4xN27dDtM/y0h9C2
iACKpfTtYjFPTT2MV+VoRgc7G/N9Z/JrdoraTXapczuFMBuA9OVXjRIJNsumfFOaXNk3NhvRrJNo
ppJcphgdWvN6YE8XEIp3t4A42/at8acmqOCZfF8AW2+FHh7AUgeuBL6r9fe/u5V+cPuCYGG5b9wh
eddbdHazVlUHfUSaiaWh2+TJnG0qdTZPOnf9RM8SsUdu2demviS7aVa1C4ou1YVT6Hv0hM2+FrL+
Aotc2yQhmRWtniT7b3OuoVftl1Gq4xuJUsmuSq3qQDDBdK32VfIH28rnAue3G6PYxNfEEMIMtW5m
v7+xtqIJFNnE29kIGMJuKpDwZBM5o1q1n6e5OoRCbXer8InjHDTVlKzrYx1p1tGyxmTXp1FfB98N
8V/Ud39+2CZNHRzvK4CfWvinjksO+V1MsSb39nqF1iVWGDWjPB/dUWwXqycRPSnj3T++KC5JYH/f
kIPa51JgJ/q+s5WaABa+6C9JVyu5lyzsSH2ta6yrjMDYvTKi0vhDifkXN4sDjXeYIjNe7c+nhTCd
iOteuC4weEY2wpLjqFT36dQyOpBvPidK/ocaq4ZG4IfxTPHepHVNC20FTtnwYT4V860aLAIB3OPe
LkmQMzIJrTKK1CPSv+6dw4n+ZuMk+TKGOME6+Jy7eBD1XdsSfkqUI8eNolM5zhFv0u/GXlr3CoZF
DyYgNGoC1t12V9d8xah+lsS5H+Iq9c0omW6RGDdHlmPYP/FEmguRNmyks8BcrHaPSTXMt1Kq8hFR
mNeNQ3OYaHfvkjQu70LDWTYE+o3P+WxXuwzz40ue2Uht2dhkBKIDxgLJ/tDZpaS4WAzmmShr507t
kJdnXe2YlMTWTqGy1PVGYsQ64gNe/1uPqsnTK2dOgggmB7Uwc9pVzGfEfZj5C2+dsdEBIQZN2w7d
obPiWdnn8zA+KyKTZkCEBAR+cuuam1IryhctVqYamXU4GX5SUrNE9jYll+5ANQ0fWndJ+727U2pd
R8tYxifFHanwpnQvvlnzwmISGLNC+zinYX5SiQScfeKETcL0Oku8V3ajbsOS7YOMx4GwNrGmH4Xt
Y6a2TwbxrGjgqcFBjU3q4rpx5vgxpLZ0lwtJhHyrV/sy1XMUiJI3V49bi32QiK+HPh5RlVczkj2V
pyA1bS2IZkNJYmr5gS26PjfiJt/NIySfhZOLZxdSHEuj7C5lUoaoQh0jZA9e0QEmf7cKfcDl5hHd
bPjOqcW4Q4FontzCBKRI5mlgxy1gntxa8/yMiEzCiOpoH2vZXRWlVOBdaQ2+CHF3kCynP2tdIjhW
UnCxE4GcObI3S6tcDZaKe1rpF3Jqo1052OYVgkpkU8YwH4XRjB7C0CNxS69zZp0BR3snIyjeulF+
qetMvEtqZxs0j5rXj0N1o5pVsY3M7k1WCwZf+gfIrcdb3YzhkMP792jQDvgcQIrcUQmIblN+60oj
VXQ/tc5wjvWBfAXiBIXvLp0T8DXHWzgsaNTmOCTTsskMuW2zcL42UmFQpu+nq4pDFXC+vrsjZ9B2
NuhP495zi2oizLXmHVwMdy1Pu3N4iHqro/S6ELwqa0HFKyOO3BSNsTenRbm1F1V/nVLKDyT6UCOU
ynjZgkA7d+upD+yaw3Af1fMOkWJl7WAypldlWNtbocnk0hpbY2fG5TtJeoT/ZrhPMmaIy5lT6XMp
BmVLXORALYveXlura7lxnj9sOad+12fPiUt0j1FeEZ54MGS1ctONx0ZtLmWjPIjJmYPJHXqk7lZ8
V+Rtc0zLprt1yY0wuOgbBFl3rxYsSHvC4Nky17Mbfwx51Fz2va1ywNZjcU6xioKbZrf1Xu/txAvJ
J2+Q1XmlTI5zGeL9qLNtXpdXqWbrB81Zs2GJIZ1urdoRm6mRvD1ysAJlXsAJiTR/agY3mX2Ld1N6
CPdzzkiThs2jLRyVwPOIiNZBH/WcHHdOzd66Nm2Y9SrE0GW8R4Mz3cRhyYG0d1yPF4izKtLaoDc4
iKWJ44L7NNxj29M3PEPQsDxOWmr5+Opeh6lVrwbTKaz9IHVyHHrIWd0Yn+jEzpmvNQ65XEmE2m8h
4GLQ0u5aJjl5X04YXZY9nZQhmo5Tad6XIpqu9EU5E0prbKWhzJcjuRNHGDWv3fBkKNADew3OwpxQ
RHaMKvkaZcqdJHBkx96AGHRodBsbfaAPG04GkJMv65GaDpYD806vp3Bj9KXwRbmgK6r4Bpw83opB
K3Yaq9YbytfiEtt8SeSTEftDGGYl4ksUxo0PfbVM7xi4JHuy+duTwBpxhtea7iJzlihw26hVdjWW
wWOCrS1CRcUj8bSq4VxGlwpXiGulNxA+pnu1DqszlaS1vaGU4K406Qlg/SfmNZJIqL5yGC2RZjgz
DYOspS3W6kW84ausHptQta5D4qA2mIMo5pYCeSVRfe0NaEkACZnZH+KBl74PN2jj6+NYzfJMG4xy
1y2FcbFU4byTQjtW3fJI7O2d2w10gufyiE2AVWgpEH/PU5FUAW24gx7RlUlNoMGpTFTfKseOr0Np
Cfmqxi+sJQoun1k5uNQdvA4Z0LlSUnvRW3FVc7AOZfqQ9PF1AXK4A+5VxBdOVqK208R/sncmy5Ej
WZb9lZTaIwSKGYtatMFm4zy6cwOh0+mY5xlf3wee0Rkkgkbr4KoWtcgUyQhJGKiAKlTfu/dcfesD
v2xCW9yElUwquVTH66Hgu+XEfD1TlJ64LiSeUp93bFl0qa1WSPnFSxzFyEJVeNiWDOmGDes9NXJ9
KQWRu/FGT79WRjtaC7OiS1KX1iq1QKjJZZvvwPPZZ1g3wDcldO5MC/aj7hs13xnZMVU12ONaePCS
dNcRER8O3+2wo42Rsmyqxa8AvsTSGF0P/4JGwTon53TA4ekG13i4zpuClpVmxhox6Rb5q6rU/EjI
oHNwMdSbwRLRFTx1dzU0P7rclXacWNtVU+01myilIrZ+KFnrQSQrup0qBQbg00I/sNx2h7wRzapo
toX+Cx+McZUZRXuHOwwrVk1TosMpQxGAmtCYpsGiUDqKQZV6LXeS8Y3ssmwp4SDY1vgtHKKbw4s4
KkaniKxFK00Qq75VF+rgj4thwMoA4CbdBj4Jsr5kX4EU+5aV3sbwx2crbsNDofENbzmFVzG1BZBO
1nUQNwWB3rbp+KFSLw2bXAZqj373VDcdsd1u3i1H1bxH+n5Xoygm9PbZVFp2JOP4M+/K25SUIQi6
ZFKaCtLDIqtWra44biao81lZcZ6UJTm0FNidQsRcIAKDWwbC3o6eSWyya5DbS2vH0wUpmTlRh0lI
00nG3bR25b6CamfRD+uMB1VE3xlcB7O+8RDLakM1F+w5GYHsv7CGEIITsrR29bnmApFkd+VUSa4j
45dvIkO/x3Uvr1yAbpeGLmXrQe4fayMqFq7iX1agpZ2uNMpNYOS/Wk+s7bzUnLL295KbH6BRUGBu
aZWwyYotvqLKDijWoiKkEVvRN1lOr0ut76g2U/E1zU5beIOXrNXO/l5TgCHL3mIMPN0Zp8ikfPgx
kAXuG2a/NmX2nF39aLXDuaZYe42ZvqG6Z565sWdslcSol1Djr8y6js7sSG0jx8jsJ1yut5VdFd/6
2CUexvxeSvljWKXm1i8r+1qx8w1dYIkGt3gQBO3h7NCdsg20+0zulSl5Z1yPto8Py/dTR4tkircV
CX6ZMrQ7uzH9Q4yBapVZXv/gFhT5cKE5Qg/vRhJxR5oZvNimuYinDkmX2z8bX2lpEJXA0pUfii3J
B+LXowvXSpWNbfY72fLG8xBlBZr0nD471X9vX1Ip2xpDdJlxHD+0Q69d67W4dMs63PhDcGuzo1+M
k+w95+HvGpJUN0o97oykuwrcH2ZEt5YZsI6yCPOvIDPFl10cxxbHAN1KecXGYLgmq72l1IsyRa6b
hLISsTWcmG1ZogCu1jtFTtd8WM/jvhocSaj7xgqsjchfNCqtd57LhqgLk/AqIm3PySuIt31GB55N
MVbx54KBWXoas7AY7NuGA8cqbctgm+lh8ET8G/O3xAlYjlXqpKVwN8Xwq7f9Q+k/1JwZPGK9Yqmv
K6ciDW3VGsS7+A2k3ZwYmDZfpx3Bv+mV6EbkqEawpk9c7gGpxk7mEzoMrMA4y4yzHiz6ppPYgGEk
snkxRXMRlTaJgj1mMI1ws1qSfH8jExvq6CQ2rzM77p61sNK4q1pFU2hKFz7mx4U0iJ3RDytQHmxq
utS+ZUcBIwPHJX7L4Ca18STwzKPse6pUySYnSBazVYJfccyycRcqRrWIaW9HJhaWRkXpX/TigerD
RL9ew2pMVnolUw5V92YfxN9EmRwCuzO2gcp0r9jDpHLc/CztZmeiLUjvheVvPfeH3mBYwpbq8OXV
lrIYLnKvT6YNPfoPtUTQMADBidjCSRgu4pwVLb9SB2rAtpHvy/FgtNV9X2abzuA8KLX35FYe0Jvs
Wx3DLGvenRQiEMmTKRY2W2ooXDZwyvxF340dbmJfIjmkoNIbxZ0E14uUz4XSKeig0Bc7YYhV1UyL
5LJNaG8NfntRhTfgL5wC0Qh2lKVEL1qxt4Mdv2Ryt+xanTOSetvZxcNIG7u29mGchrQgg0u/vlHC
fNn0z7nGH4Iwjj5y740rS9xWcc9ubTjkoqA8ii5G0JFx2XOCKXpg7SwdcsexnfE49G1tJzsOs0td
uy/MJMHt67H1ta7c4L6NypyZrO2MprxRcbJoSbmT7HYjwjsmGVal5HEszWwXEHHuaf6Foe0zsi5X
Vv5k4AraWur3PNShPpfRxtCuejnbKrydP6umqh7BrxkXrufutBDIRD1GS0Lu8lupi29Z/mgVA5DR
dqbrAfwCHRnzFbcgMOV1g3GmMRNlgYmShcGmZjXSeUF6mv8iKo4S8+Cem3bFwaeU17pp9vdxlSzH
CaAhY3KV+84mA9RC7wF3Cqq+4nP+HsAe6LZrXhO8R769DIbDGQrUALXI8rMO9fpPC1IjfRQh7Xz8
FGcD0DMyN5J9gp9GcnD+glqjJL00aytfxQp7X5J9oGbiW17QrLtG4tVdpppsXXpF1AEJr37qnSQc
1+NRqCNJe6Gpusu6ua/ATW3dROGwUkoRxezY/E7GacB0HqycOr5ov8WxKm2FK9m3Sf+tAOvxXc78
7q4w2Cm4jaAGpZX1NQEROftiv17LoRERKlsT+BFCJHDMSFN3yDzlA3mGgxM27qWKw5neAjSgm9JP
9F2S4WHgaHjN1C/Rnkf2QpFJah90v9515A2fF2Mer1XTfwqVZLxNcEjthjEYrxNrkhr5uq486+5g
4Qv+7ajV0m5YQdNQXgIKELjRqZnVwUYaaES7vk13XtM7G2dmnna7xC3SW1lujL0iwRP3DHjE0pSV
U+FL2jJ9PLQA1XnSDx6SK1HiZDQGR5CJ4gA2YsWw5PDCCzT7oLhKtBVGv+vcQpyBOSGR1xzz60Di
JjVihXFVyUaN8zzo2+daFkQjphqnGyOEZEVYYLQrOH+vo6p4Ql4Gdaj1i4OrDt6ZqhM/FOh584qd
w35R8rZ3OnrF7PnoYWsOOiPtrLDAXC9ES+xSKQ20gHBx3/eaEhiOIga2AkomrG9BhiaJ+9ejq1Dt
SzpgIn9UslG+GxLRI9oo/fhChaJ0FShG8mynKQKdoLUxBUvaVRDJ8d7L2OzpUKPciyhVJXVtj0nA
19jtKjpC0m2eRt3BrGyFgwfqua075K28zgrdjZYZa/MSfShnpiZRdo3rWkBXgh9mCRGO97G9gBn0
aKql+ZxwzkfPHmmvskwAC6q3uL2g3O4iOpJaMv3oR7VTDbTjuxfrrDeyljzHFJaqYOyQSdRwFtQo
UxyZ4XhSEgljaaYKgFIjx4Qk727LrPumJ+hXaj11fEySHoZUcAqjiOhyZnn/GKDIO1etUF1LjXLn
+4O6zuizPrpqvQdkV60Y/gdPJao5oRdtuhrGN7dtDgl5dVtguuynI1/fNUPhxrukrYu1qXXhRo/b
aov5+troK8zjdiKux7B6aICRXbCjHa5LYYf0YKXoBut9sW7hf12MoWpvCts3z2NvOEQpYKpW69Ld
dBwHazdql7ykwwoQPqAyXxq9KxtMwYXg+wwCaXAQbeo/eIqZ05rREydwX6BoiRGW9sKMLqRSUTei
9MILs2CHSqVz0Bei8wtl6dH1K1qSbfy6rrZq0KRXJe7kG/iP2iPfgeK2SxWXFL6AIvVQqZ63aTsl
8xeGHCboM6TQ/4lgt7JwRmvdWW7b0SVn98jhkKO99p3c3WqlWu09TdQLzZbodtLCd7SgsLaSVMpn
smS5N13nmmciitT1ZL3joOzSR2OVrR2Pat+aWPdzIo0Eptie/RqhOBQl+drExaaqwmEXamP/c9T0
esW5IWLLE3bJU+Cy029TT+yl0Y8eotar739X9Nuhre+LsZN2nW+Xj7Xn57SMKwobImsugAg0/jIt
wmxJTUA/SJosrWVMrN/dPgoOmjaMa85L57WV5N+bsRYXRt4mgRO3OgDgMdEfrYy2vNZJ0pXbS8ga
vTb/boCIOOdATeazKO36TIDXLFc86IyWaFKPOIwj6vGuAn2vGnvr0EWWflX0REzYTZCuCrgW+6F2
xXkRQNb3AfJTbwq1J6Kd4/PWD1OUlao2CfbS7gXLprsWCJIQq3b592jwrGtXsoZtJHLlbOxTKGvg
0toLezSpJ4xlQml2VNx4cofi7wWvlGxikqBhN4RyhwYDMQOqOt9+lSSOEGy+YnaePtr3RuugW7nQ
L4whHZlj5o3vDbRNiMm8GixTgz4p/ejpE3sLCLT6gfqrelHgLVl7+EV18lHKcDXqvvkLi1K/CkXe
pUtyKbMrBF7ReT6wFWavEP3ocSA7QZVY13kllF1XGcoPUcgeQe1CXw2aMq6JjhMXespHeLD7/LuU
8D/lEIWv7NbNxVCDgfKSvL6vm8A9qzJQL0BA7tU4qc8SuQYj4MoycTeNHlvXsa8EO7do0o1uwmta
UMjLdhHZ1yvNTZN1kHcoE+MhpxDMUf8e0FRcAkUYEccGjeadd6qWEIEsabdJxed2U4PlWHgp0i32
HfG40QO12drgP5w27MyXemBdWDRmnX/PB3dSXdYhfljJTMy13KbmtWvaCGZxKeffSae3Vn2pWs8I
25ViAQ8t27gwN0mST1pjDT1Jv0ibtL7XeirkS6+Cbyqht901BGs4kqLpK18Tw5YEm+Ge7zrbeRWJ
zcLwQvnfvKb/7XrfDfnrf//XS8YwlsPNq4d5510Pmz7j8a73bRn86+w5jd63vfm//LvtbYk/CPVR
Sa1El6LR90Zh9++2t2n/oStAFTWTXDucVHSc//TJ2H/gYSV4WqGoIht4g+nD/Rn1rf8Bo4rGm2lg
HNYmZNc/6XrPrBKklOHNwP9sGLhkUIrPmt556hoK38F+JcpWv7aNvjjUhoCjVoVJt34zKh80Smdm
iX//Fg18HB/kThEv9b55G/RxlAbU51cmGhk0M1J6Tm8r2bptjpQqVE6xvz/62+hUkjgMV06TtZmy
0eyZCqmZ96sqq7xl20GTTpIo4VBongoAmxldfv9pkMwoZaKjtLU5NFYLTKlSkPOvNNu1r4RUlT/o
LTZ3ZkfSxsR5cc/L0AI8w+m+Mlefj+tHPz7lj0F+pSur6LNn2EuBXbFn7lcRYZtb1ayscZHiOkRb
G2TnQKGrK1kJrR0EoPDl85+eGq9/OVLM3383jibIXxMvlz/8/SNVPEGdCK7MypXC5JyNaLRV8yY4
0WGf5cL8/hmOGRMjH740SQ6zv9CMh1gfsrpHRo6fI2PHeGZ1WUgtoVBuKbxZq6i2MkIo4yG6MirO
hIhzB7TILUW4f/wXC+AkKGYnqLz12yH8RoHg1hopnQkmg0JCxUHNWnI6P8tOgPF+X2Y2sDjYmPyE
C2Ecs2eeUU+hlwaIr18pVjeOaz6e4mws4gCVML2SJ9TEnG3Hrkr9dU0z2lgYquXd0eSoxYnBn3X8
p0eMmoT2uyLTICTy7/0jRvyBhqTmTuyGY6hFVfJBqzvtIDW99xJ0LdsrAk5v/vkoTxIWBS8Jb/Xc
OGZRxZfyMR5WMoqDFWywVzHYJ7XPf395ceSi2Jg8gn//EbvOTYy5ervqco5F0STaZT36wgtD19Vg
9Z+cOCz078evbGAcdtH0wqiU8ZrEo/noGvE/8oT/niETvgKHITlgUyji+19RjM41WlH0qz6itlmx
m4OykdgnVvAP3gVqRyxygBxs0gJn87A02RdrwqX3XVkksQqvRV/cBNn9YKjyUu9raWOYWn3iDZyu
OpsLqsKHTmgqy8zf8OsqvIo2KCtGsBuStRbTQfVa1hx8m+opHqn699/iTdCgrQKLREg6KVHeTG/o
DBqC6ZFmTSChFLVJnH22rIxkDmssZXUhsLelm160EYWKuE2pq5pD+CqqvLr0RQh9KiUBvN+RVx2d
0vx8MA5I9dHo8/nnhZpPijEc1MBT1HpVUvXec+xO15xx7D0iA//Eg/5g/ZlQoHzRSGJBJSTPnnTd
ym2V9dRnCKBwJDXf8H25C6R2L2TvTO8a6IGhuUpy/xCB3Pqna+zvJES+Jqyw2HjnHGTIVgJqmUTX
2tQ9h6NMQmOBsvnna8zftiOG0FFr8T6pKvjcSaf49lG3NObNOsjr1SiREJrlBXApWciLePS6jWpJ
q89/DpXa/N1iB05tksxFA/kLM/X9D3ZNNo6SHOLUGkwV0XJPL82BTKdDvvNrV3V8y1d+5lJGwQBR
G0whAcEp2MoIWjFodbIP/LXibVwrbPW9vSLT4ca5ZIDzosuab+nvZi8unSyxbKxhCIhTSlEaJFEV
gbf0a01b1bqLPMftp5NLEFRo0M3MFQECHZJqN1qomSRQ6XnRO6qXqNc+1q/QMa1EfjDDCYtIM8v/
Rptc0FoP+BgvIXr73rqOLbZvnEwaIM26VSn3ZSn1pHSCYwmXZppNMMhWCf2rNMozksTSzLA4ERuu
ikdvYAQ6LfRflJIFdGUakfsjD1vpoRr9YF/ISfgNGUVzi8whvI0st/eolPWIZjrJtJNb4v6CCk9V
o6hPUPpoyuaISULaiS1LRW4VGS16D8Dcoq4Mj0a03sWXVhlENR2IKMeHNrUJQc4Vz7EbK/DnsiCV
ndzk1zK/cH0A5Wb47NaYERYlATavlUcKNtDIuHp1hazgtWLxlbcSZW9/5wKzPgsbmyZAwjPXV5Kq
jMup3U3FNLIi6jpRgwnmQmlGLzsUmI+yM6qQ6KYAaw3Q62gbSGp8kXmlJi+bVgdYWdstiR10C/ME
cCMfkKWp54JeGitAtGslt5J3iiulT4ZawzLDtYe5LU9L+wdyIuHvKBVE5iqjALguSVOhs28JBQ9K
bz7WNSJr0FqmG5Isywtz09pFG+7NWpGugZ4ZYpm5GXsqwGJWu7QqNiOTVIEGVSRqIgh6pFntui4L
qjk0AO3nHBJKvCn7Gr+nFFsQH1vqqdK+JcvP5PYHoFlpLdxzLSXk5YD/U7adYoylfcEg505GPHu4
trXazQ5qK8neUmH5aVDvuNpV5HlquadWrwP4YjTvhhiTxN5CXjLQZY7K+pCZWnOZINKZKgQ4fpY9
UkmspP2gOFbs+fIKZKVyGbRucNbHRVXhBm3SX+wFhkcWPT/dBLpfcTJPNfjauWsWODUa1Vj7kVt4
G8QZgLpQxwYvtUVI+uRprZ9pvOjCGadN9sIFXPIrZiUAaRLntDCMnmv0IDCVlR/6lBxNnxIjba3C
uO3VyYRUWFY4LJWMR7sqtdrsr0i/pbeLTyATmOTVRsMkkOcgCnO9ootay1XVOLJVSTq2EZjqjkKD
AkCXJsfWLrPw1+PWLIwO+01cSBf1EOfNi+kVfnJf9bZNWKfR5Pe5kRn9N99Lq+u+xdZF40+d1gxf
DXh/c3d015LOm+6kvU8TxB1YwBza49Bem0Yfg4VC++MMXYP7qFaqAfTPC7FvQa/8k47/j4oP/396
+kt6nLd1+fpaw+OY6/P/B0I4+KC/+ZYsn+vnf72mdVAPF88JZYltlnr/Okz/dft/2Ef/+1/tfv73
f/3+//2prYe5MZ1yDTIi4EprU6zvn9p6of4xBYZoECimA8t0ePqzyqAof+g6qlqo5vC4plDv/1QZ
+FcCVT3J4nAr4HVZ4utVBklhJ8ERAhrH+y+ezKcIvWwrHzy9cqJxb7NfUqQT3/H326K/Ls7Nv/t+
D1WSon+hY2Vk2Jerhzzwdq2tnPhu8yje7D7/uvxsJ9ialBCjqMLnSAewkBYugKk3T/GDesj7/cBf
V55tPCw5DxUEk/KhoEOLGZyufLUIx2wz9OeKLiG5ef38h478CfMNB0nHeL2QviJ6ORflmamd2qgd
Gfp5QEDWKKMSKJp8aHDF9YrGQ6VlY43/6FDznwH6bW94swkPVKuFojsNUI/J+d7Mqbz9pzz3wcBP
k+GjZzov0xB7w/qV5+IgtHGNcm+PI37RJtK6M7OtHrWXTdQvdAIdiCDY8om5MsvCsWp7wcp71tv6
pSfcFV+0g1XU56i8aYDiK6BP33f59vN7fH/U+utvn4b8zd+e5brVmhn22l4Pvw1gPvLQX47RL3Id
90JvN5//yrE3Y/rnb35FxC30t4wRFukT0toFqITPL3zszZjNeC+VgEZUzHhTfhiiaGH068Q6URw5
Mm9+P9U3Nw1XlR2FzE0nDQRZdQWrFn7Ii+lfyqWydU+xIX/D3P46d/71CGYz36szxSQCVz7o6it9
vwNlF1rlwWqIO3ehuzRTJGsP7x2/YLzPZH0NF/M+ARuGINjxLI4tg7z0JNAfros0K19L5nhZQDhg
y7n0dW+dTOxuLT0P3Q7xUUSHviu3PXugFrkEQRNrBeH2qEmb0gOx28Y4Rh/64TFv6rVPE8vNz1OY
zaj5Hb31LwYqfYgn4dqP60yJ2Vz2FySIcSf6QiXYNlPWcRGthFdTeC03LDxLWsY7YNvwwbsLqXlq
UXwY5U/4BosWFIxGOck1f/YjO3c3dEYws5Z2E47sOdTy+mvvyWwNTLtQ960xlA9DeluUT1p4JjLp
xPqqvD/M/+cB/s7RevOihGFbckRhDhlFtCCUa6HVNMMSNkRjFW77YQfTZeXRJUf5izJhnadgIwYL
97t/yPGO6thZrVi6U0tva9XNPrLTPZKPZClRvBma9sRcmc59H7xnv8+Lb24zrbyiyUve5xZVRqd8
iwCBlMOTQNydld9GUhQiShAnxnt6eT/6sVmBiGnZj0Kq5YNquY9DKNaVRaWU7CWKGqMt7Yb4VYQm
U0u/rI06YXsplp5hHtSgXpKAgrrWY+cuP3oxvT+flrHHC18K/ZAbBd1/LAZxvqXT65DeB+Z1culP
Iqe9rRYLU/tOdATiLgmMgeLo+S/BRcq2Q1MxsRqLRRThY0ky7LWjgyfegdneiQfKqi7GacO9s6LX
DOl0gnr28/E4sgD+zqV5M/b0T5uugZZyUBqTbAZ0ru6JK8/8hH+9ffMVXHAeIeaBx4p+00d5N53S
qf/5JX+nWPWS5IiS7z4BCOKJNq45Rs4gtCXdYuAn9sJAcA9eA5oxnxeBIv86NTzE8MYqndggX/v7
Zx8AFG1qYQJCO7AL3XoaXzPp5fMrH/mA/bbwvRlZG2iFm6egUoSPhEpdSbiK1J9JsRWJOLE/OPKR
EdPn/c1P5B2+J7vjI1NLfLEf2u5ZlV4/v/tj78Vs7Y/ypI2qgffCJjyj3Q76iQ/usVGZrXc5Bg8c
U1zXYBlxmwaBBawiaD9kAWjl7ec3f2Rc5qZAI06rVlT8SOeiG78IixcjPEEFPTIucxpoZnTGmHmD
fPDLZarif11+fsvakXVJnq1LJH9RfWx7GX2iDy2m3ODMWhnQ81MZhDZdKzP4Xlb5Qinvg3AHWBuj
u3bX1TXmIM8JQOYL5JMwtBZdGW3bNlgDcd4HWrLUFVQJrrpux2IjkWNVRGKBfWwXNFdV0F+35oWi
k0+XPFdwlaRhR7xzXue7wEPqu869R80LT+zpjg3erPEptWafkC7ApqiU1mqxLrE7nRi+j1f1eZnW
yIeqDIJkOqTchMOZit7h8wsfeV+nA+q7KeaDWiEoYTwkOCu6LlrLrY9i6bp3rYUZy6ee/pHbV9//
SlFTEFXciKXS30jKrtROTIRjdz9bIDA/h8w4NgBRoEAQOhvDx3H4NRB4HZHX8PkIHXuos5VCwyKn
B6E7HmLvpREH5InO1y48XyrAAHUKhlUk36vWo/504oY/Xh2w074f7A4fGFJABV1zlcMA64gM8S8l
78Sa/PFwiHmbkHp3WakBw5GQhVG3azWzT4zHsfuerRBeJLuZHNnjIXNvKzgPGgQMHd7Q56P98atC
pvb7UaHd7GnlULLZtzFLRne9fOVrAdVkBbH2z89/49hfMP3zN98rBNFJY2KdO+jlttbuTURtWGNP
/AHHBn76528vjj6NgiozFYZYwRw9dcY/dt3Z3PTHNkEVx3Wb5zgkTunE0zx2WeX97ebEAASFrY+H
Tt76w8odl5+P8bHrzqYjzRwP8zW3W6PA75C9Gye+fMce3mw6Sgr11ma6sOddtvK14AymXnzpnuds
dgrh9M87xiLNd1K79LObr113OkC/eSUUuwqRY3DLJNmp4xaP5NeuO5+JINi9Op/u19+YN9mpGPYj
j26OrEYxVZVFwWWj4DwAxzVuvna7s2kXFWwSy4rrJt51rz4V3evXrjv9HW+Gt46QC4A4ZuU3n3u0
tmH5xfGdTTmsCIVG/vt4sPol7U4/+uJAzOYcHQ+EjK02HjTjVhlv61MH2CNrJzXidwPhBx2ZcsTl
HML82ojq6wbOUt95+C+tHdEmXxyV2QT0at8Nwoxf8VFgD9I+w6L0pQc5TzXO26poxyqXD6O/qodd
33/tWziPgUh8KGxBpPJCx/i6nPAUVvnIRDFn86+R8rABCzkeBg4NDblBX9pFinlohjoK+o2EmR66
BD7C2v3aoUFM+sa3EwXnlqDRafeHpFvq6XaQTrwRHxdOkPe9v67lpxlNXcZhtJ+78pdGs3FoKkd1
K7zZd5pXrIP66muvyGxKRgILXluaI+dkSknNnUh/fH7hI5+VeZJEUnS5WefMSRnYsSLLG5Ccaa6f
0HEce1NmMxPguB3LHnu9XsH6PjlPnj6/7WMXnk1G+OJqnpoMfVuuDHPrNl+74TlXpk6NInV7i82p
aSFevwy+eMNz0cygKgbaeS6sYe7D3NacSGg+MhATlurtu12qDcwzn+cHESVGDgPf8cTbfeTNMGY7
0lLzKqywDDFBDniQSHwGlYsJ9fMHOFOj/L/ylJhjrmRT6Txr2oCJ8Kka/Cvfjh2/WQ/AlJEwAyq5
z0SxKAi89MjzG0BWeOImFptBW6sSAM1B3gaBd+pupvfm72VJMU8ADhCPSSqZ44eqRbCfgMWDDQw/
sKm1hc3MqMPAwYVAa/pra74xm9AtdJy8SeLh4Mb+FRmVl+WJRf/YY5t9ZPu21Emm4C8xm02IQiJz
L8FlnbjrYxefzee6onXVTG9breIFiqO1Jd/iVzvxFGacpb/eidmsjolrKivsSQcFAqDU9osGekxq
NI6fPbkAECXwpp4i7ZWhOSCCJpYyXBLwuuw0YJk5wAZFmZC6FxlRw3FoLCJT3tfQiD9/ZY9MNX12
cB0NUeHgZgr7MlCVcAfm68SwHrvybKMMZ7qI2ayw6mAVzHapeWI1O/K45vw1DfJG1cAKOQRiD8AT
NvWwkP3hxHjMMG//eVxz4hhBqkNqTGsaoYnk08XraEDqoTtRjpxLGTd9qP6yw0e5BSDb/kjNO03Z
6B2PKTXwQv2MUe+22nrIH4EHrKoqWqLb3uSKQYSc7tixusurB126+fzpTcvWBzN8rk4vZdADVZdg
QIasGgXXFRmpiYAginrp81849hSnf/5mP067pymg0QyHjDTUMP411F9b4/XZWhHreu4HcjocZHp7
HEy+eLSeU+xGkUW4fqjadfRJJCi5AyCJr43FbKEIgCWIPmS0h+ygR7DBTjzFY2M8WyFUAeW/bAQL
kGnQWezQUX2tkEbo1PvHR34VOMMCUaBB0xMc0uOXRkKbzW0oNVJloOg6jNVSucL4+bXLzr77xHfH
aFO1AZ/0Ur/48mVnH307jGrUcW5/gAoZtD+Akb98fr9HlqK/GXz03KvhY1BiLbeh9L23iC1XT0XA
H3krtNnMa0Li5fyux4kdO/QMy69tMrXZvGsHtsYw6IYDPDEKuMXXjjlzs0qPTZ/Hx2Xx9t+E/ddW
n9+NjTerDwEpAQ4UXojUvwIv8BRLoLVOPLsju6O5RLk01D9nnQu9S7TfbT7N2GiLzF0b404aISBU
3rUclguphH+foRuu7ZVvvVZu6tRZvorcW0nK11l2sDFBDiRW0OBQ7qLy0QAzONQoj0NiNbDOkM+6
6/FapOFLV0qgAIat5W715qbu9oa1BQHthoSQU2nEhEM8J7SboVAXsrGCjzhFnC8SuSRwUTiSf1/K
3z4fgSMvmDpbG2rdTKDUdcMB3WhlOG65/Py6v7uRH3yV1NnqYNoBiYOe3B88dDWGeev5HmpWeZ10
31zpWg5+xvGrlNwW3aPePnlsfz7/3WN/z2z18HsSVtKCkzbycrxa2nACkHrsurPlA7CNnOLHpuLw
3AJC/eLXRJ0WlTfvtmn3kefq02V/6dkeke/no3BkS6BOf8Wby/LFE0M8PVU3fDTYzMXjjWG8uN3X
mvtiLjtUE2LiLWCJdAweVGMRaCdKwdNT+uilUd7ft6HlKRHgY09rG9637PIfdaGFN3r6vU1ObcaP
PcrZF9yOa5UdOEVAbMZeu3Dz5eeDfuRDoM6+4IUpV22pTc8y2eBTWITg6DTvVHPpyF3PpYbRYDUJ
sn2GHAFHtuvy3ed3/fuZfTDmc6mhG+doyuqGzZ17Jjz1Whn2XqcBZbyT/XsfMRbx0OifdQA74VWA
2VISF8KW1gEYlxDKpe7DLdcGIPOkOXjRqsibpZyZ11Dml5LEKSUHd/ra5NsyuJMRWqeicjoaQKNX
Eifen9iy/065/eDPmKsijCyo21hhy26qZ6mEaFI9s83CGeUrLPpE9mSb3P6BZVFC2GUFW1XrF3J1
qeOv6oDShNYUL7F2S7EAGL/sJDjDBNv2+XiXF/epBiMeGoyVvkbJuWQRrBGU6wJGrmGdmLEfP155
XtH0OnVokCpwTFfSJdLYdWXeff6Aj115tiJm1ajjb+loM/XbplqedObiD/t4ts5VpForWgtJMuX/
ylji6Vk1uba06PJ3xc/QFU5GRQ8vAQ35xPFla5XoxWKErBL1xJdgvm/MXc/5qiov2rxDBJgSQNCs
Jeh6EVup0lgp8oh8ykMXqC1VxHK5kp4ZKYEQmpNlfCIjEgYEZJefqhKicvpm5tKtJtq1riSXWfRD
rh/MRllVfbbwQScYkrFW0xIaGMEH2ksenPm+hIbIWNcgxPxHYvosrTgX7bjsiTWw9F0qswqN123M
TdaE1dskduliYVn3KpyAsn+OgSe28nfi1p1KrhE/yJziS0cayEAHm2tZ0sJL7kf9ygS+4kbmRif0
K7XcZRevRvkeVI+TeNoqkvULw3qw1LOIVJ9hIJNoICui20yQTj+UryzwoL3xfzk7r+W4kSXafhEi
4M0rTKN9N715QVASCe89vv6unhs3QuojinH5MHNGczRQEajKysrauZfgNbJkl/kHDed0ObwqXXpu
ld5R6vaLXe6zL3q1yy2RLsX1pRBgtvuk2U7JWpi+0JZeEoq/rM+LSP73LQk5c63NuK7uBgx9wvRX
DbmDFhVsp5IV5i3urNfb0fyqsfmTDfA/6dhvG2CA2808BvO0S4Oz1t436UHFBK0bvvhhPnv8Vf5s
SnG1DCUxM4ixcBZir5qxFokdffyK8PzJTngtxW37QUz7yw4rFjsaJvGG3ATtFrmfnn7xM/w9Lkj/
lap+e0VygUdy1rGhcLRQ+lU2et+JNzSt//mhJfrDlJS2ll2qraZolXdfRPhPxnutOR0VuccbgAqd
nm4mvDe1Lw4tn3zL/xGJYuwnQaqadxQAXbg9yH1zvHjPPXWfL5LST+a+dBWCsecbVPNyPTjWj1n9
qgrHJh1tRcSqlpKNiAdUVXy1EX72mq6WcKmnvVAklFSmrnAwIPYRRt1868tKV0sY66ayUKMWstmM
h+cu+ep27JO5fm0+j5GNMkeXW6wYgzJpnIETxU7dS7ydbCsKqvvv4X9W1btWNU76VChmw8wsuuds
bnFBBBTXc6bKB6+IfiR5SpDFtZ6icl3dVMEp028M80dTNcCxgKvjgSfimyen9W6hjiJYljskqw7Q
ThvdSOljPrtg274Y7Seh+D/Hht+W5zQJJs5HXDCpqTt27uAryfeKbv91Jv/25EXFL6fWLuIFxUF4
MpRfLND/hvaXEH+tjkSrZWbGSAmrqu5Lc2/+KvfNJdly4mVVSeswhVL7Rdb6ydu5VkvGWhgh1Gej
CrIt3cx8AF+vvxT8fDIhryWTgyT0pWXyg4iCZOv463J6nz8yZV9l9xnwjX4TKDddFmKx+7MN78pq
3GbtnZCucm2068hwBr1xtLq2LfVALXJtZvWdCEA0kqjoG5FjVpUdmLdNWD7C+smyzNEBiOSyhKck
/AGLtu/UJ9aPqNZ7T2buydboqvI2wgHauMHzuTN8ofpKzv9JyBCvQkanGlMwCyITgl7TQEBc9r2A
cS2eDDLgXzgukiBaTjzjlHb/75X82YAv//63GWziAyD0lzQlxAWGttWk6b+I1J89+WpjDzo6+aKa
Jxvmz6I8C+PLv0csfSJap2f5zzEvnRhBzuJI3nC9I2NNGja36fiaS6emoLI3h68hdxhZ9XoDghJo
qaFus+pRCl+xsaWHIsHdX3cw8/fxMXTC+WOcOcAkzxnYR/ocENa9SHhTZ5nX1n6CqbaKq/towEvo
NG8wgOKGEk67tMJM83sg7LNmFyV7Mb+VqoOW76riIC6HTNt183vXrCt1JQkvenoXL2ehbelz7+5b
fBptDAQPphTeGg22ymYjPaVqyol02+gv83gK08TVzNeu2eMwHQ5PRVbHDkaT3lK1Xr58GN2t2jV2
Fx0WHTigSoKvotHXnFoxXDxE7EhpcdYTEe/dG/N9XJ3l8b4eb5e+By94Fou7pdjXwUYU8Ftcg9St
6tNc3yXqTle2gEXcCPN4nJITjFit8ZTKmA42D6m6q5RfLZ3GurSN5wB8yKXJ+lfWjZ6oGiezbp9m
2rQi/Ql+htMKNwxd7X/9+8t/NqOuqg1DqMDIFlkDtMIk3TEWvhfFxas0S83xVisnnjvKtM8clq82
4//O/f8bxeHF/zlRa9pXojCaeLAYrLjIBSJpuVFwE+YCDqMPmeQq6XPy9BKstGUvGC+C9jPAbnMx
N5b5pMfvGgDZqsluNGGtDek6Mu6kBK40p7sypCXwe1Iu8VoOS4c9pjISupGgym3N2InhF0v1UqD8
289/lazVS6wkCb08uyXTUAe4Ue0P04MybQfRxTLoW4EGXMGfbzmGZNA3bUdoBIdAW/pX1lx/n26Y
Yfz5XFMvChWoB7H8QlFxs8H99zTW/l4px4nqzwenmY7z/0UShDGM3WCgaBlv0bCSSYoKAZcK6Ra3
IsX4Wc/bKuaeqe3dsdzmxbxqmrUBAqWmmd5QuE4dAkxefjTzkZJAZk52V4v0YblqcRTaIyzhRvLA
NtpikHmx/CFbybrI3wWz2vRFcayawM6wU8YBODCXVQiXeKke2uaUBV7XH4zwpClHTaOTX/vml7ra
EoDDzBJg7WVX17d4ROGi880HX+0IyTBJqRoygyXZ03/28erfX+qzGXAVcDBkUcDqMF5RaLCXfg6o
tX3vyVchZzazSuhhBO6Un0IoHSej+UKm+/dsDte9P+dWgdGVOELf3LVYFxckIZF+P4CU+Pew/ztm
/WVFX7vdREWkiJGmUgwQaruBDaKOtH9l4BXbrsNX893kyjUo8Dq/GIHkaUbCLUKrrpNjV8lszcIr
npbvFw/9f4/ok0907SW1ILbHg5cXCUvgl/IUKeqv7z34KqqEY5BC+qLWp1lY8LryV4eRzwZ8FVVC
U44rpbnUEKl5Rm70/r3hXv643/K4WOCCLQEWs5P1J1i335RRi+bVki2VXK+FkuHmOt4pAAD9L8b7
SRA0r5bsICZ9FWHKsQOmDFViweHjAYCfXRX71BjscPgoZqrPnQvI1VGjGwqBTqLS6zrdFubPKNFo
RJ7pUJZPZULfTPYMUfxupPGzAxrBLgOQxCskfzIlW+zKdXuxUHleZEAz57D2s2zdS/4yUK/pTmP7
rITi5osfjBf+txVyFTMSGXpHXfHC1Fel2tZf+VJ+Nm2uAkY7Twnu5LwuIT2Fgy+2X6yfv5/P4FP+
OW+iQUmkTlJQHqinUZsxyympkEUJF1Hwkbroe6vpWrUrlEG4lLgD7kDY9s/jV/0On43+ajFNigIq
2xhQtzf3Or29Rckd6UMfemV7963PeS3fVSDz6GLYU2vt8kPfclbsv0iOPonUxtXK0nAitjSZsevK
S42BsazsG9P6IlB/Ml2uFbuKVqgYW/HwRfP6edWKXzz3s0FfzW4ZIEhXx2R0WvKiWx8Zxf3GiLzv
veurOR4HpTaNMpOkphs7cNSvBv3Jy7jW6wJQTRKjRPXQrdRpXVRfhbC/r/Rrte6E/7Wo9wzXCN5C
zPnDL24OPhvuZbL/FsoXoWnAivdEkIzCptfX3xzv1Y5m4r6tYoFFCJFcubW1/z9bx/+n8OPC5M/x
zgaNnYqRUMH3g/Pw8K258L9aW60RgZTPu2HfeF8Zfnz2Zq+W3IhN6pKp/3eklAH/PVLzs6de7WRB
W5BRS9O0G7XKSVIThUmu/xil3inVdpvlrVMEF6PiVZIp0LSFCzGPHCnkTutcYYZkt3rpl+TryY2A
WK0oDnXxmFfPmRquxyJ0Y21xYzDpiOW8GpMII8N6IegdrWsXJ1PkbYvlgRY/mPE5oeOk2WgDsAUK
EqdSHvweSpTRPGVDvckVyv3JCwoRpxAXZQNEAPmrnkmOSGuMM4mGLYTVJkjzzQDXMYpwl5jm6tB2
x1Eutmbnd8HtNFGe2EXhus1kX4aHYksTTuCaFrrcFbtVEJ+XsdzFgjfr41rmztRu5xFo6LKxynFj
WYWPv50PNBf+j3VvxbpmVxE0qFLJnH9/kc8+yFWQkvp2ypORz6yswof5x/ceehWcSgx/lQiW4W5a
hYf5Wxcm4rVaWG0rq+6HaN4Zi+WqVLKWjpt8QUej9MXsvASNv6Qj2pV2SMOqsR5rJORKoK8K7FpE
6GwZe3zc3mfz87fezbWEOEb+pk4JLzzb1Ifv1dax1v0zrKRSoKvpRatGQ/pDzV/h97Z07SpeCYDN
cOAWuKVSOy9XbitE4P9+D5cn/O1lXybkb5G77sdmAu/ERtNs+knl6gP5cPKVlPqTaX2t8EWHJE9S
z7iLlqvsO5Fume8N+yqAycYyRyEEpl1ivNbCcmNmeCPKIJP//fjPxn21HIHhtGMRMzvq5dQCtvrq
kuSSov7tbV+tSMg6E36u3KEFZuBUqGkoBTspav8cCIggiiBFY6/5qk/1ExXe/zi0hziiAtniNlCJ
/KWy3K58nThfa+Lkj1nrQ0V2sLzzqqamFEMttj9jbvytN3gtD1b0chzbmNiT3lKo/SIyKJeF9Jf3
d7Ht/322NgnSDKsi+BRmuIt6r0tL2FLaqaCOBpDDredmXQBsqIjxc156oihQn9pUKmqDogAcifOi
9MITnLHwU/MxF08QttOQvsrhMTH7TYh6PkDpFEjDj3F4S9u7tF2Ly6avh9VkmE5j/RKMryzw/rvi
/NuPcxUvkhxYqKKBQlNA89ZbFWVrWeUesCfYpcUO9YWabuDxobLO24v/600s3/77+3wSZK91y0mk
0ZqZkBXn0aEP4eYum1Z+yqzdaH7vNgVf+T8/1gwVoWMeIAV4XG7T1b/H/cnKvNYuN03SwuIyp10G
czM3vGH+5pq/li+X4RIbwchwzdQF0VKpX8SSTyLstYC5Fkk0J4PyVtztW/lZN1LMn76nCxSvFcxW
2MdVoZAgV9qvXr6b8/t/v+ZPBn0tDG6rVEy6bKHBcV4NpgTU7Lkhr/v3wz/5htfiYLiW46zJBO8F
K4HEjdUvUpPPBn0dHfIZtKTEm44Gn9ISNIrVpSzw70H/Z131l8X6X0z6bads4qzp8DDkqDcJUMAk
t4MJrYiPTUQOVAxO009wHkM3h/7Tmx/wYitaT9I28NVhuFHVr6zGPnt7l5/+t3EkJlbLic5ZSzSf
hfIx/2bZ4Fo1HItAYEPkbzu5emzNk9J/8bUxspf/HravBcPqiIYJQCNLCyfqrnfk8oc+7kPx2Wx/
jmjdcmUdDqe0spzCeBuiEBHGFk0OnqCN06eGPQzrKNybF/hZ8DQaT6a+HaVndgL7Apc0pdJtBXoZ
sVuzxLPU7gF9K/wnPSxzFPWa0yuNv5S9L6BEKPU1/q5rIEC4fW0t/sr020kNtkCWd1Lz07AGOwZU
pCuSHUx4rajvpdZuZONeaMxj2aHpU48UrD0THuUkVr4c4wJRxu5QzrcLLNe02nbBeZSwsTd1NygC
VxQCpxHWgcHRSq/o/zbtXikOpVW74dh6XOA6tMq7TXKbU5jIlwpL4cIZwvE2qmAqCo9F9V4ZEtfD
/MryR+jAmZl5cnBXhFsctXfBGK8m5bwse4TNTlG72LXahnAoy+2gSk40Kk43fMzQwCN4vdJaTcJV
A65Fh9VblqVXB+/i+DZOpq0aKBCl5KPiFelDD2V39ATxaOVrcUy8pi6hYmFqPjeTXYl4e87iZlpa
fxaxNBTex3w6z2QzdfFRi9v0wkgzX8eLDjSGYhatNC6QEvkpr3bW+B6LmzZ+lGF/grWjbBe5s3Cc
zMFvE+2xDW5TNPxNk99qYDJnNkaLi+FwXOGH4I7AT7X+Yywrt+hAGyayL2pnSHF2rBzrbLEFtnt7
nFdSaK2yEHQCEHYM120haJzOgmU9/0yTg1pJPtgep6L7QZoq14wXVzXuqJpRMQL6Dm907pw+BqbM
rZcs75omtYf03ajjo7pgn0U356gcsZG2zVZzEI1AhoK856OGdaEX+0sk2UafeySoqINa0QUpq3qJ
eqfJ59a6D6f7IdkP2XmYVxO/7C7/rMEyrVOnrnGWfKjSI38v+Ptwb/m9t4DAI0m0PAd8bkIVOh87
KtFQyBtb5pw9DMcBXRJk7E4/5s2ulp87iOsTl6QTBtzyS5v+VNpX0/SH4GUOXqT+I+P/MyQ/xfou
NjA/z4RDlnhJdgiW10BeJxqq1RwgxHnKTlV2lLMNx1RH4IVKVkDvMrIRNxgPeX5oYm8Ub61YxGYd
DZVwDFAmJFHlifOJOs4qFOo1cEa3zZ+HpCBvo1OKrL15zZNN0TeHIJsxKpxWolysOriaE00vcLPX
ZjGtc/WEcsnphKM2HEa9c7rOG3NaqvM3U7sv5tI12sydm/4e33oXqIuDS96B84cHwDgPGXALclZw
8vRpKTdaN62GcNcDHNXD2o61bVMMtsokFfCQn4g6Alhl63LNWa9kApFBr19iAL5LEQjzyscktfvW
ojSCXGOZHFNuscP3lSC1Y9ZUlPUHKz5r6skQz9A5ncFFHs0Nk9RHeCe8Gc2NJE/7UJVvpwxNh6La
QvqYUFddEJcX3JSSJJjFXdrFa6sRXOwjPAxSC4i3BXKhrL/Nq1/NBIvHBHidlXBrE19RbgMzt7O0
ATSISQjXDVOroHsGi5trbIa9a433ljXbVat6Rv2iNymdraihq9DtQritFFP6sgFWf4cvr60ByGus
h75FE8faM0PVtaIJWMEx5Q1Y+VsMryCsDQfP/DU35o6A0wdsIkHR9jpK/7J5UCV0jm28nrIN0E7b
GFz6DRDepSBEHy39LpAf+7g5ylhPhvQ7WogkZKVaIfT2qvY1HKi7FO1zI04/JBSShiUcppZNoFiy
i3emU+q5HTT9+mKfHkKObqhEDCk9CGL1UiLIzqbaFpEc9JnmVubFuyldqe39XANb74PVNPdus8Tg
E7QVXMQ263bwVS+0BYESse4X090y0JaaeEW/y9rnUT319aMu08B/IxRPlFCFaqtxkOB3TBaO9cJr
Ed2MzKA6gBOKZNyEnpkg8E6Vk8SMkfu7sOSGWw5X+uBHjWeWp2SkUPWYxHcqiyUqOi6+t4Fs7bhq
cgooknr6OpUVMGDboudMgNpcqiJCMcmrRJiYsp+w8w3Kg2LcLi3i1czNRjrP6qcyoNfTSvmTNmN4
KIvSU2uVslrkwZO6j5XXotkCVsRnv3JzgWoc7WVonnCgFcbXtvqlyRul5TBVbUrtpgp/SkvLithj
orNO6nWX/ZC6bcKQynCL9GijDx0nrd2gyXaQ3I+zLwy9OweP6HGkUnItFXRjtYII7NTxz4kmO2u8
0Vo3bO+s+rkxV/l0gn7SgxHsulsyTbbQbB5/LqoE0DjxZEHws4VZ9KIXby01ikhqKNIZ24EQm1QY
KiQbOaGr+lAUEq4KJYeaZh1CBMvLVTYfyx7sdUH0itxWOktp6Re4wdbtsgqMxJbCEKzsmWbATRYe
FyrYWbsehXcdD0MkMGLJ6pcofMJWLS8VBw2HPoz+7aKAJprD6SXeLGXrBG1337PJtzd5uprDk6q4
U7qPaLM0Yl9UfDZjlFiwWis7zlxRehPF9STvoEEv/UlSH6XsrGQ9DSA3tYAcigbmXgVzeRpMcyVx
B4UPRsJ2OEZwON0GFlkfYupwGw8PAntfY+Kk3lX4Hy8NxVv+DBoRrCI8hSHa9ETYNd1bOAgsTNUe
h2Yj94GbINMqgZxaJGTD2ij7g5m1dtPljmqSFyz1SW6ANNbBMcu5hyBrydPUxV7YCbsN4floVLue
6FRWlROHoRNZrS+MmiMbI6kWtqrF4Mm0xvfVnSWEq3Q4JGPrW4WAQ15vW/GKPrJzROYctZRnuUSN
ow9xPqQy6Mt3rCIF6ZxF266/C/Le1uqXbgm8sD3HNTF4OlTx4xJjibs0LrykjrK1Gr+0+VMir9IR
u7l+1dPtYaZEsJDtvU9WBl4t5SgSwD+aZE2jkhMXMZPIgOmEMQoRYHqyrPvMWC/dsdZKt441P+t3
pZUfgW0e0xDVE8ZAQOH2NZ5iHf0LQsz+AoGCisM7ncv+VLa3VV07VRC4IHb9aKh+dlO9nnrP4IcO
rMYpg3qfj1DMxRuSQ0KBuUK7omdvcl7CjYnduRNcsHorSb5HS2MX0EYWcz9oP2QJVPPlvSrnNpDt
gTXUdumu4xXonNxjCFHJgJ+0X4jQ6tOfC/tbTvaycFZWTGp7TGKFDLtWotWYaq48/xDY4HTcgPvm
OIdvcIlbEYcKI1ovvOWibp1IW069BtVDVS8LwIr6ddhah462G0X7ZTTtKjVMLxToCguKTTeLttIA
HGHeJFW5zqTXqahcPetIBBzpIAHXCDTZa7p4JcW6N7TrpqndKaOZULh4YWzT/pDq/V2if8AxD/Tb
ND+TgHZt6wMq9pZ0Z4WINaTaKZM1JjGO3oM9WMAEo30Ek5dJmgvtxs517aCWqdvW5IalvM6rCy42
98uMja3O/LamOQmmiA5xQyY8w+/xgdzQ5KP6g/ZrtPD6m7l4GIzqSTGOyvRQzc/kDOtBHF+BQfDH
K7tQSh0EtAS3ETXUz7nyxVADzBq6i36cBsMGHORMPZORtLyqh3OcZ04r3xRj65ogVvqqcwQSql6f
EL2DcB4nXzKeolxZLX2xHwrNnoHVa0V90+BWGTXSWdXYcsbebut0JysFZwHDC5NdXLsBNT4rs5x2
MJ06xyRMVzmOlra1kN00ptPGhmOIm7ohW0x5QM5LaVpXS1eLMeEqXZ3n/lRXxapK2wMoSQf40BpZ
viPgfmHyUAO1Q1JhFK3D5AFKrFTpfsDwW+E1L8KytwrUWKr2khFQG+x1JJKiRf7oaPTTA3BfZb5p
x402ZU6N1HmyyPAxopG1zFPy6TZdRr9gcZrlgAlLbw9k8lManU1pOiwd5huKJjpd8Us3ypMc75ry
rVUCTzdlNq/R1ed2bQDNkaNjWyLGNndVKtiYUHs46VEzouuq9LE2toMPwDRu0D32urUW62KFfflO
sbb8HJn0FGmRH80ra/IUBe4itkOD4s+5+Z4MWOVYhZcakxuFbnXpmN73Y7cq51VnnCBt2SY9ZsVI
b2DfH+vK8PTxVpZnH5SuU4qmjRPfaorlm6bK9zW8WhRUsWBycKxcWY+4HHvoOCKG+mMYlU5NPyKZ
YxIGnhmWXrwYtKuOm8GsPwy8we0RaBsRrj1U1R3uLbYu3/Rl/CNXo/NMpKEnr6j9eIkd5At5ji/y
tC+kgeQOO3CJqB23U7HJMZbplPJomTsNQTsGO6CJC8TlJVpfcx1Ut21zGEOd6PgcWz8w5qvsCiPP
FMavEXMCiju6JonieAIrvXQcTeqnSwNYvZ5Wkli6aaMcRjwGDElxWVt+tTwU9O6FbLzaeIeNondh
gzdBeT9q072If3efpQ4VJ9rs/FbyM5U/cBHsdJr3ljB6w2isYEUgFHD6MfDqqLf15F4KMxdIojPP
nCc4SI7J4owswSkovH55NFpSglx1cl1fW4nEhm4JfoGkMCdUph3e+810thR2V0nqXPjsj0uTOrkW
HRfVcmVxI6bp2ao/zBpcEO2ErTK5C+3JC8rtaVIdUEs2QPqjOt8vyqkYg93SyZ5csR61nRXcLBzK
o6jzA4tTcFi7cqc6cGZ8mGDgJ4Z9VaofKq70uPTX5blTVkZxhMSNJ7RtSS9y/DhEN4MFHr3bE7fQ
hjfxoU4oa9Q9uuKVjrU+wLJ7IUqcIJCdtMzO1NjIH8BDmZWvz9aNkkTw561Nl4YHFfKsFsq/UjJU
fYj2o/E4DzWlMjIGK6cEs9hxA80eTndBo2aREjx0wQevuBURNrXDzIGcAgO+bZhDy7ai4MCTh3bF
WYJL3pUeCLtAPyqcNFqDy+TxvjcW+DQc+41F8UPlMOi0g1687MvJzvTGk63S1szKSYl2siqdYiE6
jFwZj6Kr0lonkOnkIT1fsivIgAZm/XUyP6ws2tVtakvxj66IH7jtPFEVwbxB2hYRO1zWG0dTbe7b
LvARr3FaOJtleaqim2S6vRxMnZxkOO4UJxkPWcEFsyEf9HF2TLUjPVs4F+1CvTlW8Pfm5Q1bRMco
FFsuBG8xXxNq9SOriLoR6tYs4op8WOyMG+LitcxoW79UcqLbrnlLKNfoqkpmlrl1+AH9grpW6LSs
tRaj+ll5m5AZypScdetnYER3JsxPEmitN9d6z1GlVvZRqriVDtDm0lDTeFGu+bnlNYzMGD9KQ7eF
1lhr1ZFKviPx6bES90NzHRUGzNbBsYR4pVN6UweVAz5rAixAZ9KjPV0Cz0YJ2zVuRVr3FOgNQfZj
IXB29KYkQXjMhWEdkrRmCucJKUXPm4Cmyz7gaDsIvYEP3FzKIhL72Kh2d4m8Nusjl9k05WBtVrzH
9ZvVBrtY7HypZt+R5jOILM/IPgS43rm2koNNZir+BP0qWhpfZNYmCvnnpK01sgfOxpKyeNEMdm0U
lU1tmJxrSzfJw3WeDefCei2k/lhSjdI0xe4HcvVQPC4MraMPpwXFEBvP+bIVjacBiU4ovJfzmbLG
bN5pbuqN8a9GNvcWVaHUOM6ttUrJqYoxpef4Vdbe8mA7coPVrMeu8Ft11dI0JaSHlExuaJ+TYlNS
xFB7TxMPQdyB96rJz38UGCknkW5XLKYmVlfL8jGRsCycLifMuJV2n0qjV3PxkmCqpNFhTn0NEfR4
ykfhqcHYsk+LY0KcrjPgCXm2ieAnZtZiSwlytOqmGCY3BWVXci5dJjfnpI2Seh8O5t6IlDUEXTbp
0Lam17zrd2JwquKYTvxTGZquUPduZ72prYprVnxIuBIUGW8o6rz9YdOp6UnQajLjj9wcoKkO3lCT
/ZWtmw6DO4QxXJ+AcuUD9LK1Zfomd8c6VJ/YyHZ58wj02rEWcqtS2/UmDSoildzuco7UDnU0b63W
QWXvNAZKbz13BKjuQZs7M6pvK1X31UQQtxpbj1qvLCdKTRKtBKOTkxVMtUrFDlknwJV6YALWEl0k
tFSROTXle9sXj0Z4saZPTuFseCJ4y1C3XK0O3Lwa+a29GyW1E8njfjSZKHm6D+cjALfbpJ7OzVTQ
900QS4SVKsX+UAbUAeg0L8Z1SqhqjFfYiXaN/gUgG/2JpCGQDSOZuKE/dfTpSYJ0U6vWo4arC9WJ
B7qenSoKDvViPaTFuFFb6dCpw2EOJr9FmCpS2ZaFTZ5hu08B8vLbE1UgGy88Y0rsbBA2bIfy3ESc
MUnHwuHQzT+mW7NTdl3XvcgjUhSZU2gfjKsQkKetlxr91cJd1FNig29oSxRHtEg+i41J9tssbPB4
MhhDvB7n5qdoVX4OPrEWcUnI1W0uCV5XaoI/5q9LoO407jpmDXRJ6skwD+knohUdYOBcvkwtEuN6
PsqB5BbDvsSkY3pRjMlOg3stfA4ba9tX6Q5vu5doIXJbo98ss6MlLBD9yRzA3Ugf9fBUw+dQIwNM
KBCdLvCitPJyeTy1TTbZhh7dcijhasIdCg7q1nPUmVsQgm/TiBBWLw9zrW2ktMFRQhRSOzE6rnq5
3+UgNBKI0gRV+cj8mr1RFRyj3gvSuFca3vF8F857UzhNCZ9s3UZ55IjhA9TVUifNtzowBSZeFXKp
u6rWAHNZRKdubjQ83HohCUmiNGcJjrd1vHxUql81FSgVgepbyznDarrVyLk/sh7E5tZIyhuhrj0r
lbdFO1O/rlcttj6hghpqurNIV9va2jaVzNmMGWYOFoZBla3Hr2N7l1O4CCx5K3YGlU3Y8V2jkTMt
pSuoxyTdhKaKOZHKBGjKtSzfqMsxQtlujqNbAmnwlKzOECffaiFNIUPxZl46XdN+FVkyl8v96vJr
YDErhTvgmv/tuCS4/PrSexuUi7eQDI6SaVc0fXVxcTn34JbEg/NeIkXM8JRUL+rmjYhdi1LvOxIG
yKI3BrREQYuopWofU1DiLoQVTZubjg4qdNHPtLe6Kdc66W7MKcI0pNKT0ty1peFPY2OPqDmCSVyF
PfUn6xSCOBW5cevF2unm/g6Uy1tloeZvII7mrwFShulDa+6N4OfSs00KxgrQql+rlINxnhiqX0Z1
Xxvb3BrYc1uvGQ9TVKzaPvaU/qSbwsrgt1fLO6djb9Cqbd/2fmupLmavdCRYNgnAruvhSB3qJvHD
+bWYN5G2y2Ww98Xe0h9rsfWqUbLDRXQFqgaJ6JkivbuS7MS6gdXBW8vcryjxStxdyxZ5eEnBeKYz
QeLKWYr8WGie40F+rEYtYzmOPqWv29zcCtU6NUJv7DaztryJpJ3APzGaop0w3ATjOqjrdS9g7FmI
qyimStX3q0DSViILYeZl99GvKS3e4jZnhWWuoI9stb/MeXLKyXyMFWwmLSO9MxPJkVKk6QKX30si
HzCEWYWpRG69HcYd28aGCe53jbhpJOJAOnzoRKmyrdaLdB+CLtEZf83bn+OeEmNguLOpvnXdgFIu
vrFC3VYG9mitwE2rpIC0LMW6GMzcNUTVnZYbQEGSY1Hum6bZK5R4j4fIDcyY/dime1Nf1lEsbwJB
XIuF+X+YO4/tyLVry/6KhtoFCd7UeFIjvCcjgibJDgbJJOG9OQC+viZS90l549FUsVWdO24mMxAg
zDF7rzUXuzp95wfpUaGLXNfV0mVP0Cb6oojald6SPELbQon3nnYbETsavjjhSyiePKYABdJGtKu1
p0xQaq+vPOMgzGPLni2FFexRiaRgIknxPBpewure6e+j5q3DvJT2B71dUcNHJijbCyqomm/MzQjR
/36UhZSKh6HxmoaiUqYc4dpTjzZVGUdeS/WmE8eo3Hv5QY/3ir8PlL3cv3TqyPM+8xjO2jxaNJJ0
BAqaMjQNcjiNXYzqkeh/+NgkK+vQGlfxOAPeFH506k02pEUyj4t2ysX4mWUvpbHINeSNFTMuWeWu
M++CKSORDU/EP5usdw2K8KkP49ObFVo+HZB8AQjcWDobMJyn2oZg3HF72TvXkXRVNlSP0r3kaqdB
K3cGU5qn0wpcgSWn9basDEy4rP6Ha0Os3eQNSCkypl0jvyiSt9LItc7FPgznlXTXBbdlR67whlJB
CjUqEiM1pdqqxjLXnFmS9Ru2/7E93u9tY2kHKThU9ZWh47Gm20szzaN6uRXRJm1s7SEc1CVenW2c
Paqds9Oak151sJhTGTaK89RkzZVB0uDMaZ8M+a72lQU7rYXnBCQeEndVz9P6mTH/OHjOSpe0/Qhr
iZuj7d8nDcL25lYK7hL6RfXZzmdhbm90f2OzNF/p1k9JnI2HNFxLZTWven1ZyQcluQKNQFtjWi3t
FrmpN/dc8DGVdtMnyjRmPBZuwXN70OL2GEQHq/LnANKXseo+mP7RZ0SQDXAzrBFpGLDxs4NJai3L
NduZxNSnjX1upHgtaex/ZL4oJ5npBpnGXG6oSkrn3PuZeMmLU2TzoXV2suZtTXXYqTmt56oi/9ZC
2wuANWYd7gT23GD4DoqFSfORJJSAKsA5Ykuqp+FCEJ1b1nYzL330gL42U9tbcgHhBFf0nLdy/aKW
YoEecaJS+ogpZBiJPKsV6dzlPzEzFRW1jJyfpOFtI7Kz3ZwV+au474/UD6PE4OXpFKReRWDr/9J9
ryobgUohJlU4pX//BXvso+NeKP7CLsmY/ziuXS0KZ59b31PGX2LB5CCQM6PnuCGNzGYlf1OtcQkE
S4kwU3MbZWVfApPmFn0hrPzILncJBPOSQuvqRGJS0sx1GDy2UjtXTIU5lo6sqi+7qJh6sbpInFeS
ws+xX01y6q+eU848DOTpsxlFX5zLB/fkF8njt3uNZ96Iw/F3LAxaU7Poe7davVDdtZEw7SjjlsjJ
oaeVRQP8c4nQR+d7ocyxB9NpgyTBMURAfDgnrvvz436gerzEGQVaaUeuiluYySY1kqVmH9i2T9x4
+EJU9wGgmiThP79VgezVUhtIAoop5bpi2gz10stZY9Mcb5W1FcqTTiKDUNPW7Bi3gWHMdfXe7WOW
oVepQ2+lZRymMqK42UEu26s6+QL7/eGpXbzwcRsNsu8hd0qoehMXi/N7hZPfy/Nd1PykB70umlVa
36L20c19DkLdhAkhFRZQhGgSs4dgJ0Qq4M5NblTjm2bYS3wStyOjmOCAqU1m1JxJSv38Vn/0CF0I
hAs7aapKRkFe05rt1dfme1x2+X/wk7Iys8qBA+tLqZ6Q4fOt873EJ1kiUnTJMUE2qlNZYxs6+95x
L6R8VqlHhQhKTrdXZx6qXoMyyPcOffH6k4inpkPjjxygrRwvgu57I/0lH8knTiD12r7fKi/Dffbz
85PVPtDp/g86UqBKltFbDMc66ixkHq0x0mgpn3SEw1P4vgoSjSWge3SksWcNZqOkvyjiXa4/0IKQ
pJ0ebgJWE3lILJaqr+lELCKScovhZ9qClRXdYezOB7KzbJUfsvvUFidHlZemdON7LYKojTKY4Id5
mRLl9PmvNVo53tFSXuIaLTX0FZWK/zYW5x7yhyhbshgq8aDlxVOQ8yv6bvfNR/RiAOkjIzHjgkfJ
Cq+GcmHZd5//Dh+8qpeIJi3Vm1TRA0Z7b5eF417h8+N+MNpfAppMvclhbXJtWiljICaFUXIpLNkk
gH8FiP2VaPPO9b9kNbWhrMmFwTsQqv50SI9ptpP1m6x9rGOHKqNLA3ndarsq21nxY1pdMa1n6X0h
SQjdoglVTErX8TQrXpL20ZHOrnUfqA/Eq5s9BVsSNUhCr8aupQS0xqO0k8WLrHjV6JOShG2qOdP5
bRDdGcEMj8DEpmUTOksFGJdV+NPa2qvN0hLXMnVE+TkIj4by4gwPVJ+nrX+ldNeDOWaxXSelc5DK
bRceggzZQVbQZHzMqe+YRXntpRq6SBQ83gnukl0OZOxm506XZ3ly17qbAt+Ds/GaLzzU7901wqmc
i4E7UuG42aiUYO5SsHltzWNIiK8TfcFIeG8Y4PCXjIRGDn1NUmrmm17sOq+dOLHY2mz1evUaA8E3
hrDxWy6cV2GsC7OLoDSqCRK8lVN7i8+f6Y+cKJfELhPLXB028I9GDghbZWRhNLLgYPYdbRATaagz
NTyFPJJsllMn0GlNOJ7/LdihfEn0qjonkwQa/G1X7D13Jb4ycHwwBFyis9TM030JdcW2ebNv8i9W
PB8N+ZfcrD6QMrstMAml7b1B+CpCWYqHUxh1uocvuqJY2ZSLzlNmSm9OZHkgf5t+jWfN8mrtR2tq
IaJeGnFPSZWLTc/HMtS9lw0/5KC6cvQULYZ5tFN/BsdyqVB67wJz7Q2rxNOmfhLseqrtkbZLSK4J
tK987x9dq/Hvf1/M67FIh0jhCd5AOxDfJN7IFyvXtqLXX/ocNjjQqwy+orN8YCWQLyaNMYohShKe
GNegafkTu9bKLL+5UpAv9ppBJZqygHS4DQZ4D/Mk/OIt++ikL8YgRUrwo+cc1/eSqdNSB0JqI76T
LDmOcBfYBZkwk0RuQLorL/SOv7EXGw96MeJUkppWcYdDzfrh3pjPn4827z1q40EvFo+R6VVSi4hp
5KBU4az6zn50PO449v/2CJuiylwxXoHhx3D4iiry0cRxsWlMGttxdDdhpesUy9JBrY9Cy5IRkdj1
7HvX4+LV00MGFBFr3TZ7bGbp6/cOevHihZCT5cDmYSt/FNacGtf3Dnvx4iVlYDlyxioajSdNQOcL
csVHV/nilVMNr5SEqrLB1ZqVhTw68fKpVWlLLf4OR5Gn4xLroxZ62/SVgqf+zruRvnfrLrM7TT2j
YSvTIjAUd01RH0/759f5vbFiPNuLx850PWjn424liFYRIifWV5mfzj8/+Acv4C/swG8viuoQKZzg
Ih6rtaJd99o3r8bFM5f3oUFlnEtcVYt+1ItPPj/fj1ZXFw8dCINChcbVEwmHKLgGXB+hmTsWfTh3
9eGLL/ngEbQvH0Ezsr065Esoi466DvoLOqovrfreUGpfjP6aQV6IV8F0MIsqmJi6MsuQG35+gT64
oZfIHc+wlaixuaGGC1sN8sMXq+aPjnsx/NuAT5O+55xVYyZepHD5+en+YvRc7m94ui+TPPVaGE7k
iG4r4wnrIeyFaNI6bxdC65W6n4PXonjEV1Th1eiLmdTJWLjWJppLWZ2YtLPiDDXXlanaCICxeRT+
Msw1mp7JUgy3etqPnf6tb6tTxJIja1PL/Vsn0ed2by6zgaqstlTMdkbBbKqD0HDT59EdIUUyUoXH
gU0WaQ47E/xdN8RbXa6Rap4rpN2BSf8cunBiPdGinyvssjxKfSYtFz9Ol0PcrdW6nNfQ8ux0Jg3m
Lvb6tRPy4+bVoJla3w6Kt/BxJrXJdQVd3tVPtooyIVHxed+Cg0Nd8Pz5ZTas8dl97zpfzIhY8BWF
1ZeAhF7jYb9zu1sDvZGEgDKzz1nP9XEfRSgtVUdb9069qKNy01cmPYyNVff05cUqsfapCwkefaoO
Cb5zaJXnk9b+OVYlomxTWpiJ1Gw5Ikg6bR4hA/DkDVLBpadj2OGn/XBVRD9D9QnrAw6Hm5TGYaqv
BnrPXbPodHQsgwcscCaKZBag8w7ES4bvC4TRVK+qSYxY2Oo6fEArXQkXEd2NAVFSTKPe+ElqtCm2
WvPQxs4yscXS8CmSoNDunzP1OSSppBPrEF2GclXHC8lBd0PPtlCmZb7u1DfK9FNhNrdRlV7lUr3t
I5pKLZ1KzP+Vlk1LJGUuGpNIg6gq7voKpXR73SOZ9xKuRHiw6MlhUEMjBVMsgA8sNafKL9CA6avY
16ddL52yGs3nk6L0k4btVO5ni2iI7jryv+PgLhu6eVZuNXORyfTqoSM2Sjmz+KFI7gaikIUhjhJk
hkLnw2rQopCV5JmGYLzp1QmvQW4e4GBNunxl5vWkrI7EOUzToJlr+ktc7IzemIVmOtWEcp9WBTZF
NOmcVRtozyZYfKKmVoEDxV60zUIeSLbGk5L41akr8lH9pRnVqW/rmY2TolGlGbqNZRdco5u2knQe
A3y3JGUqgnbdosL3rHhKrOSQE4LgD2sJg5V+IGBvFiNHd4yI2AZ7qnAKBl9doGRpPaRYY4Nxruru
THfLteJWi1aYcEOdjYLV03E7PFXJ3LfqVUOvrQ78eYxYISq7ZWG+1a27CAJnlUKqVH3tJfWQTmPQ
8mjQ2ok8NwN1lsbnvtRGRMzUlADllvEhVn8G1nWPlYEi6ZRyCNJUh/y8ZGpbzbr2jWk/+g4HFzHR
j9jJj/YAk4kOijGR8CNI0t4J631O47fo5on+oyd+dwh2FjC5ZsVS/5p62ZU9iJ3inBT/tfNwaypI
EnKU7UY27fQbWYiNEy2pKNEXdZcGegu+etJ5C7p0lmNOHTToyIKcCtb0XigycrEUEWYxF/Fw09gY
ggpko7I+SbljenpfdvcyTyLSqI4mgdu608TNkEolk8qTpmWPAZrYl8GxJpq4hyJcBf406rCYJChT
h2QhtI2MzMGsfeRsdC1z1L4xJoCnLNKwFa6LUJv4lkZOItC8BGdjuQv6bgEFCpDfPIzOUWIjHHht
NXtCQo1SbaQU6AN1oq7lhrfmVIMXpMknA5oBxh0SW1TwWZXxWGXJwqebYYc3SX+qZATmnjPlZqCx
2qo4hp0Uvb3Dc0wxso7upaSETKThxVBXsbCPnuGcW2uLfCtB9pwHG0GITN4tzNLcNwzQVvVDivEE
RnhFg2om56CPQ5ZWELdom6Cejf1oHtc/OoP3s0GmAxq91V7hH05VGQNWr89y46lA3Vp3d3WXLuXA
ovd6jGwglPYKcZBSR9PGJztyND+20SYbrhSmMCW4rxpU8eGTY+qrPDeRG5Yrx5KpzrWTDCtnjPBT
knnpMPxcmckxi3iMO2Nio+uXnVXv7F2LuLbKgr+cTdv61lZQb6Kxn2WR/yqH8cbzzwn9dd6lcUIU
BgIo614XKUNkOh9q796l21UjC06cZG96j7aHFJ4HrkY/J4BvTXpEQzmvqGzfhSg9UgJdsmi4Ngv5
NkET3yfYi7uUcTl0HhOJEdHvonIZd+bMrLtpaVB7NsrsoWzNdSvvEKX6WNVhp2Adhudppgst2Nbt
s1Lug3ivyg+26BZhxqzc0ZSsRgCt2Ko60/7Pvi7WVa4to/CE1nDeu+meKtdU576BrS+js5FDOMYG
WDvoa2uaR26yUixnX6r7tnwu6Mh7YlqTF2TWJPV4+by310bZTQrrtrYfqZ7MwqCdFeadkbxp5rkN
H8gNm+lYSTwWHU36bOFjGMiBUSvrWIbXeQXX3TuH5V0SLHijlsLlaEYc7L2ovxZkggXSJhIWWjpG
YDS4kEqndFww4qFqisIKT7C9qVJ5KhLEA0kVzpvw5Gb1tk3xaaDFMZF5F2g3TVYmFAxZLj24/UmO
UnS4CFg8/8YbzpzGTEZ0JNvts9a6u1I+SvqtCJY1NWGsVF0g1rG0sVxqws4+ooWUI2IfMURJb700
GTNO+5rhzQv6eJE03a62sLo5vL/FD9dR1p1Pl7VC2SnxsMayjF/GnRg06cZIWynoWAoLFmono/mK
oPeLy/DO2uSS8eYTnuhiiBFbpz/UlTILGJurEmd48aaLcJmytKoRugRlSiQRdnb8A6T/zj1Tmgof
71vwNqjJKXKZ3NxzmSSzxPBY56mzjNczzKis2eu6aRFdYXgP6mnpS6uyyVCFO3g1z06MMjTNFmaN
qAph8OdLLt34aMl8sXHLar+Jcr+lltmiV4xxvQOFKo6+2qwqqZgFDMY4jVdCWxb5sLOVh9L+iQZ2
osbmzMraiT/gvcSIlaPy6EIDR/YViS2TAVuEGDCQSvNCb7bICoPuGObxPAfgbkbXTYppNVS31agl
zFmg0uqrdVzxVj6N05tIOdaAD4ZazOxMm8tuP2Ov+jPBhOpEwyLwQGLQNOiPBKYvMoycwVrgEwvq
awMVk9YTliDftqAZLcwkobuP/RektEbeboR5CpmnQpHOPfaSdmPtwwhFGtV8l5UVBjb6DFlETKLA
Ol1tIHApk6QIsJQvSiz3gu50iSiI4WAoH4diC0uLlRB2ZSu7lyVA0hTLRqhrI+2MwjvVDFw9ToCu
WjjF3jEOZTmrg6OaDSs5XPfc9wo3l+uhKpaylaZ6U8RprAs2br5047Uqqqlp+rOB4cyw0HNitrB1
xNlKPtftq5RBWS6aiVpnjOJIPjESaU96cxLJycd/Rp0xG4uxwTFHKAcxwymdRRCxALWXkolPTZN3
QXwYpEemDBSZYqaxcsrbUx/SJ/UWsrsfmDzL4mwP9sxTl1I3ESer2hfdMHHHXou89Yajmt5YyrUR
lXPCjic6TfKg2TfWjwpfZrzuGNZMlsuGwpM86uLhCUTc9yF4tIFNRNj+q7Mr7mT56HvPbbkNwnsX
b3XAs5Dw/GnGIfeenRIvFQcOb7IyGBOvWWsw4NpY92lpkVbgeva1jwuns9AtE8s1bzAilol808XH
jL66Bccfoe3cTtS1oyoL23RPhHLPI2dLMIodlYs8R36vqrs689cpux8XiXgWmyinuD1OT0G8uMuq
x8Q9V8GtkjgbTEIAAbUbt2t+SHK+jXmlM+tlMLtjS/YnOQaEjs1SYrgqeixNdqPXjBAyRgY/27io
P7WAC4BbOpC8MwKvaYVNtJWZBPpjlrhkqnST1j30pHfmKN2KJ1c5tWo2KTFiOBb8Av3WIIItCXDL
ytFOz2/beNl0P8Kon2XNBgzgGBTKshUVls7AqGj7lFdRy4+kDk94yfDA42MmCIGX/UkJTw3LC5m7
79zi7yKHphZPpbvV6Aqr15RLWO7PVYTE9bA39F3QdkvbdmYQQGp52zN/JPpjiNOhc+50+1Uh0s8M
srnXZidL925TzNoBmBEYKDVQ9VnjIo33mYEi9p8epOwlf6nEQB16f5koL27dz+2OZQCq8Gmpr3R/
2YsCJ/tWoYkZm+x9q/sozDBER+jmGkztYBja6taWqq2ckdNX+DV7ZtNdDSyvs6b64YObNp0GD5a/
1B1ABvRBTDyIbY3OM6nnHq6DSi9uzMZZQ6g/CFz9Vo+qNZ4lJlhCBeOd4kwFkUXhuBUXLIVw/zfm
tYH533cPo4sGeIprL+rOofvEMO7hVgYskAz+AkNTwR5AjIs5Qt4cqVv4yH1Tr5vZmCasahPIOzW7
6yigaXGPUWSYRi4rcrwcimmf8oHUjfF+Ov0ybVdVux4nITUu3gI9XoWuNsVyPrVLDBH6uaeEkFBt
krBkDbE3w/ABsmIdNMigzVXXbarQvrL0BGNtsNc0ILkxosKinvveMgS6YlfJyVX0ZY0Txiubg6tr
G3iEy95HOiVIpSm71aDba6uRt1XM88iIZBM1KIwHCduPmzJAVScPgX9ZPralu7AS9M03xCTmvbvr
U+scR2Kl2CgPAeF8MZ19UD8YJ7nfCoU4l7gYeKa3PcZCfNF++fr5gX/pWt6Z/a2LUqFQWlPoatFt
7aa+ZTA7uGB6OpN1qAYYgsytnvW/nSD6tF/BNbAGMaeYy7aDpFxFnb2Wq+HOt99Cxzs47tvnJzVO
0e+d00WZsRycAv28CY4v1icRi6BRoizybPb54X8pTd47/kWFUY/sti1imla5rM3qQb4V3iZVia4S
b4F09hqFxvxaESiN641gTmz68BBbh+LL+N1fsp/3zuCiBgnuOzN5BvkNqaMMOOzVPsEPUsxRkm1c
4eC6IPMwu+pIJQhwOlfMVYnKLJPu6nyL1LWDqmCr8vf62ZcUZR8jWBDR+t360lIRt0PwRX2R2fX9
W3kJUrbMFP8G89UW8/2kIGOXahy+xBXSiDObZ8wh6ZYFEMEY8TSlr50GL0UM9l2ZyUN1zphRBl+f
FZjUmAvmOlbpDt9CnLL9Pbb5g+bpC8NsFvqgb/y8nfvSg45CPNPsKyf7IfJ22nvBPEnuisGaigg3
XL6uqp3b36V1MYNu5OCIVeqrMgynCVCRkkJz4V5r9sZmNGVMm+bmDudfUdxHckN5DbYN0TwdhjJG
9yrDEBQNUyt/ABUSu7jZNnULkVueoQJpEovFIzZ5qb73GSg7HEddloyVhKkrVZORMlA0OauKp8hn
sRgh1AWgEdc4Q317X5vdWtJR9I+kjrkd7xx5jolVH7ArFgc/W1e9OzUoEarUITotWYWAuCK2BVmN
mV5Z63k0AZSIRzXrb8M6m5WNv7YcG9LWg6WxbA/WUbHJKbERXBR4T0P3lmbeNsfoU/jop3ExQmhR
taUhdg646oyUAJpAu2EIDmUQMBuzbmdWFUrIu5LMvA4HuMDO6C3dhWco0KYsbjXW1+4h1NV9mr1p
WbGK7X4WN6O7f5P7N0E5PESCxY+Jb9BU5mw5p3nAjINNr0pv2mivRnuEosCd3HDh9M9aosx7OTxZ
9avjv+iqP8sFUMbEovARsteKJqUqT7t0JeWn2spng5a/iSpd1dLAnu3B0rcIybG71rtE0+bwTNjI
61OoSpPWTK4HzOQCv1HZdguRuRSQ4h2Gt18J454fP9i0zv04I8H1R0SBuBntlQBKrSGkjGRtE+Xg
D/ua1WPZe7eGdN+H5dZJXy0fV62RzDqtmPf4ChrhHHRf29Se9hxoVCCQJjjyq9RqeI8JqaoMmHk5
Qev3Ib4t6GJNvnDga6SJfh1a8hd9kA+aOebFnFJEYcsj4wpWHS1Vw3Pn+TPJRiTh444bvurhfzCW
mxfzCxTkVAUiJLZ1dJsQemtUOwdb6+cj+Qd7PPNionCGlE0KK6ltJq9Cj4zirv9q//jBuHUxRVie
EuhUdsW2q/ZNe2YG+OLAH3S3zIuR33S0TKQWlfIGPETrDpDBgMgRvZvKX01vHzQbLsnThpXGVTQY
3FicHHlUE9tsUi7bhCBLgvDWl5d9ajPOBFNHt79oR39wmy9Z1OmgyFY//lql/6RZ48oQTx8IgM/v
8wcXzRgf4d+WP3bk+8nQcJ89QyaJfNupNQZUIHTi5+df8EvT/s6EfEmkDt0aJa2hMQOa/ThSr4My
OES5/qx4FOnJEAwYWWvlxWo7trfxIXF/2CVbkjFXDsMdlKVZkwMO8/pVlLOjlbNnx0zWNX5LmneL
slXmYRhvU1bTX5zxB3fZvLgmstl7spt3tBpxGJo+bQUz24n4HPkPIv/hdTWUNe9hAMmlA/1wIpg+
lgTSrJ5IAt1SjrWzwoxkZzItpadUegmBwH9+bh+9lhfdrsoNFehyNrVEdIdMIj31wc+PbIzDxnv3
aXz+fnsSCvbBSqPzJNRpeJ0Y/bJIvLlTi7Vq9ssMW5qk5JMqi2eA66H8QONIszsHg5BCUdtLV3Yo
pqH5qIQoKTNtQ7dp4vpoUsNpZj17ISN3dC5GUAllTUVhmUHGqoxDWMCC8ipwWjJINzdaVXY91/yH
yH2KjHyOP26V99Fd1nerCLlxHFxrNPNTYmsb59F19WnlLNMA9MPQPeudfiLekiqB9sVV+ej1GO/D
bxeljxzfK0Dyb5U4owgSTztA3ESn0cn9Q7/+95fuf3uv2fW/LnH1z//izy9Z3peB59cXf/znPngp
syp7q/9r/Ni//9mfP/TPw1OL8T27/Dd/+ghH/uObZ0/105/+gK8sqPtj81r2J/zocf3r8Jzj+C//
b3/4l9dfR7np89d//PUla9J6PBoQzfSvf/xo/fMff/3V+B7JvX///Tv++AeHp4TPXrGqy9q/nH2W
wfVT+pe//+d/11X8lDLM/Our/nS816eqxmylm39DB67YimrpuqKP6kfx+t8/MWzD0GXLUnRbHwG/
aVbW/j/+qmt/o8Kgy7aiKJS/VJMPVVnzx48sWSXKz9ZNXePT1l//+7z/dP/+cz//kjbJdRakNdYv
1Vb/9CpZjmbous7xVFAqhin/klf+9vSYqhtnXhoMt1Kh3GMj2JR+egxL5SVO4mQWGtpWsb0Fx9mq
kWvNqzh71fv+7NrZXaMZeyXB2h9W6q6V9sHgnzCHLbw6BxxOC5i2agRbfVrkXQjvJARQEHZzMsFh
L2XeunF62oHR0RHpXWGba6voH21oCGS/3/QBr11iSnjEB22mOwZYvSx7bSNSO0MKrhOjdm40GIyJ
VMwDU1q1HvEcWVEijs3MN0XYV02t7TrVWtuKdZNZ0g2RalcjHy21g1XRgI6wqUR3yQMSnGdqWSlt
czoxvuoG8C+z11KVwFs3ZjOphQ67Ii1DQD5WAXpQRa4T14QC948MOnymix4kLcbmEyY5Pozg2VO6
s27xj0vFaFn1gFVq6Rh7WnZnC9nnuPaVzt9WhuJPIrU+SZW0CpVqgcf7DnXUiIgr9Lnkqwtdhx6R
c6iqhFMpdHH2ooD6x6BunN59U0V2ihWuitTGwDgdri1LogQ2QFNMGd4XtkMFSy5rCmNRRZEFCxMo
xuSoWlgSiwJZa1/c8VmaZLa16k2Lw2baIrYrft+av7Z1iw1Hm8zJcacYEFJcSuziNYw5dUcqkFD4
NBEt3R+zU6FTxCV3YqiKu9Ab7gXoKarlQNvkbRxCb0mH4iQJ+cXI6PDYHRJ4UtcxrlXlSWnMG9lp
DpJxo4v+tcrt68ALHlJlbAxX6atXUF117EXoGBh37eR1SCgMyzZoENOidxDHIVGucU6TqsJH2IX9
vRNquz7sHg2SUbPAYh8PMdDQpLfGx1SaDWdPB89ZjXqCGDjy3OhHnys85LyI7ZnhSnNADKdCkVZK
K9+3cXEXKcbasLI7HKJHd2j2vZqelMwOQL4ld+7Qn1WHqhShbecgNikxZRrt6BoaaR+CQhqJb6Y/
4kFU40fLGgKijbuSI77H13eOyoaN1Jl8Rr35NVK4w6W6lfwIrhF8K3LSLI1OM3e+KcrX1kaTBnTc
BuamsKMizM4+dnoLnaMt51blziW7NSZhWS9bqyD6Wdn5NdmtTeNeaTQLprxjD1JYLzm9SWf0bwBG
l60qjSuclQxkIajCBzeXH0VDCUyoULzio4ISfSqQSY6Jp8TO6i9OrrzUjrHO6+TXqQnDvkll6S3y
9Y0VW+tc4uLoghglx3/uZeNG0ZRt3yag3wTxvXK0cjQAWlF3lgvSUMNkhRu+mEi6/+yzjZPV7jET
9lubSleioDMOYDjsh8eQTm1k9I+C3MsuRz1gUAf/bZD/Y7D8fXBU3h0bDUO1ddXSHOuX+fO3sVHT
ZTK0RQeMy47A9xb5D7BY+dSmlZXA+hRdSnyoiQom3Xk1lJuknWXCXHxxFn9e7PxrhDYcx3AMWBmK
Yo1n+dtZJE4hClh0MmeR5HPNc1nHRXSkWmnuqRQG4uwMW/YxUdi+9y4xQdpR9YK3Ov1jn/XHHPyn
2ePf0/r3Zv8P1wj/H87/PG6/3ZBxffGnuf8wzsh/2Wbl69Pvs/yvT/0xw2vy30zHtBzVlFVDc36b
4VX9b9wvpnKLLFjr1zT+nxlelh1Lsx1VVRRH0TmJP2Z4zfqbaZkK8z8Tv2zx3/+XGf69Vbit8Qz/
+akRbRDkwuu8k2Ml4QoklrL07UH+RkV6PPrF9sMyXVmu3EI6pqHxkNQVLN0vbbYfnfm4zv3tea+U
xsZ6m3gnNw2vnCS3mSUt44u36qODX+wgtJqGbqK27jGNw8fcVNV16mXtNwoS41UZv/S3M9faKjYC
lzOvBLRFiy6gpJhfLfPf22OPB78opTjGoOfYXb2TDnV73ggpe4pT2SFCnMbfb0/4OwPfRxfnYqQR
fIM00FQ5KT25iJmIAMHSKv3ewced7G8Xx86dqPOolx2H2PRmrq7fdbXMO/fvZfk7J/7Rtbkoq1Ru
Gw494rOj1bKhjUoEpIaCqsr25S+em/G1udx5cvUvjcF11nVDaupInKycDHiR56vSqJRpB9vxqotc
xF9K8yzJVvSNXfT4hRfvL6w3AAMwR45h0xwGbzQcuvp36lvjwS9eX8PRyPkxTOsoe+ajFBOWmpXG
/ef34t2e0njwi/c3ssscBkbTHqsRO1aAuweNZLsocu/s4TaDrVWMaXpXURHOpZSysreKmxfXXdNl
478ZeD+okZ+fzLuVnfFkLt53MIeVPphVe2ygAAros4O3lZKTCFFgRTNDe/4/nJ1Zc5y+uvU/EVUC
hIDbntsjduIhuaEyOAxCAwIJxKd/V//PTXa/abvKV/tsn2yaVmt4JK31W3PGYdpfVi4CNPQVTm2o
+OJVh2CBEkTQHMSh//uPHqUU/o0I21Xt0p0I/DbAmTYQ5u+/6X/N868edjZ5kMyUYkZp+BAHYA3G
Pz2YcAwtAkOKkTv4oMCmhyzbZBvEGwTgnkcAMKbwewP3dMWBm3j/PbDK/Lunn80zXS7awOBC6oEI
j60PhH5oOcgModRGCy1rNMKUvZb6oax2IXBvaB/l12noUGmadUlhXh3HA/4x5zBiADX4kVQpvTDK
/yvX/ppBcJvAGxvo5qEX2EtFJj1OM8JRwGuHLBi39x3UXQbcyBqsVzDbLTBaTj6USfuMSvtmILhP
1vlNo8VrHjePkQ9ubd68zkP1FAw4ibBiA9PE1QRAkqn9dRYGt6mFAHGuhyPUEE9sMj85EC5TiWsi
Gc7fe+yJ6q4H77+GLMavIaQ6mKy9qpflDoq8L6gLrggp99amKOKxpQvI1anFmrDc+NrfDc7uQW5/
aIPheyP7W6mhLY2j/pA7s6+b7qHBpT4SIrIddtIb33XPUzDtOsgCTAIu5zghdaGbr5JGQ7Gh9oPr
r7PO3cWhfOw6vascl2tvy8L3H9WkFxaIc7+fzVkiXbWYYkoxHHLYhQ6T4fUHU96lOfZshcA1UtUn
I++LyGH5rGfIzZi39d52kbglg6T39QJpHmSUH4y5C18nPF825gWFBfZlBRKRdlEDkic4Ue8PowuP
PreOt1PU0FxEuqATutsy4qJO6w9cWpeefbY0UCV4xnTcF30Pj3jNcKOVNY/vv/eFMXbuAXbBIFqd
Jn0RAusH3/Sc1A9tZ9r7tmf5ZwgwmJTPDcGxjD2UM36AgD9/sLS7AluzeP/9L7XN2XwPynqYD33a
F0EP0hsMKo+2BZ3u/YdfapzTh/41AQXJnAUt3EOFy0FLDBLwX8OBE6TCkM94pU9Nczb7zkmW656F
phgDXywBdGkRk+Zz/f3cUTtncztktBuKbu6+pTipZqx6e79pLrX72VASee0bUltThLkDqNQvBSUA
p33m4fTcU5tmQTc60CCLDqqJdY43X0uRfmo00XNvbRsHUoFT2hd8zqEtgG5dNeSDWujfrULPLbZd
ZDzAtZBviiHbSzNpxGr04oOS9NLDz+qsWHqg7TM8PMrLHZTJgHkD4Ln5XJOfjaMymY3lcYZ5oDf1
wbH4pO+FXer9p+OU/R/VNM1PX+mvgSSc4MnUDGORWxytJovauQ43L8CQht3yZ6LNlRwBLU5axHK8
/4mXGutsXA2M+YXwU2Np/gf9aR3LcvjUsKJ59L/fJlcgzQPqbIrIwI5bw2e3UvSjtL4L9RjNz1bF
MWqyqgGwqXBjKn9IkQTfFoDC4cgoM6jagf7k6GZQF/fRXZbmpoTQBhhRnoSPKBn6e+ngRlxSb5/m
hcV3HS4dVlJzWGcYzl0t4mNujLe/ORvoirmQfbIDnU0IIxfwigVkLHSWvVUzYMAWEtz3f8x/Fwr0
HPNRWgim81Hgx0x5cBCJwY1znD4T6rZs6syNFQg9RQzcZ/yXWUzPgR+QawtksfQjwr1ACjbQNIYI
Yvtc7zk3RKewW0ljAyyGnpXr4OTjGzLMze831b+XLHrujA7joF+QWwwBeVY3m2pJxDWdRtC4bBh+
asml5x5p2yYDPpebog4UdgxI09hC+LV8MFVcGLjnJukS+M2xmbOhgBEyWlXJ8BtX3x9tdv6jEP3/
my6anU0L2Rx40TSmL/Iwp0cyKjjLpuYXBNCoxOEM2LYz4NJZVvNbP8D6MLQQ8XR1mn/y251NHSrt
MMsyY4pFDI9Km2sr8z/v//KXGu5s3lBBS5ELOI6FSukvTehvMrjf7z/6P4XNv5rtbHBP5RzbEoj9
olWzPYa4fQaMXuJqYzwlD1QGQCzdzoACt+kLqyHhm/oQNhxMVlfBuFhcgcClmy8Q0aVTbr/AwBjA
MZaVuymHAdEkPgDNCckHWoxYjku4nJaIdVupQd/qoLbtXSk24TLBkyyyaOuCpV9BBJ2sMKtD0xXi
KmLshmGTz1O8y5BSsKak7x8yn+hj3YHHNzLb3AU5lauYwTAItnf2ynOQpExd1rsYdkTYcufxtQRV
9irsE72ZxOQhYCe/QC+AoWpK243nkAQsE6T8WcrIfmL5a+rEvJ0iBPstxiEoYnY/5ybArZuAJ/X9
xr8wov/bHf+1ds4N3H2+n/piQvrNt8zE4lGSRW0HhjuK9z/iQtdJT3//6yOGKehgN1d9MQqE0HnP
cd04ig8OGS+s/eeSY1brjDrudDFXCKXyDWyQDYFKjqU41shkh8wJXSJjpMX2Y1FQbb//nS412+l1
/vpODpTWAeh+DQ5UWh+HUqpVkIse5mP3wSdcarWzbVkEkyZnGdFFacqbQAAFriJcR7//+qei7h8j
7tyqz3HNWzpCdZFSxN3UuZnWLoeiZ64Dfwx9wD/4dS59ibOicgbPR5M0HIpB91Cwl9+JVF/f/wqX
Hn021/ml5zJtvC5ITW4m7X+3PPugzr70457NdUb7qJ0q1Eimg/NktEgK8ZaR2wTb1w9+gEsfcTbl
2TjiKfEjKyIgAG800DmHODV6rX02f+qEnJ7rsIEmT73xESuYDhHeQCHczadPaLxRwpwrsZeU9Y3T
eHbQGQvWp7nVw+dO9um5Fo37yVYMt19F28GFipi2D5r8QodhZ30xRbStTyhnRefGo8hBJY/zz9Us
567HaJ4BvxsIKxDPhLyDEsCL9mRQ+1RPP9fWmjxYSg/dBayjIdnkCuFHPqw/QNJcapWzkiWeZtcn
nYA3J1DtxnTjXemhVHn/zdN/TzPnkloz92NkB82KnjgNnxAuUoAsbg42DxGIl8Oh16fTR9SeC0OK
nY1aEmcmHVycFNkMlXXeKvjuMhPcMTfL3fvf51JjnY3aIM+RPUvDpJg0FBqsfw6i/O1Tjz7X2VbN
5CNtPH7kHhycigzhbk7CfvO5p58tJhnM/1BoW7y4Lx2UOfILIjw/N8ef62l5nZM+hua+kK2CVwBi
xFrT1/ffOzq17D8WqnMpLUvSrG6TjBVzeyPHdE8QINPNO1gpy7qElvZ2bpINCfezeIvin138AmIa
qBvHFHKj03/rr5oFQXvlB/PeP702mPiSU+f7a92nkCF73oq0yJA4zGCEy+B6CxEC7ZHrQcobXFRQ
ew8T5ZG7OylPoZOYHxGgM/c4Dj5dYvRMfjC6LvTG/8zKf73L1LZQw7FOFVi5d6qDddWb9iP89aWH
n80Lko6NxlZSFWWW3Kaqv5oisKg/+FUvlB9J9L+tWJecTeCYiQI+selXUrf2CAXMDxyfNzu9wM4Z
9Yk/zo3+WZfuKw014o1I9jj7BY6OBJFxomKIaOCw4ziGeyvlQBuFS3y6dyGtHtSAfzeM0J8ppb81
AE+sxBx9x3XAbXwSfb3/LS60UHzWFZToZDgx5EHHros2OS7qj9qa9HNTTXz61L9+XF5yKbCE4+nq
hM+Ec3ZcPihvLr34+U+resGFoaIgC08QNs/1HhgNuflUsyRn0/AMTURiSyOLgNR/oggMhjxDSNv7
D7/Ucc4m4EUohiCoUBT93N0qj/h0j/3uKvfiR1RNn5vQ6FltP+FirXEQpRVpNf+wtkJK7/P7r3+h
5enZNLykg4r7AIyocs63Im+L9pTk8/6zowvrH5S8/9NjmrFe+nqZu8LiKvdYz0v4RceqvY2CBeCI
rqmOuRiQGJxnPcz1VTDfyXjsHheLsO5hAn1jQvL5Jpta9rNulLvJYgTbVA1OVEdskCERCb8m0Rzt
ynF6m00My9sEeRoADdhpieZzQgUan08NicrY7CJeLLlBKK7idxTJ3J/rmyep1t+DSquIBay3beG7
6iVE1tkadIxPlmnnoRPlMmUxUuFk4bXkiIVaZXGqPjcbnAdPcEogSMEyU4RQWiKPM8MUmJfR4f2u
c6lbnkbbX3NN1S1w2UuHDj+GsLzVe+w8P9fi9GySbBA2FHem4gUm9D1LJULaug9qg0tvffr7X2+d
ZgkOUbqRFxzEoVznryH7YJW/9OSzCZJMc5gSq9qiMkkFfzbCMutg2H+usc86eJIaKKCXqSmEnZAM
VfXhxtv+ownyJPj7V8H039//apVYBgkM8CB5iXTnPIhLKeKNlweJFKlxJ+B4Qh24JepHfKoymzfI
VPeC5jhkOp5u8Hi4bOoOjsF6wlHWcwaPaCLmVYUc1BKYNxV+wdyIQMWv/KTk1i/Q2GC7Bo5a9KV0
/XbAQTk+acxeJ/w1GXf/97Fhla4/13hn8/9EgqgNadcV80J+coVVniCy4VPPPnk4/u5PEEaEbcwV
L4xTkG3MO9VEn/vNT9aMvx/d5ByAGy55UfbA1kcw939EQL/QVc/9FnE1tTVfxGmtwukjopBBZ+ie
PtcgZ9NCh0m99gmcrAk7lrSABepTzz3Xki44EqoYJOYF7emLaOVPqbHVf//ZADv8ewCca0nLSnNu
mWwKEgV79P4btHXCntHBkx6Egc6sGuRhz4g0BfZwAchhfEH+7DYCNtFXy8aDVZ+L4KFyyza28R4M
otU0/I75Vzyhw8Fw3CU3EZ7CRochYg84+11RgTTu8KZBCiaPUVKpF4XdJ8OAisH9GmHyNkuBUaNl
clAWOK3daXwM6bTSpN3jLwtWIdgYjhi0yIg/SmTtKpWuzXiL/2fEKWZlJDdm/mdW/ibZUwh0I6X3
2OzeYATGS/bbzEekNm4w5AKsDZmCS6atT2NRWVgiarrHp/fp+CWpegQKHbtGP7biyPF9gvqtRDal
yH8NFmFk+Bw8MsRBbVBCotbe4p9lhCL47ZiEM5RbOF8V/9eMAzKdgd8bKRaN+aiHAYxFcFkQYPtm
nd6hQTCFOKKvSqDHbEM2Ii1hD+yvRrLLS9CAU0SDoYJLgQ5y8OmH9honBi9lDqWlfomSI5+qG4tt
TSgaaNPZC96hwvlK1YlDFL6aAdRQmXxrqLgu5bhFYuOakXq7VIA8jrcRu0lxgVQjvZfheNMOgHqS
cDsvSNoz9nBqwnAma2zKLNlZwzZ483H81oIESABYlmTYdDXkg3rDNdJZQ8STvWac3eIQYEUQNogI
8/e77IUhfJ6MVE+47s3TpC2GFsm0YZl8rwb2wXA41X7/2D7/Vyv+tRpU9eAE0aiX03H6mo7RhBso
C7Ohwk/ZmHpcN94lH3zWpe9x+vtfn5Upw4yDJqTgdXXjEvVEK3b9uSaK//fRPe81l3bgBbM1hcsU
qfZ0BtLnc08/W5G1nXMGrBD20YF6RTLLLR/FB2ew4ekN//UDnFWcPS6tk2SKm0Ki79dzvQ7NBAjr
rrbJFv3/tMwM/GFC13P1oV7Cu3B8fv9bXfrpz5bKbh5lN7dlW2Rx9wd3XkFR5oP+KljG/8RNkt9l
FpiQ9z/rwk9/nsqi2sEAgBOCiwZbU8nzXdePH4yOSy14LpU2vqRML6wpMrDar6c8SR7kUALTVSLq
y9pgvpVZ26yrtrdrWlqENTMT5kckMgKXijnl2MB//0GhfKFNz1XUKYMrz3RCFqRV+hZWiw6Qu6x7
bQjNMSH7ChjAbvhctzxXVWc8oGzxrSySefoB/9irQCbv+7/XhTXyXFPdjTG8btDHFGHFE0z9KaJI
ucvX7Rg3R8JNfghygHijMFKfK6nPhdPpHAJCNvOuiCRcddDO4CKz++gO81L3O595kLQhkLzRFXxS
36TUPwSJvr/fUpcefTbzxLUZgozarui5fwZc+juOUj/oTJcefTbteBtwkMmjthhT8lwO7Utvkg9P
2C7MO+da1BCGWtvltClMGomr2RONpEtBvw4eCd11G8E+HsAABkhx0EfbbvIPKU3zE8tXtJvaNuFe
qToCpDkQm8D3bjvNqtk2Vd5vsJMLD0ZUFMn2FdtxDP3NFIWSA+3Vlx8M+0v7mHPFqxmQhxLqvC4s
OLQ84Tugj1ct7solRxS9fEA94yGowH+QAbQjh/sElFrIuE7Ao2mT4lRRLTASYVUfliLiX7W4apGr
3bV8j79hJ4MY9C1PxRbVWm3o9lQ6OPBXTtVWE38X/NEObhNT3Mkj/GV0v4l9dfaDdeHCb///JfOI
lOikxbdD4dt4xMF8MBFH6X+qpX+sOOeSW5MrM+F0tC26UNdffKPtDoen4KezKTs4uEi3yL4wWx4C
ohxOXbWXQRScDMIZ6OkZQWy3hbWULEh4zmHYjQBCJuKZRyBSTsGA0GI5hAB6D5O5mwySgYlibOXS
1u1j5LthMpncHZgX/CaGiR3ejGRE2nCkxAoM3XA36gnJ06McgHwTSNc2GpXI0Eq3q6E5xC9Eg6dM
5Y+kI5tkDu9rQC9AlI3hA04gyBgX363TDijMtNbgLJQStBMpnd7IpolvgjqPUcl7tSNWxE90ossO
jlqONO6g+RPYqf2R5RN7c8rptxrZbPdLrPiq4Tnfgv/idhBZw8VsQ/tSgmawxQgBEHhOJQ6XgZ1v
2hkgXIj4d0zP3TFugwx0qPghCxMwyWO/LUOgLRPWmUM71vMVdHYpkB5RewMzUbXnPWLWMuNWenL0
NqPiDcdf1XO91N9ypbuXXtDkmkYDcLSUDruEaLEmooXwQ8aTu5ekG5ExNFu4qi3bdBCorJewSa9A
U48BWgWgiE8LQOeqee4ao+/aQLeboCv7Z+yJUolzWM1+0D6k9+1oHrCmrsegpgff02qLZ8tVSEa/
496G+Ae4lZ7UAL6FBuazS9PqvuRDc99oF+PIGNFHtmm/T7MWW88xjXiRLwcnkBtogtCtORmGL0Gb
Ypxq+gfCIUA2o0re47GQYZjgyXaQPPNqhkrQVRZN5Rp/9EtTEtwms+BnO+bRJpYW/vehGQ9x2AeI
+I7trhFptBmq2h0QmBweWwro12Y2CmTi0VdHIrt0z2IxfyNTEm/ges+PrZzJHgwOAgRdLIAwbfIt
MSwpggxo4FpWMQzhEATtlNUt6H2ImYcCG1VZ6v3XTnaIuiZBjYPsOPewEncMhnSDuRXyMc3Wdsyh
QBpG7FpsmFqECOfx1K0Rorrc5FjoHsxIq7eRlWrryi5GnBQ1oHXyUv3kzoJDFSAVOLSE7FUJ0LOH
B/5OZXO8xiYjfhEw+/P1EJTjj7aL06OcdAWMYwe0Yk0SBGdbN/whNEEPVYRfZfDb/WhM5tbUY3dp
Hfe4K0Z8uO19tHOsAlwyRgYGjs0YoDc671bOziOiFwZ9NFLZH2Vikis9pWBNqg6sbWiZ6dWUqqMz
Dhteiy1V3IOKEL0mfbyGxfxozFRvxIx07r5JF1hl8vzBd7W8kmAtfBtIE9+Gi80ABPB5c2UxMFF6
dtXRB358qMF02lZYTfZkyoZ+246peA6djG+SgJq9ahyYk6zzJ5JnF78lPBMMVElid5AtDdfG4nQY
p1UNYFl1zsuDC4H6w6565tdLnCzBCfEfgl8byfusJzzfRoCarmySiOdJJu1ewFHzNA6OgmQe90CQ
5nU2b/NQ8Br4hwYOmkXBQLXU8EADSymWLz7HwJn7afk9JAs8JVmnPduMyUwQv9Aq2ASyTIQQvwKw
Wa8iqoaHmOnKQgc+j7/aIAXQEyu9fbY5xxUMcg/+AJ+DyaO1J1CDi2IEYi8D27ooEsu2y5G5jGi/
CWFjPSDdcwms+1QvsA6WVt/1kXD7ZQT9N9Egga1oOojNUiGxpm1AnhcJvo2sQ7AkhlivwLGA28fX
iBlbhhGxcGGwFcrg5EhlZNwuVAUbls6A4MjJPhBcZ23mlpHtMELVxt2UrxsZlzg4PBFJeare2nFc
fgzQxq0SD6a+mE7h6IDUI3l+tcgbPUUKbOYFii+JDg8qLg/SQzvYaIM4oGnjWa7WYEROdFU6BnJf
hEujn5nr4WSaSFLEVcgWwCInCpA2RBUSCLxdnCBbKq1ct52j2GxtYkG2YFGyBUFiAecMeOZoQM65
rgEiyJq8NhvaDiO7CwcVrRP8n9/HabQvkwXGH3kP8tCndtbbscz4F9fn5UM9Ng6nJgawyEQD3GCj
vA5WooQrC+AOcgqbwEG5DnqEBuTdCBw8C3/EPhl/epHi8EKG/d2Y9SXq6Upc0XmWx7iecYIQynTd
K4yjIUHaRj4g5435ZkD6CFMobzzu5WUZVVe1cXLPI0e3JBcSLBUjDzVNmjvtQ/GnrRlsevN8nw0l
6pZmiO/xrU4pcvP0VpbePziInNejzt1P0dJst3gXvNAxDI5gL8TfrAg79C5bgSHXYG7LU7aqWvI9
bNpfRKT3dSsoICxh/NApoFGpd/06Ce20a7ryyxRhARC0cwillMvG5YCgsgz0QZoiAdja5Afybukq
EnihLJo7BJLj4Dirg2UDA6e4hYZtvB/ENKyGBWWlc3GKMbqg5gqF2HZxFGBuBBVW18hdNjFqu54H
0UqAKLKpx/JEwU/XAarWlRf4exX/0LJdB1asQ1jTAYqx+gH1zC8iGVm1iWL4d3lwC+e8OQqoYzed
ThDFamZoXSLAprujr02zF+b0jSpkLyJZJdxnFXiQhGRyD7pfemeC0u1yrsnjxLpwi9sSvuW0jKHq
JTzeN5OV+HyD6GMpif4qdR7HOzWEHeosGzSHNE4BF+ytI8dyIYAbz97srAV9PWpPKP44A2bfgjkU
VHvvo3LbKY5lDLX7NhZNsOniDKAZPYsrTnKMCIzRchtF87hLOdAjq1LRcauiJN85iaCGXPt1lTbg
neYGiOd1IwJkLljSmK9AgWpMVoKCMpaXa6IZ3w+58ntMRjjDowPZGzng5z95M5swWK7i0KXZWk9w
jWpT5UdQS+IbaNceaQOAIW2SfrXQoFzFMDBD6dC/nSrbOxh1LQgi0UQA1xwrBB9Q7CRUVI2boQb6
JiDcrptEJ/sgLulRy3papwpjWiA4+kQST6+EAsO5lCy47oL8tV5adpQNDW6Enp4qAtQkgdr36Pow
/sbyttq0lP8x3qUHPqrnVMfViqKQw9Ephz7ELEnwhMyg4AdOQAliYhK5kyjnXgSwJbvEIIQC8Tl1
ktlvA14QfONQ3jVBEh4y1ZdPzE7mZsHyuTn5O3Ppv2AymTZjMLunHlHZv7KG86NP5uUY9VW/izPM
2hixajWn2YzBMeQNUs/+A3ch+hEm+6BGJlIc3cjJqV0v0wrYTQencG5Aio/DLwsQdSuA9LNXPaTs
RokUPI6WcZw/yviqRW0iV6MB7xzlw/yWiy4Ck3QAdhhNBmgAgCfIfQ0xQaw0QiBTVDQ59lABmMx2
Srq7fkD+ButnVL9V6GyxZHMGZLixdlVFTfyrjki4Y85U127R96gZo6+tc89uaMF/h+x/45eKbHwA
WH/LFSoN6EW27RTn96Y09o1QPl1VefOH5RopT7qJnhamAgcsLVWHqYrCQ80WDWV/m952KoSkGYkn
IJ3a2t+UPbYUa9nV/WnN7sGkdh6xPbAz5HBXbcjUg5ePqVR+43Jc3JpxjpQL2nDMhch4qFtAfWwz
IGa+Sq8Xr5rvlKl2D5MzWy1CIAK1qf1hzsQfnOFjf2OH+ppj3r22cJjs5pEBzlLKty5JxzX0Bqes
nq6+83GEkR+i4tORM1Cdhn5n2mRZ9yzOYYDgQLqHrDuEcYxpkdYUV2UToPXWLr9qkHwAyM5a0D+D
Jm+2PBkxjdZ5ZHa5IXRE/uCMXMoaEQ+i1q+ClNlNK4HzBXBrgTWX/0KwyLLTXvXbiFcKPYosUHI5
usBZLkGTVSYHtQYZlKv2xHWpTt5elfp5GzT8DdA+9hDHxm8tDmh3s0z7EcDRQHzNNRWwQAicrOO9
f1stgMsuK4T3RG26m41me5AixBGE4xz1rpW7nIBcHI+T/tYzFX/XTZKt43QhayyfyEEB1ekAbx3w
s26ye6HL4WZqwurQukXe2jlUB4MglXVYehAroYkHQM/md9bF9MmoUd8ko3HrAfevq3xEl6pgqEBU
MaY3MvYdNgN1vVUKy00beINZSlV33MandR6Me9w6pMgT0xJULAR3dBkjNwSvsO0GgKZ9g4qYeYN8
KtmZu7CuRuxgcVXf02Hc0lnVG2lOUXSp5V9ajzfAyXl6hIWmRpxSFuQvwxhgHzs7+U0MI423GWIC
n/sxBQxrRt7ZdZaQ8daU03LfofhYdzqlfxacKyxIKjByxj62HL46T6J1Rmb2uyp5eFBRatacEQol
WVrjPried03CXpWdsrUj4E8gyuQPjQnZAQgT76K5pJhT8xREYfiav+YVVr26q8R1RS279oqEG63y
9hpQJXnA11t2UyVOl0QjuyIyhH5Dy+inmtsXI2H5MtgxYHvThvfTMoBzn1A5HpJm+IN73R8JT5xa
+amrt/2S/57KGvzjsNarLgqRfDFgxR61RkPZgdxhJ7xAow5LJTd9svMcM1RmB3/vLGY3r2e1ntrK
P2IrlT/6CKC3uq3nrQ3AxpYEPxBcDwwxNeOCW6gl2pkyhQODZupWnvYkSWSBjZ8lcnlJxrZx0Jgr
laWA3YY++dJl2NJjFsImzwdOrjP0vkc9qHpbwn0AaYtDKnvD4i8y7h1ZYctJ1rFRcKxFIlhnEOXt
xjCkO1eiWyE3DbixecZlOSbylaubP1XlQWgbgUGupyzcwKWECKU8QiaJtG6vHHDDUwvvrowQGVC5
Wd+5yDQDpmT9p1Zl89rxprrGQpk+qX7kxyCJTtv1nq5CYAX2S1WWaxoY7B4Xq451lPk7lXclAPcL
3ccglN2VeOp+Jm45oDboN2EGGWS5IM5NW5CwYTWaHiAJQeMrRKIMLlp+I5qQbQKCKzah86VoPK5/
nBS/RNcED6wD8EkbxZ6yRZQHjfL7uscR7SpbsJmYRemBU1tQdcRZs6MtPFIwyyZfhe6q26Wj5YMz
0mxcAnOCQHmCKr+rm1urwvgxjMZyRyEqOVb9YmAHTNwTXMfYVWCncXQUODHWT68TZbDVDaCjEZNm
uKhMh8OIBWoVgMtwXeLcf9X4NL1jSHJDYSGz24FYIMvnBMEeLPfI8xCVO/gQAjnAjAf0Cyn3ocGR
Fatc8xoJNJNMk7TA6QcF28B+LxsKb59m4ptmybCTRjwaR+8j5/P97Otuk41NezfAjrdK1RQVrO4L
hbQxpJYFM70iqrbDpq8I8HlzGtS7sc+emUrD9ZI2r5lFUghpxw0ZlzfswF67uvzGh078yUTVrI1N
N006k42dbeRXrFc14hnm70jtTI4ZjNpI+/BIZYkEwjqwzn3FbXSFEBSwBIZG862qZwdTkENSdBLA
hhRgKFds7LcY7D98VPMVziwSjKn8rUyR1DIu3bQNR+xjbTw0VzjoeuCQm+GsZJHbhqcGYxVY8FWH
qmhra6AsOtslX01koislMVtROR383NvHcJmDXdf81AT70QySyj1SOwtsj9IDNt5unZ7wRLZTL21d
3VOBgDJqhgm7Mza/jANJfwOMipi4yurskePm+Tpqg+ixpg38lbEVz8ZUtAAzl6zSuEeUhzYt4hWQ
5uF5yK5wcBLeNQk2yIogzGMg+etgl7u4ptclxT1+BuIksoSiascVQ3R0zRE5CEzLk8Bxwy1Bafq7
tS3OkQKAq9zoEThRD7dctU9os2bTUf27G8Mex0m53U4CsWJejc9+zL6gICvg9se2OYx+NHn3dRSy
PULMm65FMEm3KpMM29zylBE14RTCx3fYq4CQXPW3AvNLObVI6pqW7mgGjM9VStL21jbBcBPAcIPz
BjkXIxDm39M5PhUZJkSiWIN8RgRo9SrZNUN+k9sWqQUySK9aV1r8b8AqXKxnO5RPZFvVDQ67c1s/
h3m9IW12M3ZRvB1H9sqS5InSZH6O0V0PTajMDRM1+4qj/mYXyHrcs7EBT16UGX7OZFNai4TRTPy2
iCwAuTadkJUTE3VVI7d8N8mRHKiK2RqbAbBvPZurFaLFcTafCEiyJx0/BHGwIjLLtrFszD4AIOUq
iJEDNmE/v1GiqXY4wNIb8v+YO7Pmxm10738iTpEgAZC3ojbb8u72dsNy293cF3AnP/35KTPve5Ke
VFK5O1WTqZqJu2VJIIDnvyaBdyzbhlyStpR7zyecXJuS8j/uQVtlWXpb9d4SOmYuX0wSqMtBwPcO
idyCE2c3q+iWjdYZQ4MdX9p0DtZtl3COOtO+wo13GrLcul+Fyb65GZ8633Rw5Z9z7YeAmg2urLea
srVwkpLHyy/JA6uYILkNfMqeRP209rqQG/4t+5baGg7Pa7N6V0NUn7STOqcmNogrqrHdMItbt5G7
fIxLnoRlwyVFakru6rksDpaXj9wA1k91RqGQWD3qljDNps/0Rvutu4X8SQnEaD+d1rxayVkLZqc3
44y+CrpjBSV17ueivBIuCaJglM9rqYltoefKCH0yE2Yh0Q2ntqWQrWWZbDpiU7vaI5iTFvJdPjqf
LkebmZuQeY9SGnu0mA2G9xE0xeUO6szRvSdpJhjWcjnalEC/KA1+nZkquW0YKCiLqsUVoXIy7LWv
QqJvsYk1yaUmMlJ1EK/CORhXHhxQT+2Yb4kR/p1fdTVbi+1fmnPJmyWY82bKWmEZRo5l397mipIF
WwUXaVLP9EkS8qlzVrMtp+4eVV/26Qz9xmvsb6wIjkArTcNInosIhH2caPaayazhrndUY3Fa7fij
c6NLQ3msKVW2Ka2Zivf7bqV5y54PaZIa6IkJtYekgdqXqiUDVRyNWMvwHN+5mup873tFB/voplWw
HRd2+qV8GNfo0vet/KiTgHIFrpn3Rb7ujBtc9Rxwfe/vKbbbxtU67lbW/CYp21sKa0+tVYlLXQ7f
YDjvyNa5cqL5vuv49isvwi2QSy8si3U6juN0FyOF2tQZNQWLTKu7PA/qPRmR46MfKxDxdH2NK9Hs
U+ujbbIPEj+bG7LFp1BJiBGT03kDo0d9l27Vd1mul/UyjsckibJzrx9lhlzTTL0JiuZ5GLKnAs6r
7fW3wqu2pou5t1oUOOTmR9wVSIY5LKKqcM6WSQqv4mtLp861VcUPUCzhWlJh1drlhRBtue0FZBoV
BzGSoOR5toafGY0DrkJy2AQzA1D7AFyQHzI1+Vt/rZJNPI8nZrpTMdn9lox3aho5OfM8oj62C/Lr
ZLatG53w6zvTuvMy+8ogH2XrKfNQVknwuPZ2go6Iz8yBf5gjcjvW3itCY+SOaKNHOSxVOKQRsVFB
uQ3IJHenpDmmeYwkUdA4UeVVsamKoX8xfrdQgBGRbtAlp9zYR22vr7iq7N3kcE3ijjcc57gLQqJs
QZ+W+bppUEw68/fW649cJC26BMtwLbJP1QYjHWzJAA7WHn166qomfctMemI+v5J0hoRRnzRPkeNe
Gf1FQOhLbdMBaMfbdr7larDNU8AQFeTpVZb1SDGB5plrJntaQypP0pdKVZ/dxHYROPm+ddPXKer1
lTf746Xfg/mJ2LjXpagfwHKpBWndpxyEfdNO6yVR1KTbW9igLWeyQqGnt1Swuxi3v85Joi9kf+ct
9SUBym9gn/UmDT6CqgYAayjSQ+S9aZ3yZBtG6jalCCRpRR9O7nUekZU7pphbxkHcCgtdedw67Xlv
olF0wKsRrC9lYHcbb2oOC8KWilyrcIBLC7XXGNaZ8C7Xc0MwPYxefeVYd87EXDv772z315H7Y+qK
hoxzyjv6Ye2vZ12Avhbzj9gLhkNCvPVm8ciFdQnTFcpc4FG5YOSpLlB6ZVAtQ/F9imrqE0dn8eUB
e0wGkL3GmhreeilgtAuZc5F3hw1j+rfGChbOFd+N2TI1ycTlqNv3TkxfnQU1BcvpUvc30hzCo6pI
SYVE0IxvTuNxWaE+ivrbAIB2jNIfOQZ2yww0kjGil4YbBON+/gS+/8MqrOZo4So1KhHbIm/u7Znx
V9BQmqfYNBPbljt3VG9A49TsNc7PrggeFPJBymSZwBOCogE1zc6l7P1gou/UizHxDPXWmtsO+DF/
WZyUUueivK6CE6JdO7THcZd3PLPW2FEIssgHCt42Y9H8GLj/2YKMMx05hptshUZuIWe+tr29hU7Y
ovVkM0p1VVAgWccMV+uUFFh0yquRj2hchlDb6RVFMVd64kfxjI/HrLAfz8eZoAdqsNvqdlbzA56Q
XeL2B+0NLzqgZrXSffBF0ufBpoqQsiKP9m37My4dvZ1Ia87ybmOXEkDap8am7TCsLUShWcWd38YP
tmHkbtxKQ0rOV5mK9qNfZ/TcZceysSLifKrkWqYiOwSif566VoeLqq7hOKnGmaFJXKq2NhEXatCZ
7/VvTXycrSusxRDTzZs62RtQF9iYSuiKBXkHxjHbjm5aVY/Vjq7Bhb2nfLTm/Mkm1LwYuhtXIpCI
mvee9Rl2pn8i8pq65GpYcZuu78YJvhdp/i6C7jsc40qcMmXLTjVX1EIH9GBl9eOwilNmfzleq4FJ
ZXb08AARlJxTAxjTd2JVgfdt5rK+c7vk0iEdb1v5kBqZ5ZqHxdAM1/T1sUx7RqckHaGewcWjDNrI
ckzxlc4tVVyF/dKMVr+1aIUNDTWwoVwRpxmXA0qLqnkYEganuI80s+TSvjAFPkTEtB3yxkXiqeec
XWnxjn5ktWGqxya0PSc/qmF8lrXV3dDTHe1W30GKKqt+n85kMReeyZ+TMQMY9pLu0ddAcUkST9cw
f2pnzb561MOo75t6eDPJuf269Ole4IKw3s11H9HcIz3C2VP7iZPAfdBxzSVNz/cRZAGJP62/F2Lg
iqIS/Wqvoznosqv4rNnLI3tyH0xTTbvfrqqByWOKusw4nBqOwJOTUhPodUv95C61t5Mye6j9gegU
Amk3TCXVdnWG4H5Sq38lTMVOQhLVJvXSD6ys1aHkkhyqdSJnwIHGQoEgDjALC9SzjI+rKZ8WekrZ
ud3xvmil4XZY5ZtgIK8vqQG/44IwBKu7HrkaXKlGp6GFWPxYW1G+zZ0hwm7TUCE31fvVYfUuSWbt
VOvGr+zYNKMO3fu0kr25qXsolQDr7lbKWuxsFZsrJ2+8C2sWYkef3RKSknBVlKILq4wujSIOBEhg
NKD0xzr3lDhedRJiTcknIZVS58u9GDQqgNzGcEe1GCmNMuOgjEi1KzL3FmHCfJ8Y66y+sX+6Pd9X
Xkn3yXOrgprOHuKxHdbtXFovZoYbmPqiZZqApJ9oatXUEQCtsHFSXwlRbChFyRaCsAvrG6kZAEsz
HmcW0LkmvpPk64vBHCmYG5iTOyXPlfLr1ZzwIY6LbC/iaGIlI5OJxdbjiN92nZc+VXm3XNbSIo99
ktPdpM+Qg0cvXxcVFRcpK32eBpIx16UL7sU0PYEu2JsWGt1jP4+G4zqmwc28+vFJ9H25j+YCPcE0
tYcxNeu9LyZhuLiRk9W4aXQ993N2oSj0+jCpt27XKBCnNBN4gXoPJqvxzoeCTJIDdRUqpEfYOcD6
unxnTeldpV6UAsNG/sZMqvyKOo9ooLF0uCCiIxEoxFc7+j6ZKL9QgRQXvenWi0kMJL0rvUqi+7Ly
c+KxuuWHGy9MjL0+q5HS07zo6X5Snf2g675493LhXs5TxXSaRM2L50/ud0gyhQYmKvcZTF6IvIuz
AsTU26brklyDfMY0gMTipvLbc+a9XYIgK8DUFAfsSVQzjY1DleyaVOMTy7vuoh0ov62W0T/AQrsv
bWk7dyNfyoXoq/6q5XbzRAVw/hCQTv8Vj2LROOepv7FLuz+TbejxHSQuaY90xpmMtV2tIbmbAc1+
elZSHpwVuDWco5oQ+jHKAb6LKKi2dZYXxMUYCyS/py83rdlmkFdn+2xAlrBxhlpfrmOe3cyNXr/c
tep5RlrSPMdm+Ghtw3xRV8ExX2x2xjytD3EceT9Y9cNpjL1yj8jQf1jHvgt9lwUPy1QmC3i0lG/0
FSTXbetXFDOvjPhOTdwu9Z60ZdLv1s90c+qE32FKVLddurQ9Te6c3FHs6Zw0be7bMtX1LvP6fUZq
Pp2XRe8fDO8TbY6r0b+Z2f8YPEU7dgdwnQ7DOW6gXB0LgFqId6XmhuteVS8/ogIBJ2whZGlcxR+j
pacLm76OJ22KrCNixpu2QnQzfA0bL4Q0GB9ogLJHFkAADFj75mfGynWyqrvJNF8msjjP/5BwrfeQ
otWHSNX0sw5GnwqNCIBN+PKubzUbvZnjnzOdwA9pX+qtHlxovyiaLoOER69o6RBmP8z2pcc1N+a4
PxVeh+Fvma4K5bYXhfKQTsy5Mi9rzeETFN+TWMfdGbkpjpYwUziZlnjWgDKLXOe7CZX7LpqXGlTJ
wjdAwj9Odz+5gRd7zhtOTnrHWSV29FgEWfNtpVINmwaoRr0ru1J9evEEtGTxtxPQX1wGgn04y/t2
L2iLOFWyp0B0gg7SBTKeCLT7w7YoqWz0CM2Up20I7atvB9cjOMe0b1bfmnaTMaGwJyar/OGVBaXK
HThLlo30XPipvp8c7mjxFFMz18Ca3NXI8vZDJ5LHrmuQCKQWYoGAn2ZYY6s/C7f33Vyue3fk17GG
uL5oMGZuE1+KnZUbRnVdu+e6k+QjyyEh7aR4ian63lTsBFZIKJhMt8apzLuOVf0ynbvYtZw5HTDS
EqyGBIgiBQDY1Kryg0m6jylvY6jQ9j319XzAO93d5YauZa7g4ijIlrwpPOU+67zvjl66lLBwLtDU
3HDT7+TCfNM6e7uO+p0eC5QesqCGd21Qq8UJfLjDZZZ+pHchF3VYbHpkYXF8Rmdf73R27jzKnBw1
PnzxGtAuH/gWfPEU9NfdmisIE7ihOCKC2ZncnvIRPXw1Efq6qTBBOCD82aQFnpY18BP6q2aALjvO
r2Mtx3LTu258EK7HokwruVVd8CxTnyeB87l4S9y2va1n/1P1dnsSU8ym0FGq5hWi+MaeTzmkAvPs
n2xCoB69pQEqaGv3Ihp0Qeedzq8WMLJTJWDN+2q0QoCen2WpSoKo+vI0TZnhepsRejtN/eOEPhNe
XU7Pco4yCE4bfoOIcJy3OUCNW9Xd9SpoK3Zot/wkbCinMJoYPkEy1a302jeWv75YG0q5mdjK41x2
9lvuR+PlkkzQyRrtUtfH9restVBy5s0D17EmXCZqdeMooQlDdvNWaF9vUag5DH5FDs2IGDaNenqd
a4+5OqbW28uQdLbe+j7E04ogSLk8Fm2100ld73q/ZV5rmoDWV3RtveY2TTsYX7sqvqja8g9jAGiV
JHZ5dO0RVYQauivFMVTDtE3iaqyn7NTMnnhIxeJdzPUcHVwreo2iXhzmJLdOczKIj8i0/E/TL6dc
j/IiwY98oFojucjbuj009Rg/5DO4wGacpHWTGvrJvNEdP/syW2rem/cY0OdFIvC4oq9J0uagqRn6
Ztrx03cHRMRM+3dxkS0NzLLvnGRMJfMiYaSM63iXHmKfZlt2Q/uR19HMVzgwRxRB8JkPTnVVdJ66
I6cT9XxuvVJWWpx6Ay0pPFHuTATgZGmaYG28wgdQv+VmzaxhG5dVFfZrv766caK3Sand0PWW7rFs
g/bJTGW7n1rXuyCSU2wnzoa3dKr2KN42Y1uPQCdJ6KWoLCx7eABIBwbvXG8zWK25jWYn36VCiXgD
oc3fXddt2JcJ26EjbiGAvmL4up03pvT7JQYlcHkBEb6lvjnZeGtXXTYrAUjJZI9PY7GYnTUu6VO6
IhrTsRg+fTAqQLe1vTRLI3d6oYYQUAMGgjtEvZGz98wf7S4lZ+6R7OXPBBUln2c/HlSUFh8ruXjf
Ji/v92wM0akdxuSqQv5J4IQb7NSKN2Fx8v7DQVfxbnkd9YN22UXbcrSfB97VgU/Xe4jiun0MlE+T
bdMO6c7Uq9lGc0eTKI1OS0VNuDOSAyZ6sTziy17IkPPcrV6K6r6lKXs75w2aeGH87DYOfHkkq4y7
d+sMlwgX5odVGuo556XfjsIE1x2k1AujMhNmQrXjpzUnWO6ihjmoyTTQ9iD6U+aMyy0T9DftlsuB
MFVJwG88mFPsTN+alblWGHqqR9en/UyKq5bEalQwAMsQjzlUJKpI3IYPZOi8y6z+9KM4AwpIwVdJ
JQC2UM300xYr1E9eDgubatVvmVUrNnxmDNL67O9CR+6hrGV24TVBg7UNyjDaiDh2DYU8Ym6Jgef/
LoraOi4yzo++q/SNlVTv1rSgAV3JqDuqIK1PZbqgi/JxOmr6kGCWmwr+Vd67uUrvnIhqu1an7f3S
rfNTqgmpa2DrsNzBmCdlPh3yzHov6FUNUWLJo2ygTvJzduSB1MT4qvAlhaHUVGzdmM2B0NHR3KBf
/rZYsj60XlNcVORmhmO14p5d5ZtEunKVlqP7SikazWLJmOyDOXpWxfw9PTeY52Xp7RBEYAasWVJt
5EYPde4fbXkzrQguVNq8W6pMb4zfVg+yVRyUfkux7Q9nTS18g8lKRj2q9xjuYqMK63YtmhQk3/3e
sCGHnO4/M1/te3mIzb3tdv2N6OvuRuFOXAcV7yKNOtGPk+DaLpbvHQWAW6cZAXupFOfsGipOW3C7
otSMOFXp+p+BISZt02vUVMnqqd3i2t1+Tg2heeAUu14iAu0C1HjYoV5HiglDbv+E7tiRtraIftWj
Ygu8FV2e3BkUEG9ZWq8/xVJXT8JGiKH7wXlA2JGzEQ0VeLulN1Y8Zi/SogtMo/ujQxmR4xbRPSpN
SxyjwWourYAJcFdJUdz3xYyWCMzWQPtF2nwPBP5Y5DrNrkGEdXSgYNFpp8RZ116MPLhwQnSwHB9T
TSk63lQoLqu5S4DmLuZApMelpsVrSJzuRHI3V0oKCaJuKq+KYhIzVFcE7R7H0+OA8O6A2IsTayqi
XYAq8cnYdDNyq1+OTZTFoQPWfkpSOw6RTYD4jAw4Cj5l81tIbWQBS8RBHgDRut/9PgJo044FjJiv
VnA7zVzEpzgLDgFiuy8Dx8o4viJ0EiPlzNQTPhvl1egPW7CQcLCDbCuVEQdcBLZ/lfg59F3BbHGd
Lx0FEBguU9Q2St6nuuesxFjfM0387IDxbwYvS7NtrEb/p658JGoDup0IRvQQlau6sXHicJ9Kq8ep
FIKE+gBUss+W7wHK1Mvawk7Y5MCHo8SOE9G8+21EOAUgNdKM2zYIIaKgVnvRErDlUA7EG0EBbC1B
e92hXAWKz5AbxIV+0HaJpMQaxSabUfNxU7EPjTCvgI/JAfSUvzRGQr4m4xdBDuX3wJ77G2bw6FsJ
rnUIzFpf1ms+c56lDCUNC7RN1XJkIhKh45btZTBU6XZgMHqmp5z6hm7sOYccwjQTFV+qOu8ux3bC
DKAztByzkOPBz8v4poqq4GMcQfVaRfeYLuf2mOTcZuqxnimvgOG4XKdRHLFsjFxeFfeZgBEtWdBQ
znm8ZsDDvnlrpbfuZvbCjcrS+aRT3ITciFRylFwfKEyA3XSdFKVRIvsfvbBoova6un4Fri4f5g7Z
R51a0ZUh/minXbje1YnTx74aptM8IKYkVBTPTMlM4vZjAAdWqAftJI+JbaKDXWXwcaXzhpBmyMKc
w9B32+iIYrY+VFPkXPR08V1GXuxmmzpW3qMb++a0oJhj7bd5aHiOwHZkwKMOo5VECiTfmtVmIkL4
hYc8u4k8xKcMyeVzHxBwshGTomBY+12yCwZ3uhUmit9j/n2Y+SNTccbhWTcR2QlLOlw6pZ/tOiKC
d00QN1uCIeOwkKAaMclsJFqx54LXP0qk7dSgUpThxan53lGZwTyQTccY4XboWMtwNTor7vV0yi+q
wO/26RrMPzWddyh0OEEPHD9NWHOUQ65OtGlY3YgnpcvWeIcdh325Swugmnh56Xys7+DDn6s9DLvR
RVlpu/GShOS2W0dPmfdEGGhLBEY7hDuCW2cRT3hE6N8AJ8Xioc38Ncm1oQcd+nPQIwWtU5ocDE/g
jZ1RKpkMdv8KZVzs6hzb5sqwemEvvrosGj9DSRBV73levI2ODdCZsId4GlNHVC9vllWvWGM8iTa8
s8IGPe9DjoMBC33Bo7xILXPUI5TVqHjgcfDMf2qR/1Fx2lNd8p9f+1D/0KB6+FGf+0a7X3/o/2Rp
Gg7b/9/M9F+laVcfK631HV2pf+xM4w/9uzPN1/9yHamEb0tK7aDv8VL+uxWVulQvQJmpPeUL5eiz
ffg/nWlS/utcVcof8qSSnjjH6f+/VlT7X1L5ChAEXbiiTNX7J51pf3QLa0cGvpBUtfqgj65n/5pI
USWg+H2PfLPGNwG3N0f5D6dB/gEgaJEvKkt546UTTe+/+5Du/u31+33h4B+DoP7zuudfXivX0frX
Xow0ASqcInvddwoeyibObc/s1hzFVKi/SY9Uf7C3//ulEH4KQZq555PA9UeDfrkm2Tr0OGBGrEOX
hTs8B0wze7Gu46YS1t1fv7E/2pb/82qOQuruu8LlZf/4apPBy5X187JnlELLrx2oSBuwEcEB+XHT
NIXsUU5Yqvrxr1/4T96mUtKxAcoCETi/pv+lE1gtFh++Sf/cst4p++egymWXZquzwwZT/401+M9e
L1DU0/m2C373X973YlFk5Q3rvkyKcwxPhqVuG7freK+47gV7YKX+n3n4zx9uwHr1pGDB8uD8GjXV
qV5lPmKk/YhCBfoeYYNfO/7hrz/JPxpfNV+eLW06DAGEHJ6NX2OKrNYDH2z1tJf+2ZHa9MnRZNnf
xV78+gTwKhrXAzoCTyGh/S1T4HeRFGQ0W1WlQI6YpYiQd4s5fckaSJYNzlD7b+Li/uzF3EB7HAlO
IP9rVfaJw/yq4nlPk3p6UMn8LRaciG4q3v7xZ6c926N8mVkME+35F/ndu2rcrKpSLkR7K9C3eSNb
sLpg/pul9ydfkEYfdt63JA+Z90t8BCta+37XozF1vU/Xg2aN18j/m23jzz4yDy+StNkVbfVrZJqb
RJT34ULfO74aD826gvwE9amI07+rmDqHN/2vG5p1xgPLovNYB5r//jUcT4llAjwsiit7V23+rkLs
l7/cpXKIk8WWvuNx9gS/JqBOIElowcp8n9Ck4dHFbkftg6syp78nJbJLj3MvGq40awTiN4JQNc8I
E6L54a/XxS/nzPnXEDSGeop/eKJ+7eOxGOL8FbRn39tTvr4Sk2L8TZKKrkaBlfvNUVeJ+z6j4FL/
bOn/9sps+wAyfBAQd79syHJd3KJdh2IfpX5xWABU90uG1aRlcT398zfJ18kpj+QMMfn5u/jd4vcS
vKFVYKPaT9BSW3HXfrKnDRdj5K3E+pfDQ2784W96Sf/skz0/0uStuy79vecD6XcvGmXChuhucQin
DkPloPv+ZYSiIqipR6xJT/WAQmys3R//8M2y/6rARhjq831yifjldYVdV7ndlOQkxf2jpTRhRUlV
vXXFZA5TN9R3lSi8l79+0V+efFcKx7WFLRVOFcfmxvLHF/Um4ekqcMq9WRz/fur9qdi6U+qO/+x6
8u/X4ZalvIAnn6vWH18nSaNg6vCg4NWPo2uZj95dI7S8T2L8+3/9ln79/gLpKoljyff4LFmh53P2
d9+flyC0RgWGfKkP+/f0b0qAhPtLPLFGgO/hvuCY4fvCcR78siW7g4cH1BXeYewTqXf2slaXY5Lb
6XYqzt67DO4dEUBL+zLqo0zk26LyJyLAYLmrzeSgM6Fe0OJK6HoY1XRDkcFmzuLg1eulZ4Vj0hEm
Rr41kqjRlzHhWRLVNOZko99q+O7LAq1GHLr+PINfuR0WBXdMic11ex02VlUeswmTWdjlrXs5rG0n
rwuxWriIRQlU56UuNK2lphcNPZJu0kYkD1UeqNe8oyEIas27cbJefqIe0l/2aFf3hZUNAKhdr9/S
XMb0pdsutAuTNykm7YoIMEy6GB69MfwmW9XXy7FP6g6pcezZGP24JDzyEEc3Q9eu3baTfj/uUzR6
961a3TPUN3pUpLhjfCH7TiKLcvq023oOmp8j6B30jpUH+qkY8RPvZt/MCptqzMfPjDB7x+o3DlkH
1vLdBY54TQqX2tOlcug2D8ocobUXC3OZsbWfkxt62YdqGOoGdXQM66GnuHqN06ijqd6yi3ujVUNe
FnbDq1giCyZJRK7RMepV7G6Mf8YUWwzVgCvWWAzHXBrgU+45NS6JSXdPUU5Sc5X6DqkEC+msm4Lm
HxeGWWXzEc+eb4Pt9RSSuIhGuJ+UxYWOLVAeQw1Kvp8Kv/mKSrneynS1cUEvrQtxnTfFdQM+4d5B
1U3kmuInDEkUq/vTkK7VzM4/QYFNS1tVR7oenK81VXUHpwTLNS/CfRdOOsEZJz6Tfswa1Nt+rEhG
jXurpTk+itFKI3uAq8wlIm7gyXFCAe67+BZV0rsPY563WETQgv8MxqzxaZb1YTMS7o9vkU5rkiXr
uMnu2syer4xXBNbBRSWoQiHn8o1Ln+MearzH3b6sOcOORYzbHXIqKauNpzp+w9mdWsBQvIFnoiHS
h9Lt/fUCKB2JZ79iFK5zRXNmWxvLxuZDTG2YlWb4hD1yoIkBk6sQNb+4apRI9L5xhtwJq2Gw7/l1
MlxrdkcDahQNroVjxzgoEdSK2q01TRPDEzfN2cipptu1cmjBFMpd3hGaNPicYz13O4Ky++6UR0tP
lHJqkH1ZWAkPNpoG2mAc2dW7OGvKcu8W6Kou0AD0/UY4axffI92LPFIfPMJPlLNku5xb6hUWgLMz
vh5wRpLzUZD4F0gAkKqzq8vIWVhy6xAgzF7rrLfApYKJLcVNNDwDqlkgd2wH48YagtbZJH1ngrNc
P46YITxXlmSaYqAPF69B5rnaffy9bWHLtqUppIf9DMlQaArUswdyHfrqKfDqwd+OTd77O28dIxuP
i+9M26RF1bFJCo2bp1r0Gko3GV4cXD/y2yQb/ZymsY0xw82XLyvopcAqbPfeRbcuVI41/lyTBuKm
3eVstJR4zmv1FkG89BcxQY1xWGvVvmBCL/LtaHXTVxrJykVvUyiCHdJcDexcC5J1bQaM6npoomnv
F+v64nHzP1XGxvEoK5H4gFsUc0Nn2bG3n+yy7sNKmeLQLouV7DC5LXAgyvLifdAkw89pnC0nBBXM
byIhy2Yvu2L90ZiKH/PEIJ+J1HOG0K8rlkDTuajptO6TjzFI6odRp9DFDmKUdoOPG61nrqqaiAX0
+8um8lSLorWB3j00KoHAjKPAGndzDpmxqXDjBRvl4KHdrI0ms6iDcjuW/kxJN2XaYwG0K+wizOlx
vOin35ZaV5o9Rv2+vojzYRRbgRoD9BUVy0CEYRmJnUi86A5RRfE55jNinkXzY8bOIKbNmpNYllpe
73JK9fLHYCtLn2IpWfnQ9EGwI+dA0RcNdDDu+C6onk2X6lyH3Y4YQoppUKCn6FAlEvu4V0fHBLk8
LNx/4VLrCRM02X2osdeF/ajsISKnDpIhL8kZEnqWhEIWVfXatAShFFnJOpcEzGzJqKuurbFPv8O5
fDErTKgNI/uWhD5CiFJkxe5anGM6uGGAtZkHt2b72dYFxZFU7/rN228gC0biCEJFM9TyyeYd5B1X
BX4nvE1XxYLq50Au9gD2XI6XEaKB08B1jI2h3g0y+CAd6baTZbCryvKrsnD94IBCeGf1X3Lo1sdJ
5D+Fr/eJLY5u6j8WZqjJ0LFfFwTSiZ2/QjsfvUY8yLiuQ9ucW1D9LLvGMkvJ1IpJxy9IqhILqRKW
OZmkXa6Ws6i5Tnm0Fk65UEurQszdX3oI4HkL+hAoUYfFWLanFpXys9v3ydYjTUSesztIw4s26H3r
sBnTAaYVgWircYAgBOouMzpYN0MV761mpeqnLZNb2ObxNJGm1RHgy8ZHLdnZ22dLnnnkpeYHgS/N
l+rKYd5lyByeWns0l6Ve/E1XMt2F50ns0CkH0lgG8rNba6JHEpu1toG0FY/E+vwPc2eyHLlyJdEv
giwwA9scSWZyHosbWBWLDCAQgRmB4ev7ZEsbyawX2vVKevZKJTIHxA2/7seHp8D4zLFFurwUZPQQ
ahsEL8UvchztJI5uWqn7oJXrW9C7n6Bc4rNPR9E9a75CbtFXig/ZSJZPbpXo+5ZdqMM8NRl6OIYh
+NtGBoHENWMmXrq0zwPFCxKlr5NdQNpgzFjCp2gkWlra4XV1sCOSO3keEoE5rp+9JyoMQ5CY2dJe
R9ZnMVJM/g9snWgnkZ73AjGdLYHYrTOnUoUrbNz6LnGgfdeJ7k/GKKtgCPXZsk3KGVvaajuxD0sK
xLYV/+Hs/GzyPv3ep97ao0ttE7E5AzzS822op/4hiVyYKORJ7hyGnz8K2Xx6G8wy+fuCekK2iWOt
FTvVdvkmATXfLPP6XYfxuK8nZ7jNUAB2tjbhu5Wi+KuLJfzubTKQIysZLMa8fpvdKHicE+SQy1eE
j5sS0XQDfKmp4NH43q9G2PE6nQLxQ0Pk5wxm4NEj1/K8DMsV45Heu47r/Disms91mrWXdN5HDkv+
PQgvoadxoNlMyGlTTpLwQUav891UVteK7MA2plz0sWUlthIJxk0yydSwak5+7EzCmYZJ1l+z8vbl
EK/7Plb9rhkd9Ptx8paXMg3Iyla+3PsBrokC8/dWuDkm8SAkb9SQr3IFho5yoqo6KqarVKz3iUM2
Y4N/I75pw5qtosyi6LvPl4pjtHYowW3o9P494ZOzlyTwtGcqFZuITdFhiSyws0noXeH5hykLMQh7
hQffwGhM5h02KoLHLAwY5kiThzOI29XwlXUBJrW43XZ2jNJdOQJT2ja98P4EQRZt03x+y8aofG5q
yrU3skmXm1ZgGk4zAf5hyqpfPh6SlyHFdZIokopLOUcPaqz8F/ChxZNQHskurvIYGYrBJUbPdHtf
rCxR2BHxoTLJVJ4DzrRN3DXjTYOZ7IhtZNpFKz7EGfoVRJuBr9yi3PDKYa1V4ubbJ9YuW37n/DAT
7cU01ffMKwObmj6+cE2qBf+7GasbIfv+niGw24bG9Pgdwog3zoDoYLh2eurBdfigiIC+BU0/+5Bc
igsNKNIsE5t2/lWsdbJJFrs0e6M50A/r6sl71NyVMIEPPGeTKkuExasXnhrMeDcT7xI+Fzd3tgyB
Dd+jJT4MFnF201WaVc+0ejm0rcjJVpaEU849BLzEowoZyK/IaoRfxq1tcTIEHf1rH5RUewueaBhI
QGANOvsmiVacHWPNxOJWcJT4LPX7pK2ZP5KSI6+oHfclyB283gmDLXwAmMLbMijWaZu4YjWHtWgD
/j4Testlb0eyl98BjJka7nHp1cyuJiK3PqXteN1GPda1NOnyF8K79fjYUsMGycf5JkgfEuZiceT3
qdj2Y+gcfL82/BhyeE2Zcb4BVI2kPmB9PEmmun1Nt8n9FKhfI84k3HblfeGM7TYqcpdDmrEMThKt
SNsJp+aIrbnBxEcqdcSFmEvSJCMD12aR6fxrLSF47ETvV8d5WsrDzCGrt0vXVdw3SfiblvtrVTjO
jgQ5D9oIwQNvBUCy3L2tVvUuHRnc5DIjGumrfcTwc6PzJr6NBchz61Tjc+Tk8HQCwCak30zO5hBI
ji27Cut3RJ/SoIuif2j00pyLMSj3fHm8h850hP2jJmqDQyck+bQ04t8HfXQXzviwnLC7sg6j3aqk
YC1fSPnAjYrNH6nQDfJMe4UBfoF+OWlax/Gid1ABjn68uF+YCZa30C9zbiUet6PQwaiPHWY5+Tyf
4h06UHPgFXhj1yBajCluQm6FDQdefHA5wYbCB+jUUgcpF0iIMteMhvHR71pCmHVYy2Ok8nOnki9v
BZwzeOltUC3G28zaXmBWwM2u4sJ5r5ZmeIW1Y++SLBEPOckF3MIlMJh1/hPNrblv3NDcd209/+WT
9YbSRtAKc3S9iZs4P8Plim5M6x8TkdsntiPX8VSAV1hqyWuLVU9cu5VcYHfVv8hcXM5NgpGuTnx2
GK67PmYx8tLG81dxUjJJr3xJlCLgobitKuO9MzwUL4MeMch0EWr6BkyJbPaqy/R0TPtZvgBlS+Ge
LVYSK8hKPrFM9p+cjNjDq6HZJTxLmaQMAwZ5kY125f0squw66aL2Y2pakW8VvOJXR5M82kyYtLZj
NWTPGK/tGccXoKI0NnG0b1x2+LlPmCiypfPqVgs0rhJaSrG1xnS7aRQfAf/8rOuom7eTtr+X3n1F
YQoOssSZRpexwr0e2l1RdW65mZgjCU/qc2GJe9SE15kt63huN4ILNw53I16coZ2+ARQWV9I07304
EqRLnIxMq2hAmABCgzVUMXN8N2nHg93PsYCQbJmb+VV0HebHsMkO6MDVL9JnwfsgU5+6Ili7e9qw
kz/xvGRkJS6pjs06CJe2FjpLD9IKkptxZQQhY57Ju6Sov4ETFpvGlc4tWd3E3ERWOo+tvtwdIHot
v/ACX2DpDBF3GTgIe0RXq8zeTEv4WlBiwbWC6e5TJDLYKbPob4/W71vAD8vbFFrx7LvNhZDgkJap
wwE8IGAyTWzWq+1ROC4m8FVVCdloRaKzGXzy9nS3HvJ8JRUQVx4r/TEhL9Ko1dk1lUOQJl3zmOGT
lwMrSz8sHeAjym/3Jufd35oC94zyBw/UYLj6Hq5Si6mevsXhbUwko/5cN9FN38fRe5CX+LLzsY0s
T+xk7Pb9KELeTzlX1c6ucXsbzx0MLz4getql2sAbI5PmbBoyB8TI6rH4PUL8BIkF+uKBVj1Iaj4w
E8Hw5LpqZ+D02N3kruKr6Hmo79K5iYCyT8goG02K5kWlQjOENsIbd8BIsMFGE5aTPU8P6e5jgqVP
06w0EJEeXMA2bqxntkkSuz9OcslMrP3g4sTs4zaCLJrl5GdLLdSmmq3qme+Yv3ZtG9RHJIXykvO6
8Pd0HDc/GXviaZdZo8laojfd1ixjz4qe53GrVMxTPaHw4yH119LdgddxHxybKtJR8AHwRLcdVwlm
uXk4p7PETUNWh50YWi+3Qk9xOaFrK8DiSXaDcG1LhVZnFc+9JRjXDwQb+rb7qR/I8PojMQs63S34
sTzkdbUhmRMO8PVYg0HEU4gfksm9o4xVqWnNWX2MlXtxHGm2icGSgeruFz4mfLVI0nbBIqvryYxu
v1+xJo1Mj254rrG9puhQ8fgoOaoA//PKNruAR+1MfjDWJTOojp1TCx9S7eMOFs2my+vuReueZGM0
OyhVMZGdP9ZFugUPU3DxQPqzKNq+pjkOm1RzL5Tg0KwbxRMJlhOGxbZArdiVIf0njFjWfBb+2PIA
na2x29mO4Y/fyPCjTQPiW32TkslydYh5PHLqMdz6vlhuA8zOtDT0fnsfrzFhc9Jc8g9/Y/QDWZlR
MyON+Sv0huSn9+f14mqt5oPvkBfdqgh/23FJy5yL39JHwaZi60gLaeG1zb6OJjRbKRDfyDHhED+k
Y+x/LASdqUeLHBFeRW3VMSMuTqR2KWishYfkuABXat3hIoKhboCtkHaPsmXvJfW8ydZJ0hn8QepA
tW27ukevpvsl2XVMRXztaSznqta7aXtdja2E3MCs+Jjj/vSvI8BXK9ibvDqGGdGV7Tq3zbhxa6eM
H8je0DBFPfyiwXvW7KTStrj4sbwcRJ8mMv4Zx0X4yu+cPhfJUjJieb4EslmkXXcDX4dfK+Fn5OCM
mzI4YYcu52tdDsGHaHNu9YlIvN8iXBNIeTGmul2/CufZnZOk3NTkNNatJdM43He4mKqty1P+uXfb
utr1LMHlF/AUmd1lkSem29aWXPG9KB5JP1Ukn9ADiy5Clp/T8JyMyvW3CoQFUqTraGgBpevjIM/r
BvhNaMRdGOSgKdZmcADfMqY6YOhFocKeLHc2Q0l4kGUkdXFKe9z7HJpxnE71Hoc0ZmiytuwRyZeX
vK7Rdg3j2pFXdR1qsge20fWyneD71A8Jp/G0IRQpuU43JXd2T1TwsTRbHXyj6VoKoKckAOD3MNzD
V8K5tms64cM4ruE2vQu/IhkOeU22R1m2Nt6O6ayzHTvD3t1GCHsNOQqR2F1ZtiMjN09r/MqDK5JN
pzR8vp7SPXfL60U4BdhtrLKTKZlf91mr5fxhm9aFhjeUiUJ65K65y+cYidpzqKzZo+Pa0YALa0Dv
BYGNjrk/+fX7EKiJAYSoecHnX1XedQ6EJMfGB/P0xOZ91Pu2cZv6NwfJ6J+8sq7/Wle22P2Sgova
MtFQtEMTxsHg99iPt3PDWHssoz6Be9OVvnxHPOgyuGGJYdqtl5Skoi8ImIVcfAALlCzy0QmsbL/L
oG+cI5VNVbhvZuOnv+D7s0ktW7dnwAKWhdGY3yi/iSo1viuFPrJ1AhxzzE9jVuwcRw3m5Cxki2+s
yQLwx/HlunW/5oYvdCKzZEC8CoMXP2z05cUm4T7YUDw1QRfVG7DIJIAznc3v3tINwWmycByPmTuT
7g4oorQ81fL4xgn9Od4X1sbQ02waRQ9jWcsnhN+C53E+945zEE0GUTGUiUz5TI1TheexTr2Nxbc5
fWSVI+Q5CG0wPgSICuUxijNnAb8RYGhrwOr+hryKa5uPkojQzLAI7AOp4h81jS6SM+JGKg5MEjTG
zaONgp3lcyJuqH1u48c2AjPB+V8yY09uxDpcDArmdO1XibNH0C6qrc7kbK6agfJJkpamqa4mnHw/
zN1FwCGDD/axmGDlfBaVhOomG1fMO4wdVb0vnXkAEt6W3OeBZse+/uvJTC9MOgsxAsRM5xIozyEJ
OpZV2JYFev6crMxPu8Rd1oWbxNR129xvm/wbg9ElvFL7/XOa5eBMoSmDZAzKGnhLXTvPqwQ7dayr
yM7QVWTcH8GJkA9r43lQxP4EaA0iA6q4jqah3AE7oLuid4mVbnqx+g8maIJnYm4xJDxhxr+pxMV0
WlmdwYQhu/jQ+HbiACYy9BxwG/4dejlVfku+yh9fYNPdhKVsnCfiUtETaS2IPcvQp+mvxSfo9ICe
OgEq9troBmdsu57SIG7klV24RJ5HoN/lQVPYkR59UoXE/xdoJBhttUrC+7Ys9PMsY+seen8RA3Nl
l7+lF02I2/RA3kVl419EMq7gaweI+Dh3KCSHzCX+cpflo+QuzyfNgsBeiUvm1RoG255P9/3aZ90d
g5jhrtzjuie6USXlsRBLNJ1hb3PEYxai0ccvHKBAkrvs3s1arp8Jd1m+k63KvphdxpOpOV03a6Ll
QvCqy+1hlkH+LNuUozmtBAMkFfPI5K0T0CK4Mp7uq1aWr22v8IHO3toxpYwCc+oMNAg5xwViXmJu
+9sAJQefmhNj34Z4wIp6F0SZU514ppbeHddi1iICrXbgi+76h3CYzY+AjZBDD0tDzccSq/Sh84Q1
u57lr3tdLkrrQzg2hkgRoeyGug2RG3vVrJofNWok8d2zXymmfjXYeL4vHQFRYq4pcTrERdHWz9Xo
wvPqiG+wAFkyf9zW6dRBn/Qq+WGq5BIqN2ypyYDHrj3VleGeDV4TFEDphSWUFER4ygb6UH2m89q4
u66t0k8Db9XZi3IA8UdoUfD5S3LfaL50WTHdSTci8sK3IRenoRwQ2bBTR9/hKkLMvPyz2mWiG2GJ
DKA9Nj45bjg+eWxuhoWl6c4X/vwnMKs6sckrWaL1pTjBJG74yk9z+0tAT+MGbRGumQun/NUVfDnv
0pzFNQuCciFxErC+IYeQR3sX6TDepU6/XhWDjtjlw05byDmvqbMfDYjUc8cvwnjtB/T/Mg13LapM
DrKIBLpvjiu+XrVRixsNx9lKCi4QlpH9J9Fwhe45EyGZknT+9CbDCpjlBzo7cg9CCjtORwA70etr
netW3KSQlaebIOMGer0mMeOhhF/Z7SUB2WTfJ9QL3FwW4Lg+FfooCFLkvlnEAPxorNDAPgfRsHsK
pt7d2KoAbaSn6lv0HnbGHD8nvuk2V3aDb3qmlqJVgFNDyYhMP/18zrhAM6IsI++YTZKlBto4B2ip
IVP2oWZ5Cw4A7TWGtBIsIPxJqDlbHnLig5aOeuUBUq3yxrDr/rOkEqJSnYY1ilY/XAYwZBizLxo3
cm8LDsfmgIV1ZRjl7H3yyOwlsL4Z3XZ0g1TRMYn9PAUdw8Oc07/xpwdtKcHcCKta9xedI95LN3Ic
+YIA3FW0hiDDYPhrhxNrDevdoEozgOJriIu4mXG+V3AdwVXJj3Stq9Z7Yygpwx0kfqI+swqz16D2
lnLHa325ka4lDwewJ8EIsiwLln1Sekt2RS4vWHa6mF0DpF7UqIWJW+T9Vcnn7T1m/U5su0dF2uPq
AKMyUIIQ4eJ28/K5iGNSn/SLedApCxhe3WGdolD/noYoGx7DVhRnaIJZcx79BLFt9THUbFrHK+YT
ClL4WZWzO+yG0m+z67YJ2CG0k0jtASB8GD2Hqkvvob7Yaa+9oH9KSgXPMG50A2tLN7Sjs3BsfFbX
0fRSumKZjrkYwvCmc4Iku3KwB6ZXYzvxIzLeENRjesLVPnKDJp/lrlNzX7aF4oeWXOXvrCbTuEvL
iUgxGxKfFoBshBI7OrOL5rqESU3Qo4rPROi7+BiPWd9+Nm0pvGhrQL+5ewUftf/AE9B/zrmNYXrl
PRt7FV9YNOvYEnvJVPAlW6leVt69GZ4NjM/gHEZ8Z/duD8iR0tUVFFW01Ei6jNK4ZcLMjMfCIgVe
kwSJI1z9IRLQ3l8m+HMsl+M/bRIA9R2w+MebeTZA4qlWqH9LooD1VYXlJ90uuhnVEa++aW887aCL
r+Rbw5tV5oH4zNy8d6kGCcdwQbLL/HgbNEvbv8Wrh0p8xmE8z7ugIW73FueGSYRUrpyBx5OXAIU9
xYYLmOsVZjrlKzTxjYXLNh7GOGr762auPXszl9zz9vG45tNVxJlmDU6bwPvOQh6Uuyn3SxhAVrvq
mhzuRJg8SdSXryc2pFCyQrzKc9RFp4lh7S90L93tilZzEdFtF8aPI9GZ8DnupwkACAHAfMNeoPy2
eCR89hFcxG7Ky//bQI8AsMUUEaab2qm9wqYyEm+d2w6+FCN6BHI7nG66ufPGp8mz8y92f7neJwE4
oU1vbYuGL/Lgpy9Lx7njK6Vf+9mK1zyMps94KAj4c/lirLVj8wc3k9KbyY878vhhaB6tzzywi4J2
YkEQr02+ixv0iU2WsTvbFJ47/0SdyuSR9zjur5UMwbNUM4vxW8WFnT9Y64wzanCDT8YwBIc6ZO16
RutkcMJv0xYbvszmw1sc/qvD9hLvdZeQZVyKYs7ZRXQtpKJSewq+HS94dF5iRyWQkIVL+MlP6C3A
LNZ5G2jxiKP+XFgo8Gnag30yI30nSVuu7QFDnxqPTh0Geg+KJvloYXXjUaI0Z9iCy6BHI3I8v2Km
vjRlLEA34ishJelhrmAcdAUMhPSMbTtydxSVaPeKoTn7QGnomQpKx133EY7Cv1FoHBamE7EeSlky
WNml6YtDhK/rd2/cdnnIl4XB2XEq0XkgJcN2udLES9cT/JiSYH0yME44BP/YkhLfl+fF88wFGhAT
qV51FiDZT019kmjsl4C+DZ5SCLoAroK0OvHuq3Tr5JJzu8ym4W8BrJPWepeZdjO31dpsdZE2Bu8o
MahtVaAPbmnHpp9k1S1YMZ7c3P8AvBlzooyFubfyigwv/sj/+jpfrSKyX7HN3GpvbO7J01OfEWNA
pMWpLbW7c9V0SRVNZQuqoktY6KeCCNSUU4SyE4mGrR6DPWCcHsv3uF+Y8jvdEwvsFWvNreqUdyvB
0HxJXrRXzBHhusmCUv+4AXaZC6IVpW6aQ94ykAQLPSFV6t3jwUWI5scqjsUAQmKDJaCnTiV0oofZ
MgHuiKVPnyN6BLRmJqcnmot0uKnBX0qUdR92U8i+VW98LjwPVlbR3cDy8o2PMcaYSU2krB05txIu
AUygDVoWW7xgkmKLVWAgz8U6lCs20K0HPx1gxHfwqhlpNK7BTQuH4yPj9l/TMNFIOMIy7e9zOw4z
BrGSD5g36PZQRMHyJUIvfIz90v/Vhpp9jXIoE9ukiKz35TqDJ5Oy+o2kGV+X0zgv7xZgxO8popQm
RgQF4FkPAa1GYhS7RmvvSUBay++rpnXQDke+XDuwseGXExjaE0DjFFw5pYm+QrPUzkOX+gOQTRc7
1FWgsgjYrbpgDnzTHzQWKVxQq60ZwxavuAWNg1Lf82ggZmkcN7sZi7FsP6Peh/EgIFUR72zKZdqo
GjDw1pRZT4SRrD/b49UR8f1cZhzjsudnBL8K5w+HCSaCM5uTeAWt2Dt2R1dkx3c1sG3JHN+Etwnw
KGCpRcx4h62YIaNbh+LH4ytsCSfHPqx+A2fpgLErca47UnS8x32BPEOGHT0p0Iu4Uly/gRsapK3b
cGYJZHHtpTQ4xN45VyqdDkuaew+1ccUPoL4h5YG6kM71ZF/fhkGw8iRY5/UnNGX56uBithuFrP+X
42zETuGQYdgMwQT7cAhhPeE3GFT3MpI4qPNNH0r/bxdo1Z7XiwT9UxRKFF9t0oK9NyYvyfQHNWgu
bdLiD/tRYrnjNNbzdS2ZgDextriv8nReyKcu7bCjfVrdtrifYEAqURev3gg7C2xHHq7HuMml94W9
wI77AoFufedvBDpL9wnXnKyOkT3ZjFi9XacKX04NJBnDygghqSrWJKR1Sg8LqUTTAwrj90AMtES+
a0hosPVgrmRo+iaUXDU2ZH5b39ticcak1gckefdOB0Nkg8DHAo61TT5uQ4F4j08hi96bKDPkvwXB
urNTaXaxAuzuvphxYWw8rwOYb9zFlNcUTuX9S8Ie8XamR4z8IpFpoMs9D0KomDphgrKddxikTOtd
4sd4EugSD+u7wK01xJqw8AcG9xXRAyImFTBgZLFkgYsuWjrjvAwT1LSgTzdIvihp2UaTq88+geWv
tGGlUnRvVjS1d8+AQw5LcZCZL7XSC3FjOpefyyFPnRe3iy4QELduWc9NxsWsTtZdKC15TKfUjbdP
uLInZ9PWSl5h1KursyMTGFLsEchP72zmwHdyxwHbIJNSQpimiYRDLV+aCJmAwXTi0eMiU0nOSKKo
PPYO7OlUsLUDPOCQIcKpakwWEe/YVx60arhp/BUOzaafp3Ki8GeuvhhFbHfo5lD9amfILIexWdkj
zHw+XozFKgIUdFxQ7MEp/RZrJTVcgCyN9xNmHXNKnbwwOOKmCfU/Cmb5uNRTN30UtCyNt0vl1eMV
fj9d7KtpzXCazkUtvONSivBDASz46fkQmy3A2WzeydrTl6UkdCtMHtgiYQ9zHHY8q5xWPzV8E9XW
w1U7UfLsh+GZBKl659M7d0eAcME3JNQCJkQ/WLyZS18tt0pz37vOFFCrA79jBIY7wFKzVVMQlISJ
uWT+NrNMgt3qE47Z5higc3GBcrH0d0zD8VGAIpN3gR+DX5U2G94xsl0wpKpkHR7gtJVXGXxvVFli
95jIEmXGP+FoAAC4cHEivBR5RN1hSyHeTcXWO6EQin1Tf7V6zSWtP5NDjx9xpRhUiTXwvzJkX7UX
KggE8k7FC4ySIYt9llfQHbaiKkMspKjia7NTAo/XIYht/AE3GouCMpgBDi1lOAE6dNTYm1BDPj5E
so7rA3zi3NxIl73IFQFlSEONKTVnvVMq0FYzyDT0uVEVYBLnJe33UOqd8RgPBAZO2AobTrp1CGty
eAv42NobWV0OspvSY5Zir/rluDMDDNefpbvyFiPyE+bsytvlSwtLMugLosHsl4gm43YE8OQvCJ4k
v7mn349iAD6j0Yag0vC+97eBF+KL5K0W6jR70wDbEIssTxlyntMz34bSfRHefFlQagd4lNOtzmPm
NU10dp1M0KbdrS051ISz7LqlItrdRBzo9LSsCUmo8IRnw/K9yUE1VB9Z1AHYq7mcot+0xikfGy9b
Ci5yPhJQ7TWOee/7FZke/7vsfzuKLeFD2WR1/9bVGETPqacWwotpMzeanURQJH+LDtQgIMEcPdxl
HDOo1N4UEGEGVVVVj/1Uu+P7KGkTqoh/BA6+HOzQw4p+Kpvu11AntjRMLiahms33NFU6KzMOn/7J
deOPCddJxAzY1NR5eV7WjC98/kHxbDOhU/rMS8g45i4gvaCh6mkMQU4+LhLTEOqj3aWF03XXqmyM
vFl0jJtjaZoOiYI9fvK3LpK6eI9dLZxraA2OfVyHbsG+ArAud+/XiQopHCL9Ov6qh9L1bhsBw28H
JCtu14tdHJc8I6xkB6xLtQ7LiUC8LMsTlLC+8u5tqu2a4Ix3sg5+MCuSYxPQbHSHyNbVZ1aW4YVg
jY3mVNQ5vRNTX+PYq0xKrRsnn0fpmSghIfU96OmIIgjaQFKPZ3uqlA/HrqGaTGcsDguGOJwgHWZF
Ug24BTeCS9GXHhp8g7bkYrxJkX5PKRwHJkzLvziNxMpjys2YDCW9FV6INSA7gnyTwXzMJobV5jlV
IF6Ha0XFUVhdsQfxTPc7EUXNN7LUuBaXU9K4RAPW0HbjoxVi9JCSQqPj4c0itVyIiaZUzfJlqB/K
/QOPtkgMN8Fs8zY5TPOASjY7mLjlzgdjEuiD1V7uYnsolp7SL7NEGEGbJksvoJ82xA9A9l+2PD09
9oEcxrKLHFy4uVkAq89rzh4yHyxVPvsJxkn0lGVZrroNK87E768xiIXzA61dgqPC8rOlz35UZNNV
x15lhSHQSmRRXZluM019chxqX72B0mYNDKdDPE4UEf8UpGLGTaim8JtjzQZMpG3yHq9V9pleCgg2
DbbiFzUm6XEW7tpdGc8pP11KRt4rJ6Qaqq9ySyDG9Kqmvgu42sYO4azh8i4uKZaihphSsd3e/m+q
6L/K4d8WX6xC65/hP1P2/xbFv2++q+eh+/4ebn83//kn/1/m8Um4/d95/PPvuv/3JD5//J9JfFfE
/4h8QnJ+xL7W90Pyef9M4pOa/ofAMhVz1aYISbiEsP6VxPe8f4REqhMS5KmL2SIlcvavJL7r/yNl
N08MLf5nuD/5b5L4buT9e7rNITEICiAFj/nvETA66aupGx193a6EUyI/l4x8rD8/qwDQDzirFcNA
MDvXxeSMt9TQBaBlqrW11ysC/7wNZyw/m0ku6icEYgndynTtLcUhOEnpOjEUADCWPs7scCDr5gE0
dfbulJt2w0ezaPc1KoqaNXyFSx1fZEsFiDSzrujBrfXd7HXxu2johhelisDza3vXqhYObMaRgIY9
XkJLTYrxK6uhXG3ddHXfGnC7Bx2uWJLnYFZfGZEj0nRLA8bQnbwfwa6hJNQxsUhb0bDZ9g232jHg
K2cs/ds2VdMtWUs2h3k1VY8OjXo0OY7sptKyrMzJAKW7VEENiAGirPqzq/Lumu0/LrcCz/EuUcwd
kUHqQOhP3pdkorovTyIHQAmT2AMZgPFZ0z/yhtel/eSWD+IRzNHJcsajF6zj+5y0LntO33CZT1rA
VogZcrhuc67oW+vUUEm19ShcATJwi++6/gNxioq8KeqGY4Cmqsn69NEBYSQgB8Rq1SaueYLpxh0z
RLnWKzZY3M4qaq/KPh/vwCBj+MYcxbVINvjBCqPwGQnsE09gRwcmxpmfPy5OTWERely0bU4LcULH
GMnFW9s8ozCnycYl2fLZjqu5HaV2jnlWRJ/M0dR25YPibKWuOleVA41bfzIqTFuRpQ2JcFmduVwC
hKLujVtDVOB8ndOMSrucKuPQlsUTrFKWg8ngRiWn73wJXiWuexiFnY/9NIIYHYOXJE5vvRzADg7C
EmPwkj4YcK07meYhxQT05kRT0outjNrhxa9X3Ol6Ss+YZZMr3AjBWwHAH+95P/9WhAZvU+aLB2+6
VApC4boZGETPSd8BqUmSU0SX1G2L3PPWd0p9tZwsrG8bN9v5fWvOSHfO3xjjx94JgmnBOGbQeX0f
B7MUTnqzDOzKoeInf3TO7X4zdlVx3+SmOOLwmXc1VyaLj6nJSK6MmABjijeikVNtWUEEwzPn7fJS
h45y0+E4W9swvx5olvihQTH9G/ZzfT3GARVUln5Q6ohmMP9sK9v0Pe/P5PbJWaISr48qtdRtC5b2
+oiTBv9/GrL1MZomBcBVn+Ds5IcgSnQmvSHuUcqcZ7QKnz0v3CWpQ9jrY1O+g/NvX9YyZmjJixFK
WiWhl811Wj119JU9rpCdnp2lEb8TPskDfh3R73TXsnptdHqTsZc9GwPibTIk7Ewtontyi+F4+h/u
zmtHduzasr+iH6DAzU372AyGt+nNC5GW3nt+/R0sqSEDXV2ogX7oBoQCVHXyRGQYcq+55hyTLoV2
lznjAHmORfXMKumpGErTS6YSkYlw2zJME1NDNE4XHwpxQhsnRz54UTtYZ21qhjNoOrnKW8xHS9z7
brJTnNfR4JQfIrMWR1qhFxyQNIePWJNg90Zi2/Po+qVNde1D9IX5DI/Zx9+pz/cUlSlrgxCZR6/H
YlUq6BCynTAAyJxghgxEfat8q18vu6rFL2q8sesYeH3tGhkdd8CBdoN+M+is23vQ3McoUO0H29Cr
DZs2MH8RTUpN2dDkOsINJcJng9AHmn+ctXj4mcbYzx7Yolt7mcn50e4y+wkP41NlWWsnbo8zInE/
00yl1lbphcOocMfnUdoRDbljV+amIXQWnELWeGtbZEC4xLgtTeUbY9DNz6bwgSzVkLiNVoQ/AzVz
s4fPGiXL1/A5JNYg7q22wS+ZS078g34se2DIWtfqHmWY1aYPaBOPsfvc5VrTH5rSsrb4zqMfKCz9
jcRaeUYo1Xaj0KbXuMWHFpm9Vj5iyXFIxWU0q8XghKlBqRZo6qTNfwCGQ9ab2HkKtxwqYjFo3MmK
HuBwT8N3vo9q7rd4M6qS0O/8No+W9dhRkkvbNiaBfSxsSOypjyGLfbX6CJGp3vcWZHZYw8U69NUI
IiNczRpC3U0nX4YrC4IAsPwAHls+jI9q6kfgGIPug+hxucm5Y12SgGp0rWr4kg+w0E65EOq9rHC+
Eis5pD1cRS0qLhEOuwfkceECwaqvkv62LRocRnm6tebfvNT6E5AArrytL8t1BWCbumSlOldUikYI
rMrK6Tgnz2osPnDPOvscaOJWK3v9LWQ4eQJ01RyClA8aCzzVfgyTZLiFcGv3HGlbXIGdsuXKq27q
NlEvNJ3Ckcb2QigJFX9pUm4gx7Ji3PbwsXddaUy7JYBEZmlcahnt6EVADVr3VV09IAAaXzqcup7v
W6Q9ZjC0PVEpiNnLdHKSc6+f1Sqbf3q9sRzI2U5xQbBpvQ6jrgfbtn8rRqlsSbRo7xYld6SFh0h3
KSbRX/kjGZuxHD3Q7RJjuhYqAeYkgaqDCyVtoOTp+gY2XHpodWNVzDjf1Trt1tCzkh0t7OGNSpT0
py2ICbAEsVDUCRdabstFqloNnIiANBN6vqdOwTmyrOEZxxQTDNNc30Qo1IM91NpeKnX6MJSjPIO6
0w9sNi2SHhNdxTpdStvEaSeqv2UotiWthtHKZIS4V8mGfjZ9Pd3LweKTOsVdgT+9V8QdngzDcMvI
Dp9j1rgH8DkoQ72/KIwE4FajnnG5Z+lVeniHg0XNr2XspZWvHZSQIvSYXOixi20En8xnpTOmktel
MeubFU9V71pG4V+BxIeHuKnbT2qn533acYhhzkl/cl1l2gU4+BI0g45xU/cvVZfU3mw40T1kjOQX
33pMMgIk07TSaqU7dBocWZCB83c6gug7zghqRbyqJktnWe34mEmI8ohQV56DLLa+wgrVzq1VJ/uo
MbevLWUCBUQ5x77GsnGlRlI5tG1i3o1kLLERZESi9MAuTxWRoB0rcHwsHe4wsS6oqzyKrnL2Kac3
ojFtSRgs7LdkOOS6T6RNF6UWfjYlHaIuy04c4XamHstsit9C7m+sq7NMPoe4DrYYTop1EUzBOU0t
f2elbMLZCMjzKJxm34Z9A6d4Ads6KM6ASM0Ujd43S76/hqF4MEPQyrMwnh47P68OE8ygk6zFeF9S
Hc9KDKKaz1t+NOpQu8pmGik3YN8zcce5Q6vk2urDw5rQ1Qn6xkknDo0xY+fI9XrYlrVtPQiKnp4z
J0029PXyoSbp08B8tZVoPaYjd27q2VPPL3U6lmhwodcVKz0n5+Y9TP3ea+ckOIwd5zVXy3tuI01h
73VSFI9T2VnvIZSGx7lo24eGqXknzbz9omKVY6Ke0nM8xQpf8VR+zEaVbmyDZtDKHtYzKi90S67p
SiVhz8eAAx/0thl2Ko67QwgcAY3ekuOmdRTCNeiTeywtw3kEA12tiMtRXsTrv9YBrqyJiLTGagzV
+DudRH+XKL7/Rt+GQw+ybp9xgdB6ksyJfyq4G14VpRVoWb5+i8waR3gUR5Rv4izFqmRptv+QaNAA
xExUccURUW6DSUfOrWbLIKSjRJAGtaqztpjKGMYpKIs26EwqLo6eo3Vbdf6ews3hwhapuJU92HbG
CtUbzUqcHXx8ONaoKu/5pz8xP5japQfwu6lUjmM42KUksU6kzSsGSIbQB/MdjgHjxNy3FJTlkhxo
kARrqILRq5IM4UbSU3cjrO4DDkz73Tx1VJKYBDrXJstXdt5STs89GMaj4nCJYOxPB+y+k+OZcRqQ
iIiLo4yDFGOaxtU+7enQLRH2n+dSqzZhYhRrAj7cT1rOqMo6TISgAnMwriQD9FVeZNouZrd3p9Yw
C1dlhF9O2AH5eQkPNoU4+06up1jpcxSvHceMz+QFnE0jqCjoMo2+AN8urogT6b7IVf6GaI6KXW8Z
fNOrjo6oCHMuV1hl/DYS02cTyv7Yxd8TrzXA/CcqoNWtTVTmQH2Po68K3Twj74JGnY3x06hLH1Oq
1j6WvrorwqG/IVqA3mX1gweLpf46SAxzU4MqKL1IyZKDOjTmp0T5wSmiwes1+HI9tm08fI/24qrE
hXcnwUys0lh3fqwuarZt15nPIz7Gk4SE6IHozr/onk3ufUxZV2IxvN+qnp7MGhMsLpcUqDO3/E3m
i+ApVYL2pw+K4I77AF7BYW7OY583n2Qd9APfCuM3HUGZgGuc7yphV18p/iZyJCA1PNUyfZZEqm49
O42CQyBgw0sKm+3MsrpsEMV5iWnlyC8UrZF8CRRa9pSmya/YJ5huBoXvH16sfNXMTrChcXXA0TTA
M2BhZH71cI7fDBnUpGxNY903WFWmzFbOk2j7SxzQ7AEthcU5aUC633SCbp2Jw3uldnwBVQgFKOvL
UYFZ9VbZBX95Xo/0Mjk9BAx68DAnGjadHXExPyncQIFo58lACWIZftsGH3CXNy1yce05aFUlzlqp
FO0mLdrsiQ3ssO8c33ny6ffFNhDT00oZBF710p5MSiz7kLGvNbpfxtYRdj3IvKueRPk3f7bG7ogz
0MUj4R99SxAxEkGhnrTZWCZGEpb4+rHri8YkkwKaH6Rg1j7TFG9/Bp0S10dYtnj9jGk8UqCTcJEp
Y4nRRDY5vVTBcI99BZGsVpVy7eQW0kIAJpdEUqhd8HcL2naYrQtVsX4nvTPPGBjGAz51+9hWSnIo
Q7C4TEPDLcVl8FFBLPUghG2C0q6PmhlDVa+miuumCUdj5CrrGXMDJ7bU+2sbZdWu08zqQzM6a0M2
EzoJE9jSzeas57kw3nls2bkhPAnsBpr/5BT0aZqzbp2x5nGOQwPcNOgZV5b1bYsxz9GvwEHY2NbA
S+ZCFU+zndfbkUU0WJiueTBjRT1h5B2xlxdxtVKi0TkPWp0fNAu/sY7hP+XoD9EGwhOfljTeGwy2
rlGPfI8wLr6TyMfhPFMfhrGzl4++0zR7NciSB7ApulcZNCfXhug3M1uoZ0m2/hcADt+/wAov0wBl
A3YTX1FQ1e+DjiMRnx4XD6Ups6MpstizlzY78ljpiW1WDONg+Ww5s2Mc1T6boeo41seozna/6soJ
WZoQUXLUeCpbfVS7jRM58pnRn7qOKFB2ozo+sm+YH+y80kHUdHTd9nl1zhPcE6YxdMQaYzbEy7S0
7515wiNAfpZjSL8KcDpd8Gx3A/95IrES12+WAQJireMaegtRYN0IzsqrljZEufLWaN0RnLWHopO/
do3/QJMv56BKTOcsKtiTwRnn7o1Le8eXjeycklsNHVIt5QSUzyvzp2UlT42aQLaVowg3rdkpdyBa
lHNRNOVLL0XzEyu5/h0my5Ou+oZ0VaH6GzUfpvVEWG2lElRA1gY5OZUT/PncOYyCcrG5yGihjv/4
vYkll8dlF0U/gpPuyE0pZwNLgO4GiEHciPF6TlphvrOF8TEakAEcwiZxs77OtgU7zQ0s+eLSVma6
jeOuOwPBTS892jW1C4NKGtNnLkaYqPQGSWlgp22rVXlrWHZiUMrshiu2KQ69IYsCoHiYPbQyCd7C
pGgP9Bn0Ht+I/D7tLefbIsbB/hLn6omYDKvCugyjTytK5IgRnrJrlk4axwK/t67sArVtkjFgciut
1pSWvwSLJRAucPppa8OOtI/Pi1CQ1NyMU+8TnQ5VeSonrgc7NefcT10IBp1xucxtOKHa+7azcBtr
o6y+uzCjNYAU6cB2QB867iKDFe/msQk8RcBCxlxVK6SBfdXZZQyEmJyU8T6inAjVLZK81b5CHCUG
nenWSTySBy9ISegxZ0cscwJkEgoJd9o6qF8tXheBnNWlnup3oUQBlJnp2mUEXY7CXDM7gGAQv2WU
pC8D4PNVgevIXkdBorSwp/3mx7RY0rqMq9WZLhf7JrsmEh5VT93RKROpvSINYqsybXCoU6wN/BaJ
abkV8i1PcAzlJRZVQ0C0ijA9g3DcT1ENVH/m+sr5pfL7G5EsPgh1Lx4lA+2myXvzKfBZTgpWQEdD
JNkB6lVI83rIwbXknnIpK8JRTqQrPc3MkdFvctzrmqsXxfACcAwjOob6KcVUbUXbvPINblqDpLGT
ii48dShu/bozGwLUiaadtECkEFKIj6wz3K93Sc+ytzOH5pvtJEJWbM94mzGS/mI0NGn9FuYjbA51
ReC0u/aGw42eOgQberYpKAYWGRvutu8eB3Y8W62vw0s2OClAGzPipUmccOVM9H+WQu/vxrDqeaeL
ipp1rcs3cd/AGan6sb1rg9lMXTZPM04zB2u3E9XjlgWb6hUKuJQD29wBdgHaZQPYHy2PPTgnP5s7
MEmOguimz2cjENb8EJZNi9sgCjGz5Yry29SFc1XbTv2lMpsyYU1tv7ME/dmXykQUkPZPl6eDMqOW
9oXEodyDAyjwaTYshin8md/tMSxvGQ5eF1Cg8j2g764b4PbspWU5ctEf0nssnuYbDQCEfwo/fCOA
T7kwIIPvGATNWfIevVVIl5PLBZ6CGfpcnJWgbOgYlCXqYZWKGzS4JQvaZfIwp2H3HFut3PIe9J4f
EgFQCZNi0AKKhLcAkKubtTmCKEDb5VZYGjsZgv/hJjF9MvQhx4Rlmt3IpyVfFFzqXAxwXLzP0mK4
9WF9uZSU6Ru9gw0xDcn4ZOoIKEEkhmtgWOQRdFSZREa/BJg2s9k+diebNqDCYawyt7IXh0BhwMni
d62Nom+Hhss9RD77TK9igC6gMoskXZUBb/cpz4wZcJckZ/zSENUDm8TQRfYPCn/CByUxnqvaNNB4
2jJ/arR+pF/HIrc6KlUGtyvTF6tBU+2noOKlEPVovtW4LLgG+Kl65VYZkxIGGXjimIb1j7Xl4OZ2
I705iIf9SCLw1Ak73DPBaQlLcK2beG8rqsxi/gaMJSSODUsSHFVUuEEuinQKbYI+76MSpJzyYG20
m1LX0tc4NKL32grmB4uKrIduIgFOlFycpspUSK6Bgps6FVxeTL2ZqzojyJ9Ei7AbTfCQunAMqWU0
re4R+4UFF4uy5mZp/BRdDW6fSuPpoNl1S16fHCIdUi2QAPpKcJ5qEA0yQAV+qdww7Oc7J0qc71ik
5UVGGMA4zhX7IdDlBpsQBBi/7w4IB8WlwNL6LOzEEatYb52d0UCzt/I+fS4jLX8K8Rtfx3Lmjkjs
3tmYGMBQ2jtFfNiYy3e6dKjKJLb8Sp9NvG61uCH78UeALxdkTQWtRrgM4weTu4JnWDoFNGXcXRgJ
8DQGHR55TYe8MGQGgxA9EiHgojNYiOwjNVT6DmbkLFerY33DQic79GZV3HEiJtsQJsHJtCMm2Mai
lXsmYHxPgbdAPdeKAhQOHnnIXiUwpMrUjEsgSfxR+ab2g2c7Tf7BeYGQezvQoOqlorcfU5Vk0c42
acSea0XBDhwXYkekzVRZcxhRtZKt0zxPljWc2C+yrFAaPWUZY2BKe23yAWd/PehFuk0YwilyEVxw
9yXXV056pcR0no0qN3HTb/pNK0ICFXUsxQep2u55RBrw5GjJY9jlxRcWx26jYZ7Hqd5lFIRDgSOm
beg9xwtL2kQqaW607E1rK/S/oXi1TLlNNqzwoHMMCnFIdR4+9OTBaesAh7pofX7PIocCEzWK/2GM
Jm2AVTurDGqVPjhejBWcU0zNtRePc3ApJLMiRBKNP5En+tDu+7op5EoxyuSx0GtfrHSFmqLWn3qV
q40J+KKmRcTY4QiDkCFzLmALE5FcpkMwOluN5rI58ydpv/QxAdJ12lT5uGOP6m+LNHGCIwkb33h1
2pCLcjnbbP9jFVxQs4gA+FiUuYAcQwql6ZmeE+hV6D/0RQk+fso6j+3sJ6nDML5n51Fc2zpLhy+d
7AABZjXIWQKl8fijjkWdepS3N+U6Teqh5lSB04S9bM2zDgthfdEcPZA0G5HavTayM0mtGNbyRKHR
lizoYN0rSqfCb+FUu24tUVRYRywajGo7qMW2YMnAZg2G6Aqzt77j5WV1qbJIy52mDPYjlEp8Uman
neYqCr+Gdmp0Lx96bQ9Frj7UtKjeMTOhoZu4u1Yc04uX3LLj+ch2o7yvyzT+nknAbMnJ1jd7JnxB
S8qOM0JNe2/NdOjqPjjHAV7JBk2C25nNNg/SwzR2F1nq6auuznG7a2w5ZB50NPY+pCWBDTc2lZl0
h3D43ygZbiKX2B8TZGL2iOgQ0lyWmWhquF5i2gbNpqdPhKMQFUHxPXN9BairNvd5DXFro/saIS6p
yw+ECul16TitZcVTCAgpHC2ViCu+HDyAtYkQXo1Kf9DLxPnNO7jkbTBG57ZcCGeWTTES5BbrJUCe
4IqQ2Olvp2bZG5RsC/5b3PFvU32U6y5xGjpvKOQ6q4XN/JwWhArwifQJYl/KjRKpgm6woZD3rIqt
h2X/dRuQO0mm0gdByHwaX+ws0i+jac988YL8DvktPtAmrW39UOsOURpqO8NeWkCRMJ8m5FhyAVN9
0BKLra2VqxvdRPUYg4RTl7QT5ppAS69OkNPj2sxydDncWPa6MibnATpUwg63QpDJqfNxSk732JdL
xnwJTiFQro6SSDLcOQSvKLNbbIEVtaBto62UymifbBN6AOzSqt2jEYmNg1pAm10oF6qx5gwH0n9A
2lI17TZsuoY1DsYJlVSaT/5sTIWXqG12SYmyPHUZ/ecpT4hFgjLGPT7oFIJKRFGc1xJpwQM76Get
BM1GjToIX9SC9ha2o5w8awSOhNceopM/cFwUQWMfRBUGfMGyLoX5k415ee3sUTfWmoB8ybo87ZX1
f+6i+f+szUKF0/zfu2e23fSRf/yDf2b5gb/4ZxSDwgoW+cJCAjYkaVdsMn8x0EBI+LO0NQserdSo
p/jDW/NXB439ZwNiP7YWCUmdagIT283/dtD8mR+Arq4K+jcpl3f+IweNYS+s67+R1A1TcM8Tli1N
m4OKLv+Z3E/E1DZhJISrEBoGB2CcO0h0SUHkncMcFuw8iOf3fhb6EwkgDkK5je9tZcxViAAytv0D
MBVma5pg5HsT2tFN1Wq/cZmP0O6TWX4PxAM4JqDUVqD074c0oImbj/fQu4VCqbgsRa5iUKDoD3aq
RmwEN+Bd17WI0brPFY01p/EMUJOOb7K4xbDoaYNBj81EK2Ca0J2KphioD4QxnNLVcJy/MgW0Fzqz
6Z9tqOVpN0BR+Y0sP2le8Txx/NHpP6oYiVXro9a74K4q/Z70QCeTn6AJmXVJ4OA+GMakZi83sMAg
gtl81FiOF5AWg45rwCDQScPk1rHSfAOIs4Y8TOoiM5lddR6MRWZhC5AyInhrm6A7923Aici36czD
S5RNdyHysE67wNAcMtXm0JBlvXKt//D6NVZLiSv9dEQLEiZrhJDOAXWUg5QFshnA1tzTV6PtggCf
5IXpFGpqYIzWmzBaP1guXhDWyOg74V4ZcoMIAZtEg9cediwTBS11q6aq0VUIOjt4zK3E2MvBeEiK
3qdUXg86TuSysynkacW9koVB6lXUSp7R2DneDa1ldCvsq/MTAAYLCKIa2nvVzHxMRhbVey43WvJi
ir64t3kNQROmmeJ8mvUIaK80jfZTgNtruTOIst9pNMQ/GG3EjZJjVf9ITzo8BIGheFMCB/bdMaRq
DSjXAel2XnPg8ye36Jzy3GfsQL20HZaUtQKcx1akQnxsskb8wcAd8HkGqU+CdXDgPM2ENCsauBi8
PKvv5VJkpKjXuNOnb9kUxU8/UwUyFrN6NetproD3aLIkUAqtZ0VuKKzWgB2ccdlvt7xl1RR9sglo
B7fWQOG6qd307/1IeTwxK/iqU2cEFYRSfd6lpglpbDYGvA0j93GVeBaQYjvmvrKk2N/jwcYrweiP
Jqb10UZgh9bXFX7uAyNH6kCV9MkSk4XU9HVWZSSEgG6W9eek+OkFlxRrZAhNzR52msULSVZUX09k
ioytpfVgXVTOPTMbQeMoYpkt2IWyfGSzKm302bBF5EHOha8c9bnKKJZkUIAwBd/VKAbx3tJVB7gg
rL6lCW62Kc+bhUkzQCTIqveiMC+jwr6Eddc8XAVYltZVAUh+t4KtzhGEUHgqzZRbsM7xGE6oCRt9
3cIqgyw+8164U1+Uv8Bzwp+EE/gr9Yjzh1Lw1q80xTTf8rRTee9UvXxLQ6VUXPLY/bKRn5bMQGzg
hyU/HmWrCYH40dZ6IwayovUXjDMIAwH+u3djjCVluLCGPVZoMd7gIU+uwHqVD6szDGw/wka0w1Vh
gWT3G+oxoUHsWZQTqw+btnrIq0zc8RmTDa9+Scp3boskXpPUos7Pnhx4ByPO2WcbTwZNoGxewaxU
qsbiY8mkrnMs5d2RW7ojDp1aDuOl55DDgn+wSFT5Yw9+06SLWbo6doV0lRnsIVedBn9gpaRzbT4W
VbiovxzQTDiDekw7xYZzaDGCXxHdkTG/SC5UWkXWug4b1gE9uzNSEQMO5iuZAvWT8hkNbFEa+vY2
TWdTW9F0ATTLoARhvFaEiONdBRwkORUGwTJvMkvjhtl+au+KGezFSm/yCMLMZOrWvS5gmx/qcCrU
A2HO0T/UXWagzMAnFx3CWM+UPbpWxnQJsE5EsOOYxp+sGckEp9aCfc51iyxtyKs+g3OVeXfR4ATV
z5ahtulPksI6dh0d+/+GcijchKhM9rSlCIB6ZXQc/cUOM/vW8Flks6Tx8142auIzMArlkz50Fqrw
aUpEGYZy1RN21j4OvDazl+qwE4jzNBYlLBTCjl5DBPRiqMlwILc2v0ZEK4jczk58nvG7iq0P9KVw
cfxTjEm0ufwKkMq+cKrV16JKYsLWo3UMkYdffL7QXxBZwhmyrQNEk4sOsguNHta3NQzdk4QkrBKO
6bN2BV+2i90OKQ+ZUY2X/srGtxsO3Lr9IvvRKY4mW5GGbtmsHdcVQYm1ZlfsMvDv9O8dbC6J3MKG
hRcA8xxD5VwA9aHnb+Z+acanyIq6B2DT+rQbmtJ4Jr5DiXM8dtOTVqYLd49MCLmtiqAcQaMBLFzU
Sk1DR66z2StUmxewquegOrCaGBMMRsQBNqInT0039ogttfOr7lk1R51Z1YKU6hqii2IsGLZYCLAy
foqsAYzSZDkVowKUmZbbBZEgLC1+cpqdjN+H67G5Voxg5mMGc/5d63RiOUDdcIlAWE6pNc8c4x3U
TvZrBY6frwo8WfVGoSf6LS+K8dnQYgOvua+any2FRI94nDXuoDphbzfVGnymbOqaL0KZzr5HWfhG
nEpuyP/YQzC2EUyvjcbJ1iW89juiOHEB4XtWoZEc86z0sdP5QCKagE28O7eK85uwnPjtQYcQVS1V
rk6ZjmlqhvqTJXWDrUVhOeVPBYuGsX3N7SoNPUKBxWPUGEQQ5gk6G/Qfoe2JUBFesJVeGqscAfWU
tpKwDaq1JCGs5iRgxYzHyfct2a3FrDEhh/YEVrpl6vg2h5FZFxeRXuzodyBesazd9+pIx8myp9Ue
bYlimxM/czYamUaITmrsk6EJSs5cY2w/trRSky53khrJDe5fAa41U19VYhKvjooRcR2YNeGLvJHk
64U05ouArtJ5Tdc1pDEiqvMixuRLB1Ktv2RZPAjPiLPgiTuKmuxjJxHPllVp1CyODcDBxsTBAmQf
rwb2Rw02sNVNdFnS3o2yAE3xqZW52mxnTk6vNTFnljSAGR/nWC1vsTkAle4JBRFyDpL0xEU9/Ggd
vf/OuiT45jQ7faZUq77bMxlaxMzlrcNcpPEsLd7qFd95i2VbWTZ8zSFC3ECTh08N+waKNTuOYxhY
J1VdVh/JI+Oun0BREebbhAX1mAeRUW1YoDrOobSw+BLX91uxbyKfogE1DsRzlfXFLXAmlLGiTMdv
oUEx8CT3jqNAxAi9WkdPxjxOBhr1qLJY2cTUeLYiFodhnrHOLOjAAyk81ocdSgCN8mFDAwifYdCi
k9arCLpglLY2hDBaADSOB7NqGAF7XFicAFRH8coZAWkWdIcxejYyzkvYmgqEKb9jPC+DOrHcpnUA
wsooUuIdk2wUg8VBRvByTA/3Ewi1wMWkODzqcRW+FBKH6ErJcr92C8D8BDim4ce28Ht4OQLKDOjO
6GgRKZTomOCKvOuqRkHNHgbrESkSpzj3+OBC6B++nVAx8mBFGUfNJUnJT9tl6FxmS0RyHfM1y2Wn
vMpcseQuVuQsVtj/8oOCEyFc9cZk7JPK1J8oUC25wNIFAEbZaPxrv3gVVyRbIfj3kwhIb8tBgkMm
7xf8pQXn/0aIpP+p267++RMZkuZPmy7//mijIv9/IU5i/NuB+Pzx9VH86eF/3f/DTLz8zF8zJYRA
TIqX6F+SQurWUt/z10wJ/8WQ0jIJlagUb0l+5m+ZEo3cCKZeVYql0I7Ax18nYuImQjVtXRVSmsRU
HO0/ypQsPUV/G4j/kijhRLEM6n9fKkS1qM1mr+qPVq+vfeeSFPIJ5+QQLF6cm49mMvgvHabnY5uf
Eke+/Z1ocPvLA/x9u+MfpVr/6nH/qWuIJFrT4s/ryVBsZop/xIM6FJc8eBLs8+Cgr65GW3/4aemZ
gYnaPu6s4kAvSqffV+0u5Q+AtuVs8rMsdro0Xzs03RfmdaBbaNDtHc5VKnjf0JLZDByXYo1p/Pz3
z12zl/q4f/Xk/6lcynK6PouDsD8m0X5Uf2LjM43eWXHorD5jDD3w08uvXPxaHHC/BAbJwJuHmxpP
rjNenOk2OPXKSi/KW/TJ/1uW+8W8m7WT0E7nVjlU2QNegsTp3TrbaPLQL5GdVd6AVz8U79UvR3gv
Buy0x4uwy885AoQLfGIDc3VTb+Hcrw0PIW/drUdv9qCsnTA7uMGaVgUvWimr2EvW+VVxPy03c5s1
A2J4ik/aRFR4XfgvBjYvS2MR8KgNlzHcxdXeF29meUnTJyw0ZFgt+ZRUqATqekhfnJEOdCJ4dg7X
hXG0A913JbFiB6xPvCk9vOPwKQ74poyIqIRb3RNDIAxs4v8o+N/GaADu+ZcWyxxdCwQkKnmXTFdA
kIW/ssxdWj/ygD23+RrQRmOu4BDHJJHBaxDzbJ+r/JBMO2nsRLmjEVnou7G/Vd3VDhACt2q/l/23
WUyepnDG3GUUWyzdFqBspnsavOFLrQr8ETuAPeVn6HVPcBaNhA3qmXYpAKEcntYMoMY9XBUQ3eWa
JGv7rOjnRYVuJ0+vr87itN6IQxF6AqRLhTAUvQ3m0mLs9h/6l/rVSRfef05u17RH+oJRfCllwGZM
avZ+tGjtgZcM8/wLJ7D9SdXXW75teGEbc6+wq3iIXket3VSOeBlMQj7BpfG3U/OI+XKF1Y7SACq0
wbwmvO3KOeKgVBzBTgCU+TAXTXRVb1PD43UK16MFJJDKCldaXoin1DpCHZbPM/9w1mwQ6Ao39tH0
3KFHyORimofWeWZ3VG20DXvmvVynh/TJ2WkHY+NsjI26ZgcE2lrfJp959D9U1i1xun/5DfunWrUR
O1HY2k53VB7Sm3/g2L0Lr/JinOUhv4yX/JCfxS07/vsvtPhHVfBvF0Gusn9/EWQLRnVkwqPlp+65
utS38aF4B8S3Ndbxpb5kb9NDvq7P9qX4P31ELvl//4hUKgErDO3uKK7qwT+Yz/O+2obX5Gye7Ktx
SC/qydxpL/ZFPv4PvyPRnv/mNf2nMsyejhsxcjA5ymuFlsDbu8SIXfHiXKLDuKc1+nHkGNa72fN0
EPtqZ67nTbLjK3CoN92Bf7fhTL1vDvnJ+QJ6f6pv7bXckKy4RUijKXDwHeYCkCFYChTwpfDrvQp6
8LDRYJhoWEEROVeRClRrtWAmszWLVCyERepqZzTM7pN9yHAXjR6eElDs1eRh0o3XlFC7s8VJd3W6
FJs7OJUj2IZpT9eZ8VqetC3Z7mo8tT0mWfbam7LdGhT4EKu4OMPRb04EdXFx4KOcfqecXI7bPENN
m37HbDV3eIpc89eEHB26LPfv1DMrSszI9kd1X12c42Ozhe/BXhnAFeaq5MwCi6gfGYfXGmjSjZ4K
rKaKi6zY8ZB7HuBKgICdCqe3le2VxpYeF1jFmAay1LMIaQQbW9tW2aGrfpj9iJ/9Oq9J85WWb618
1vLfQN3XTELxbvzSzsNR+S/2zqQ3cmzbzv/FY/OCfTPwJNhEH6FQL00INSn2fc9f/z7mfbZTynwp
lAEPDBioW6jCrRTFCPKcffZe61tP2JM0iJzQztcZNMxg0xHr9UN8JYFnG3005DmlTv0WvM5PZMv0
MTqFVfY6XokXvHEsWvsxee7pWWZOzelUhwDPVIy2AG2QjUjdToe5dXkgmg+DU91bdAJItQk21T06
eEtd9hGFg+bK2jT7aQ9Yb3jQr8Vr8ZJuw1vlsXOTFUQBXsn0WGw6G23Dfeu8I29zdA+83dm64tOX
BpZHz8JCVtk9z4rslKy9aFa2ipN6yTrfaMfanVeqPXvyZXHl2KZLJp2bnHA+i3Z5AI/poZ35CK/2
gUNXw44cvqgVE9JVbBvb9LFywdHdI91ZnAUOYlHVHY5selvD9T2agjtusdxi7QSLw8PvsHPDeH+Y
ztIpeG4S+sGXgDSB6R4b3iq4zUNSbVKOMmhy81fxh7Wvrsun+omHoOKvxFXjdT07dbOBQ6W6PJ6a
W2crzQ4+RI+Azegu3esQa81+C2SgvSXr0A7P0LBWxR2MX/4oP0DPbTSK0rU43Zhowy7ilUmnP7/W
TE+5FrfCpX6JT9qlepQu0xlUjMsK7SoH2a1s1EIOPQRnXt3qNoDla+HR8LTD8mEKdmj7u+d2a/Ff
M/S1cyf3Qi85EqO4eoKM7HW3uteuQ3faVN7TaL+NLh7FQ/Ieo/p7al+iK7qqN91jX9sjt4Qp4yrZ
gYFafhoYud28Y89yFq70Sn1Bxd9G+Izx4jsouBqcTK/w/3MHGpe+UvX9cgIvMbay8YsVUnXKi5U+
XfPcjezBoFJUqrmVtbK83Ov3vG3qO/rh4lFcaPx7E7U5laItAXpnSqx7zU151AHG0AXjlXWEdXHg
TZzXGagyGhdkGRzIrjsFl0i4L55JWjn0INcI7Mic4WMgKNLaTjz4Mrlc60bxRPIFFW+kKWC6WmMn
z8CmNviGvJhqSd9KD9KDslHddqtqK3qGzRYD62nedqfqBJjjXtjPV8Olf5O1FRyZJsQS5fBGNhNq
UU9Gpwsh6Y3BKsN1fUW7BxpWHq4rsnzSbSTaiKQiZHoo7ZN9h1iTZsJ40ZRN3ezn9komIg+9G14g
RjFG6sgzvP8TA+15PUruMO7Kh/wm2Qf79tAkiJPvZempNF6t5FkXHozHYE6eGtHYoNr1I/IpSAxr
boPpg2lAHrvxXXrBpHLbILGkZe+2ZNWZMMSWlXLYxMcR+8arFa4YSbsMNIjiA90XvguP/S2E/oc+
LTO7qKrnQm4OBjqdUob0Iy/0db54ZB4/sh/mk3EtX4lX0zmjA9FR7zHmf2tfGAxd95fgsUJ+PbRr
Ue8ZSlVQrh04D20hu11VbdLW9qPnIF1r2O+YoZPW0oY2lCe13oYJTE0nooSqr+HQ2O2N+aN9Bz5F
1RzVdtIfulN7Vp/0G4qcbnpUBX1LuB0kIHkrYY1a3Ed0nqeXKDr3/Trot5ZMaKOnXhfvMMD7fKPT
jLwx78X+NWneJ2krPGb37aN6wY0l9HQDEbtR3ALYsV7pTCnGCkv8sMT9MSxhzNPfz53n515Ugv7i
M6T6hIpk9OOhpBQO9OBI8w27iZY4BEOVAzgpqEDb8K5MCajDU9M+YMo8IjqbJzQQtsAiq9kVmdzW
dSZ5ub9X2qtK8krljEOQk1G9p3pG6asfMJedqxvfwwYU3hNE19WY0eyss/PFeuL0Gf1zSj10dqsy
Rh/jBCQ/9HsG94RsDKo79ndzxhOGSOyJ3Y1b8w+qY138t+A9xFoPiptM1qspe0LgwvDQSydbmLa9
6sGxhW1LlTkEaxEdgbRiVIB+LfuBNDNs1pp0PVsXrd3TzGWd4zuNP4BZJ1fyocXeu5LLTVi/KMo+
9Q+Z+mqpK58DoIYVcsfZTqrv8IuibgHqP2yS1k7HVQYRCDFu4WgSNpv9mL5KdJF1me2ZVCe6eWFy
nyEf00dyF2/ZNg0KmNYTztM9a+PFaNGeuJqwV7qT1p2SC/646+RFO5ePSvGcwn9fFQ/RTXFWUC0E
K6m9Rx9bbBtnvJaer1iT3NYu7yKnqNwS/ohGilMIsAimJ/4ydqeAodEKCAmgU3No7YI+NQ7nSXqA
nrIPJAm4bG+L24ldb41B9wp5VjptpteguMg3GowxMKAQEldDftvdMFNjxGo+SEfxtrqS2cxmG9U7
p46R6JlpNV6GN2VimaAJSfqD26db9Pi13Xk8kMlb4WqHGGrVg3Fres1VijNlDXfL55jQrpKb9tn0
4Zl4gry2yr2h3tblPlJtukdG5nZO0mziTeZUryqN5Dsa3ua+u8kv6Q+6pOORJxy58pKCRpTha/QR
H6ByohdkOnoXHvCZn2D0CdhVNVsKNtjf5/fqwaImY0xYLoWNLJMjR44CiZ0raEW1J17zNZtARkX7
v0eTCTjYT/p9xGBhBYh+JXbKRjfji/BIyM8d1nF2gOTHEhTRASM/xc0R1+GKeQzHpaa5l0eHhMbS
G+j7Eb7tLlRGcfHwCStVeJKqly5N3aHLjlgMXY7TlvQISN0di4+f5ff/hUbZ6QUK1kfx/0BjTJY5
L/3XSpEbxHsvvzbFfv73/26KqfK/FIYhOOU0QzRFGl3/symmaP8yALCI9MTgFeqGxCnmP5tiivEv
UgklGCzM9FQRHeX/aoop/DxUJ5pl0Y1VRH7wP2qKIQr5dFYyZMJRlrYcuYXoyrnccpb6JXOb+LJ6
jFtBpkIQgEDNSoKVFpOA8iNPJ6QcyCkY8peYQzKYBBDcGA/GnaeYARSfVJMC2gxlizfVh6cKw641
IbQzruyw/GRizv4Z8AvsB8RSC9quNN+QzOWIuOoEAQmiV6SWO6sj0wsIh4Z0YQt92r+TsUdaztjX
IjtyO5uLuzLCKs3LR/IpASgWGSmsANjIqvxNz3LkLlinzNDKPKm12jw/QVBQOwjR7UjOlznBGHDl
VtdTYxW00BY/lKweegBcxKC6Vae04waAU9dcQ0BhDwf2xsC4qmuZ8tBqkxFivdRBI8AX143JkRiO
mlIWz8ZrbIjQ2+i2yIpKCTDmMS0bvFv5Vs/HCjQefDLq9diXZBsbfA0XBvb47KMoF6b4OQDLdpvG
enOuAGqoHQJQeRgDUK5S+NYI+n3hK6cWXUofjNpBTts1E4tVPCo/uigkVAoCik2BQ7ZVRxBVXknk
kdLst824OApyNtzNIQ6gijH9gdmG4moF6xZz0wO/1oOfqHymUVkdASHv+jjYB237Mg6nqQwo8cM9
jhUH5mtni6Y/bYnzZulSQ+MaV9wB4Z2ty+YB7qY7tyoNTJRxDcA3qHL36CuOJZ8wRWhWVLuBUdk8
gUwDi08pbAzhheTu2AvSmXNM0Xa7cWxOMzm+XrNIPn2t61x1nJLHGWDmSQ819dT10gFngZXzYPjG
tMFbegNxjQlDF9zrjJY3dQjiLcNvxUCAMQsDxE3AMkc+8kRv0TT5aFX1Duo6zJrFSpvJob/uS0qP
qvV3KQAE/mAjH5Mx1a1NBA7ygOj8RpQlR66ze5KVAwZEFf2outOonbux5ASMgOqur+Vip2PQZGRd
mbT4gnAvWrhcTEYmumZQ8kczSQdDfRgYLgcc9xVRkIEu7gpzOkGBIY66QNR5WwQWQVWIrnHASwOI
AIsHYYV+dBNp9XWk4h4zDOquvh5PkcH5A9k19I65OPWKWLLVWagfLLsgYmmjcQjpq2JjlFHrDHOb
U1ypd0QUeFmAEQcW0nBV1ySogUNVscuzo0QRScAC8OWtRqziBIVh6o4wb0EoatMuTLt5zwxR8ZqO
vxmAxWhv6PpVh/ZW2IqVdGLYnQMrD6hapKik49E6cl5Fr+QeItWywvjdKDGE04udX5pGUw4tKAN6
c4ayYzAZ7SEc0npklL9SSZAvfYUN02K+RMzjLHOy9VUiJcqhxs/ThfacKcdYYzaHe9A/Nh2ccTmj
S8tdWVQQjLshj0h64anQcxIpfR8UKaeBkkkn1ZRT8gQLYTqAfpEw4+cjaTEhf7rKS8MZBlFwBwGN
6Q6HdRusZz2ku5xxShpy+HByCxa7k6WAFnaM9WHIqzXid6pHQhwQ4XemzCGIySZDPTkJ+g5hbxxn
56wSPiShOzdh+aHjF2kYWQq6cjUVnFRGOLYhCpfEYAInkXcctu0dCXMpkvGgPIiavwtq9XEiDwz1
g1Kh/NapDWC2kuOMZ8cUCQ/FSKa8EVPP0Z4MAJQ7NQAiUzpFBUthEkFqgk8lIIMOd3VUnqK8Ufes
55w/UvWc9igqEjRrrGgky4l9q64EkW8z0GlWlYr0kce4UvQUu4TSVz/qIfM/6tB4JjLeVXqOJ3hm
0OZj7/Gm0X/w++koJdAGxzab7+RcRq4F2G4b98qpkAh2pP5TEcBjskxeCginZxhggUOWIsJ/Nd8k
eXylCP1pSgKA4ATltl5vCBKSAMj9cod1sU1w55QRh3jZwhxWajVw4QEd1Hxs1F5xeZ/4v/RRfJCq
KrJVEH44F4MKqZSB1BCJH3ceFzfMjx1zFvkXwgc0EtMshHudGcJNxyOuqKV2Stgst6XfNo6uh+aA
NpwlQx+EjxGwAGuO5swLBTsomoz4bePGV8InzR8eIWAYh8m6b/NqU5iox3toHU3aHOalOo05bFt6
90jUNvW71aHzPmgzNpqlDVeRETCxmw6ghEgfQrlU3Qe12O7JiTdtSTctuozlHsAB3rLojZWOjl8Y
aMcRrci1MqrBu9L/gGbkKrzVjGCbJrmKWBxIZbtYiNs0aVy3KDTIUgihTlZE1WKNRO0oPmtNdQ07
bQmTu9bNl7LV+kMg0n5r6k09+7RZG/TgXbMRJhAhegGlQSXw8tUKunNpaLshlI5ZK+1IVrkk8hbH
oTfSq6z8nRS0SKly6oACaftwxPd3gAPIEU4S7qZJO+mlcK7aMLODvN5mcvCDxXcItoZPQwkzxjla
sIm1BflK+CilC7nLK5zkHsXBA1ZZlIp6jFnCt4AdJXRZomStZlEaOUOVvGE9I0juVlZeTU5ofahi
GXnvGOoHY3GmNqBjggO9PvocS0eO3GUe3EYqO59J07OjJcV5vGkkgOzRRm9PtXCTCfUDsbGRHNP8
5A1ofCjSP0xdsHEV4CoWHEDrXhoPmwz9E7GPqvk8k02FqY0JEHv7YsI2T7IBnmbIr6gnQURT8tTm
ppqXpsnANsBiHDHaakoAPbCL5HHTMv/Rjbe01s5mpJBJSsRSZdoZ7RSDfnMmPGnCIVNoSEmViLKP
9MG5t45Zt6yKD+gwHUyFmNVdWX2vRTDbshxddUyojAhsB4g0ENw6cTaKrQkNfOPqYKV4F/xgQFRb
tFZxwTJuq6G6kyXZwyK0ykfrXKKuaJJs0+lXVROiTA0KVOkhBPh88ZFXg8WzIsolkC/woPRjwPQO
GvABfZFGmeTYAPLItjNjKiaHI+7pkFxNqeRpSae3sgiIggGI5Bj+uJZM7TzAjV7Bx/DbhWzFNhzM
zWWuBHmrqQgJCkGj2TtRl5qdN1RNcyzilnc/bx+xGCnbuCxQVOqQLOkt+FF9IUzkOqvPBgC0DeLp
yumq+SybzV6q+73curViMmwzChH9bsZhFEneNbk15f2oWP1GD/gGEqMvLTuuMqdQP4xFgGSN24A/
wuzWcoYsuwmoRIgm07pNT3Az+CjJQ0+EkpJ+9VBOB1OEdaWkoqOx3/H+bVNAaG28oK6H0uV/NFby
RzUn1GwY6O2iyFq0RNCqgOiNoEDk8CWU6QlhASwCOr35oNz4E0LHCEgEQ7wJMamqMQPlynkdYabQ
xXUsm/cq4zVropU0y0wfL5W8PPFK6pSd4sE1ttmLnYzg2qGYDlIkYocELMZHUcTbEIsTO4adleZm
ASkSbIKdjuIYerVtDTys0YhWVmQwhzpspMQbspwJSeaVWNWViFpzXFIxy5tMLU7xSAMHVQiu8/ph
+VNgp+/BYtxEsfBsaTR7+/ZagOPeCv0dsc20zCkJyOnu4agsXgsqKYC2+U05+V6V0lgeq6OYSjvM
yjuDVLxpEYqIo3yDGPluFJkQFq84kteBofJxxNleTHWeAP1ZasYnqxuezNo4Bp3o6mRHrSI6qgJO
wTwq78bCP6mdtkGDo3txB/C+rAmjC1pRuRsMaBo6ND9XM7WJP1ux5oojCWciU6UwSbdypLoGSkJR
6MIlcRz9ckbqBkWdudKAGXAoiOxqHNeqZT23fVTvQ5qJG59xcUlFX+GvT5Hbdm2F5Da9BP7OypUn
0x/3Cc9KOwZu5oeUSKHIL4urMa2RRRbmLgDkDxKbtrc1brSO41QcPs0mg2stn5i8Q8WTRWSzdGKK
cHKICz7HOCdBIjlh8xG26g4CNRAe68VohFvLN25Rha11jIN5Rvel1wGoJHtfkK2VWqIEQh3l5KF1
1uOeRDgrc3xl3sPJR76raYvgJ97r5FGsVK3cYAVkFVKolDdhm0CWVLRHcRBp3Uwu0RmeMZTGLiwG
zzCma+SPW6lRT3OYH3yk08gtbVYZt2rocSW6W7Kzo4VzZaNZlOG2qaWH0td24QzDq1wZ6qNI9IDS
fgQFEVVzfokmrHDg8IkFp/iDNclnpOZnQuCgFrQ046iM/YGqKhAvs6xvNK3fqOxuCU0iISGiG59u
kdb0aIT7pj0b+XgDCfFImhLD6heoibIDjNsLdP2YQMWN2+G+6AlICVN2jzkRkttyMtkfFCgHiBFp
99Ab8yPhQ1dGpKF1Zvf17IFGmwBTjBqRkiHnKg4vVfoGhULtDr6hUeaBa+CE49fNxGkIkPmD0SUG
C6E6Uot3iKDf0jASIIuY3ThfC2NPcAq5xbq/NhSfU8+cTeIPo4nlN2loA5CJKExXvhTpL2FZZ8+W
2GQq0bxt9lH74BnsioSFI3gra7pBK8JUTCQRtDqGgxVvlbacakcIJjJ+e0sDLiOLQgyuP0ukc88Z
TkBescgfYl2pC0QQ6GPwF8ZUeaFJ48zwA1VYJb5P+mMBZmg5agUB+ZoEqTwDW8g4lKi1uFO0qddt
EaYOu3Uq0zQ240YQ7azqCB1GWmm4YuGPngG/KbcTLddCF/oySoCxeFDmSTl2cig+K4AUE7vDvhEQ
ijJjkRnpy9WA/3I3rCmSHQWAJFO3TINaA/iALuYoCDgTSojgbi7oeblHFp1SXfWyaDoCFOg7wNoG
S7fWBSct6s3c6RTo+2x/U/2oZh0+4axO/dCR4SEwXOyj4DCDayXmgJjCE7/YcIsHtTwMsqAwFqxm
4yYzDB4adP3JbTxiIk2I17ubLX/4EDRpKJ1ZrFHFYhwmUFmUxIyI5GY5WQyEADP0TbU49yrInaSX
FSoa3VmFMuJUlYH8Lui1rHMMFgzMrj3HTQ7KNXhpErBuMU72rCwT+ZFILLVBOMQIa1O7HQ2ISI0O
yZeXbs4SV5lzEmo1PdIgL8ElPqsqbhrH7zrjjF4WulFeFt2eytJErS4RdmgnI5ulrZrov1nHB61d
rPLxjdQi3qEksIiPKaNinulu98FLlGTCvVSnU7CGxxrhGRo06IckeYpPqGYlDDFyXE/OIMxvRaQR
SQyBPWKqLIlwX6dhkur/T52O2mn7/j/+m6TTjvyvu6HHl/Q96n98Jk8vf+TfDVEDkaCGl0ij5Sh+
Ms4Z8r8Q+ek44xZrva7ptCr/syFq/Avnt8LmhhIQiaBuoKL5T5WgIP4LUaEGklrX6F4aOra6f9IS
/ayQMVT4SCpXIXHDMkzTUr/I9qJpnCK9aUUn6q8t/bpI6HGJLS0IKV2WoLqO9pJ1+OUD+oNG8DPs
mmuakoLtD8OeaS03+EW34sMLzQtiSBx6mYkjkRvFPJ468+9XMf54GVXTRMnQZUmXvkiOJL8E7DCE
VJT0SmVDcRV/Q2dwREeHsTl6KhJOBJuSFNB0V81uZbED2mLiEKg4BdvqDoWHYOz09LS4z0DVkYLE
KJMJT2AjC895c0unYjpOjhNpEoVNgE8quQhHzIN0QgJmFO7Q78tp1XNkZnDG6kJsx0vyrrygZaRG
Eoi4xFFIAgsarbfpjTqpHZyY+gfNji470bw3rAMMiBko0zi4y1gxcY1+k8yO/+/3F9578KP4w3fy
23PAdyIbOgJUZKuYNr/IRoc64sDU8xxUMigUEV8ae1iwh+9ynRAFhFEyGO1p1i9//5L+9B2pzAIk
i4vrqvLlsmkO3rSganQAFY2eOHeUUpjbv1GdKZ8VUv9+4gyZ06SGtJZH74serG9kiP0qq3xogB/A
/Idvch02x4GOQ9Fj7l+VwKD0+iXL75sUD8A5I28dYrbJ4z/ZM0NV2sBb6RadiDle1dYD6F07F88G
9FBjH9XniKRG8mG240DY7Z2eAZXrn4LuNCavff7N+/PH2yE9XFf56OTlLfo8xKin0BgzA3pNsDRE
zgUSTYNyPwwO2MeYp7OdxItkKrUZTy/w55U2XMUa/8qTDNbPXHflORO9sNqn84sWfQjhtq9UYsrh
ODV3enBIceSUA0J0N2Q7jE+W6mgKlqN6xPJz0TuPQPaV0W3//jQYn4czPxcGU2d8oLPmqdJPee4v
wxlqBZ9cHx0nU09TVqlmL4Lh5SSmj9+eM7wok0L/90tKizDvf0t+//1oWJyaLY1FGkzIl88Sy0cW
5rJGKoSKZi16SaPEP9F9PwxayWmhQgoZJd2mABgH5EwJ1+ZsOH//HZaH/MuvANYBzbem0ehQvy5U
heKXRp1j1wK0xdxYPihN7eJyfyPFSVz/82uZBtAIxmy87taX21WJXBLzhgXExHXqwOyGh2p4pl8g
tBnE3vv71Zaf9vXOLE7wbFQAPiRxef1/+UKnErq7rHEhuVUOMO7QAMUU1JkMCmhK63s45XYM5xvf
6Dev/B8WFvZPQ8W9orHJal/2tREvNyQDoN1jjNJvUNt4TZUcfLPH/OEqbOwWzkBg0pL29YFVO1HO
Ve7RCUkQWnVkObu+CsTg75+i9FmW/vMZ1UQDH72Ga8AQf+50v3yMSaQUeEbE2bF6UjGnhG5lF8J7
l2j09a0JGfCcC4lmQ4NDjtQO3yzSf9gbNNzkKh56NmvWm8/f4mwNaavq/exE2cxXJb5UOAAdceo5
WJGiuwu0yOEJ/uaqf1gMmGPILAMqh1H5a2VipY3KkS7ArJePyTqUpdluLEKlUED7PYo34v9Wf/+c
/3hFVlUm1JxPsG58vs9EqpIAajV2w2KZTEoDi3joI5aZM8lmaEasUQxs/u8X/cPL/9MrAiOBB8nS
l1/ql++WfNeCtKORDoh01mp0poHOQKa3io8JvvL/wbVUg/eBySfD9C+7rU+UNcYvroV/1CNhTXCL
kaEJGawl+inpm1fwT3fGlUTiLBj5Q4j4fGd+G6UBFvLJSbq7fkI5r8LdseWpR9qHQOTvt/anN1HX
FCo9nb9YSD9fTBGDEQ22xEoTDYMtj3CQtZRG99+v8vst0f8BdKGxXqMtsL6UlB08QuAMXAXpiupq
6XPfJ68ToxBVVqJvdqbf1k58RZqqInzQQDGyO32+I0iLfslbKRKQFt3VBNSuSSFBoJmI92ScwdXt
E6eRBmCrWv/NNyct9dCndZtr66opygZIRxbuL6snvRWan4O8FBjR21yDTIs56I7qkDokPNmJWDkk
Z7pdCN+oDxr8vXNzVy0whb9/3r+9kfwelqgh2wDjSmX65Vv1x0DPm6EmMnBu32XeDubE6nrykzUd
MvRzwtx986n/8dYpRykEGA1rmvrlK44rc87wrYuOAlV6ZUKWHirrolcMjiqLmYgRyZeog95BR8dc
dZb6kfeW21bAkf5+7z+3/S9fAmYwjdMftEPYcl+OSSIoXckwyAqLkpnAy6ylJyALOzGuhPuKMcAU
EGedmorpkbx5O46DgGTZ3GlWeBLUPvym6PxtE+DAySFRhhuAbkaUv2wCeJ26aGbE6Ewkv9oJNn5W
Y7sCRVQNtY5zM9xlZfjx989A/e21tgxRZW7Hd68yEl/O1b+ujnKgA+km7dYR8Vh22UfPASEIHovy
B+8MokGNkReiTFcIXdpH1nyf6Sc1OYnNc9rfd91WFp6xXkZLVEC5ukSLE2NAImE5BFYY+bqjja/9
kFX6nfRetkZ6QysKUn4pE1B6H09PffiRmZchORJb+/dbA3fz20tGpbsUfoosUzxrX560GbIO/Ss+
0bjeqOAGOH0a2vtkXmUDPN/mqWL20Otnf7ot0r1vcmq9RVI8EHofcoTRTvVwL9EODKqLis44ah/1
bt0aj2a5yTnWFmvyl2i5VtVa22aMzEmgTZnms5HZgVsRfzO4dbstGk8bPD/epsqBJzvvLkLwLqfH
XgZo81LkR8weT2OyUTCJ6aRGXBQJcaKjPI5PqewRZtOHN2l6klv66QdkgDphxK9a+DhGjz1TAOEj
CG9mdaugMo9wqq4yxAS+O10vtEYgHsMmZzAyaVctjGbwB9VdAT4QMX5+O7zFBIRE17kPRnUNP9yP
HfmOyVUuXoXziXIcikVF421mCuYgV+aYrSn7MriYtL9y1DzIO4c7w7+pOts0Dka/pnwRoMhSiiIY
roy9CZGMgMqnpnJHHds/wic8XA4Wv4PGyK47izJDKsSczNgZLu5i6xRPb7p0FfqJF7XbuX/Nwlf6
o5NBR+8ozhu19owMeQljVgkao6m8iPqx2iYoYU0OYy4jCtyOkoa5a4v4Ije/2eF/XzB5psAgmbSW
UN8tQr5f3xeT3SnLYUc6YaGYK0lCQFsHsUvQKay8FPQv6/o3e+KfXlHkfFS/tHSARH05USS+VNQk
VbDz8g921vegNFMx+241/NkV+rwcUvmKFGayyM4kiV+WAmAcGsHAhDcM/RlPqIhZVAYsv0hS5zcc
iab4XNa3U3c9qu+K+qNhPNbj5CjJHxC3uNRx1SGd0hEU9IgcXKHctJGrWetBgigT2hISB/Mx7mQv
79y+fwwv9Jv9a2GfNei8V+TSXDi0qPKqowxEnR/sjGNGdrHuhfv22GpOu/h+VnNlW2uML6fqBmhd
zSwcBXXkAAsuLrQUCuLNpHVw6pnHdBs6+EzOCA9a5SCF3vr21oxuclS008fsBaKbY7/oHKFweOlL
TvFTla2GKLVF7aGc31r0Tv6+QYDbO0iqomZL7poVPNb1qQw3suRajLL6GzoCJkSWhLnYupudfjiC
4p1hTeWrsPJUc9c0Txoyqos/PxTpHWSJlcpb1kvPJoifNht2LcimngmqLrxgxFXLM3Ahu9UhS1RX
fbZbAnIXg+f73xfI32otzowiWw0tShUg/8+t4ZfCuC3a1ABazfetx5XD8OBNq1GuCJq6n33SG/75
1Uj0Uyyc2SZnji9P14IS6Rt1gK04KEBM6eINFZpzWPeSk5vxN1f7/URHy5delEnwO2pUkBKf39Oa
RHBFYVTkkOKKYjrrcwcAVe2B/DyqwLtWOmMrzyQq3G+kG6tWtW+2nz+8tZTJ1LIaultV/9kW+eXT
jY2yCLuE+x1ni+08RWiRy1bzzVv7h+9QRsgm66JBtxpy3OfblJF/KipDOyczNBLvaobpAN9povqg
eM1Z/uZj/b1GWa5FH0fF+E7P4UvFFFeFhdQDl2Fd6BVshZ0l0uHiIILZJnf8XGOHNcPymzX3603C
LlVpZtORpyEv8U+fb9IsfVLfxr53lHx4KgmPRjt6lOfXqomEb27w65mAS3EZmZJYoSJWrC9PKWPk
PCAcjo6zZEF6n7EkmApSEOtOYd4t+ztm5Y6hRJP397fj67ayNOxNbo22vULp97No/uVpgYavyGSA
N+RYswhWGXSfDDw5Zi6NvJmB4ArB+OaSv70ipsRGZmkcRKiAOZV/eUWUUJQ6syc3rdRKfdcJ9VHs
I8cYACt3QuISpLZKYlnmVFTh2Wds/Pdb/v1b1SxOPyYtFwpPzmCfv9WImJFCSEhgt9KKDiiqj66g
oqkn2gDtbF3/86tZCvsnfSTK3K/7tsyolNAlTGVEi3SuiCCY/EkgACJWjaHV52/27N++T34g7wiI
X/rHDJO+3Fyp9+1MeYmhzxxr3GhM+w1fK5xKwI9Vl91HkhXRN8/uz4bNrxu4KSsUJLQCKM0N2nJf
3pNIawSJ1DskQubVHHlWYrmifzDrO6PC8oRxQyyp4wZA4rkHWdAuy62YHfiXXriah+ck8WYBNxFK
y+ewv4ul0hMKj7xeBPmHrjjy96mI3cHiIEoEFzY8/lurvOqkO34GRn1+gAZNj4qXdCf+qJBBxvcP
c3H3D79L7tMwaQ9Qhi0N5S/3CWVX1SYzgTRW1jf+ABevKtXOLkf8ZJpeKt88qL+tCXRWeGiW4QYu
CfD1nx/UEfGUPgLaddimnanLMHBV1iJzkd00TT9mhZglwGlXfa5e/f1G/3hlIJ7UYgZaSuXLlWdk
EXCfKnI+4+RHOEqDa8AvBLkfCmv4Jx6MWrImXHm2vrnwb+/mcsu06ehjs2WTUP/5ljs5ShoFfQCz
QxF3QNDRzTY4AqEFx0z2XZP3txGByWfL5yqpS0eETuiXtyXVYJBo7UwaKF7Rvm4QW+v6JmvGrTbo
04kECy+3+vzE+CpAJ9wQ4Rt81wn52bD+/PbQB2ZKSQ+Y34URyed7VpCXjlk9ohyXcO0SGAwnMOjv
pJ4aUQaEoQJhHO6gXkjBbS8w02TuGW1VPHp5uuWBn0GB+2KybwV3Sl6y4iBYMna2HnMWNAmOSzch
8yLExqIOPWzLcZvTYYYtX/LtsqicNvb86oWRyKK1JNKgASzA1QubjKseGvWc3hND31o9lSqBaCUX
O/j86LClQvzHUxu+EgxGNMOZ69KTsL58Gj0ZkkTvAREt8lMkjcGKCJt2n3I8wAopAUkSMc4UyOID
7VK0TbVCQht+s6B9rTaW8w41FKN9UaGC+omk/WVTFH0taqt5gZj1qQAgUMRxgSe0vzdGgFZRjUkk
ELy/v3K/P/lswsjm5J/TWtbRz09BaqZV3JLz5czt7HQd/ts5hhkWqDQrVPGbXYLRAj/u00On0ICi
hYtwgcuyQX2+3JDDDBuEAX3XRXkrrllbxHtN4UzjJsHFN1Auuvyr8IbviVkEOvSiO/S0YuCXkd5H
bKm6Eu/mPazy3JEyJ0NBrb3z92586KwzLtO4WptI2+WWBRuMv/IC1dvgERLQPDuWugUvg2wlrd1c
vi6mpxEnLIzxwKJxzYNnZ0hmsIwCE5BWum7r1YrYRJioTebE4X+wd2a9dSNrlv0v/c4EZwaBRj+c
ebBGS9bwQsiWzZkMksHx1/ei8laVz5FbQl6gHgpoJJBAJmAHD4cYvm/vtVd+RZmEmsDawYpVrRAf
ee0OaVEDl8baafGWIOQ82mTarnK2QbK0wA2yFw7INVoU19bVdK0g4YP8u/MesL+jC4iw6Gs7AxdF
svXtLVLzQmwGuaUiPF36HLS6JV0JSk3mVzdcle4O403mX0pnU4MnT5YKiLW+lw3g/m2h78bpEscn
mPXK35KOyP+0x41fbKfZRLVPi81sN+03yXOTXFnhASd4vMD0HX0xL4fH/hchTc/mVvtS/KyofqTI
L50r9Hg9/g5LgcbZpJhcxx91dS/TH3F+k2tLDufGtYQcZBx0H3DGytWX/mt0MX0yQ79bGuYXx6Q8
7QN+ptdwNkNrmTESojnx4hDHsWh8KZaWR6nFAo9nQM09THlmL2PPDFc6Pdb9x1/J+73j2/CoPubW
AxKX+b3+7dPE0jMIc/ZLOHqxBvu6GCkh9mO31ZpE8LSg7FK5h1sSkLvad3n+T48EjO/SoKcS49mC
Evrp+AY/OHFrdJQN6ZF5FKmVW5E4PuECRxr2yWDv5iG25JRfHNYmfZ6OzuYE0is85TWWWiV2He6a
Mbigbr6RaAsX1pi9hIqX4S2W9OObbM6Ht7PJgXGR8AjWRUGB/vRH5mmMXbB31SpPnGBrdND17MI0
FwVBf1tm7fwYO9asTDCWdPWHK5WRiKd16JDpXE7ghom5KbPoCDenWWEs+plPhYC3ujChuDgdiVuI
CRGBqmCpZpP1x5f//q6xheDlnDf3to706fTq4U2bnYZEe9Vp1bFGlk5jbBn37BnbJkMl1JcPffLJ
oXt+Eqd3jDHNGVI896h8cbZqucjEGx/uLtu0Cnu4M2xdtz10lXmkvaIxreafiaDerRcWygYqzD5w
dPjr9tmv7IgBorCBUIlyhDpgoco0uRB9q132Y3X3T+/o3KFB3DW/hoavn72HcVl2jRfjb9FYi7aV
To3MG+hXYJNKvHZVhHAl2RYXnyyJ728q755usALjeaUAeXYm9mPlE0gO2JcHWi0ao1kjgtG3WWCi
Ejf0xzQh1uLjX/p+R2jxwsyVSBrUNATFWV2jcBrDAVxcrgzcGgs6Mxj6OyqN7kScaWFiFlAuqaEp
ibQL1RILWogetqOR/uNp1mdpZu/PMdW3zfNzXCtTy00ri8Sl1FwMCgk9GXIgd+BGB1VPRBav8OCC
E3Cmm49vwfsX63Tks7ue9FPrKTGP7K28gUDvjrC/pds43jpMPrnd7xeT07HOPhtJVdhjOstXTaU9
j4KjftRaiBND7NeXk/pim0m1MRyacx//xnlff/q5Mi7TKlMB7V50mKdTRB4Xji/biNJcaKAeH4Gq
EvgXfnJ++9OdZFvPEYOFAq3i2SeKFYBY0AhOr5NDy4p1dzVa/aKpiXYVTvSZBOAPr64/W+x5cS1k
yc750pSMjUNwO6iVZMh+xG76q9Sa5dgZwUXPylEG1bpkTx1lnrenHxjSq/hsdTbf7yrnS3CYAC3b
d9Abnt7XsKaFyOJYrMruWUZzkbvwIrrpCWYGfIkLve7iY6nNTnjbeAFvDpCL8nwWTeQhKqP/UlPY
WGaWWa6NvPs5cazZwMyWy0grEniyxT9eYLleki94zzh5cddOr7e1HAKW0KriM9auJGR0I7TlBnDw
KnPHDYUq/C0x3pSP375374VN05diEApZ6uAkXJyOKmDcIg1J0pVy426DN+1Z6weCsb0HiyzEf2cw
i32+SWmRU838Kfy2YSoDYauuicABk3fI4o2htU+Np1bKbUMz9Z/+MkSLRDFwduP9e6f/RUyk93VE
F2II6+91RdyjFP62zaHzGpX7ycN7fxvnr5ctKPXSudx+9suCpo3IoBcEgzvVTrju1glsfH9sT4GV
u78+/mXv1iKbwSjtsx1juYVxfXobR9JAbEUUxgpQMjWnBGJN5YsXckkW4Bm6fR6h1/h4SOOzMc/W
IvzZtteRyk1YK4KEzk23pYQqkxatTu4pPJtpoLcMWCg1XCzqUU0YmekfUnbuyyJ7mCbOZi4hm0cv
EMSiWN7h4wt8t9HintDBp0xDF8fVz9Vjw0g+H9XIeMUhAFtoZmVXpvpelQHGqZYgozS6Flkv9//G
qBTlDTQcjH9em3JLIjMSISDKKagzmCep0qRbtsqz56jb6/D4De3rx2POr9LJeoHKh2RKmz0eb7b+
bkM8uLVFQFNCgVML9hkRsob/abfhTXvzX6MIClCW6yHZpzo+fzznsio9k77yK35ZQKwNUNejaiYS
DpLOWzOZ3PtpaOxGQBur1jdem7R9JK8Dhv+I3ryf5N6MopfGiYNP7vfpGv33VQnmDe64jp7+fLZq
SXLrAy0i5FO6F5afE0gLFqFtwoRslzlW8inC2hO7o/3J62Wc3nVGJkCI0idbIMsS7wv1URHaLY0m
vrlY7ZLBBeE4jDvSJrLNWNbmVkcK3TjIiAkPx/E3ROt4POblvnCIKQn76dvHL8HZ2fPtely4Im+7
BgSTztl6PiRa7+kkyq5i23FXVgU1Cy9U6NVrv6GYH5bldlL+I3IbsqxSytcfj386HfxreGpSNpYO
NuHnssk4aCFQJQzfNUgZxnG404YGB4GONxn0W9Npwycjnn7g/zEih0CHTq317hwoh9Yd6Vgk2DnM
cCkLf7jCxziVIl850Wjtqs7bW9jz/p7Y/xvIS1fyZ/FV1T9/Khjl/wP4S3Ml8f9tONr+LNn7vfwO
YJr/wL/4S+5f88JDnRgpJH0WwdfyN5Tc1v9CNEF/exa4Mg/PZ4V/2Y1scOWEcFHmA71kC+qa/2k3
so2/6E6zK2BNs9kMU3D8P//7xFTSnP3373BwLuV0iuSvpwfksHEk2oQz8PmpO68S3+usFi6owLK8
zQiLAEXuSfcb7SFbbaI20MHmhZ3lbly7Hu7J+hEvXPGwDwhyMRdEGoF1TaMWa6TpUn09IINJsiPp
Af6jQ4Ygm0aV+yQVAldxtkUIgQZPcdddDSYBr4jHTOKb8rARz9QjSHRvfBzdm8mvggsiwRoSr3oV
gSHxSjhoOVgSa5HqPTBaZSA2EUZrLkPP6NKrvguSXdzp/hfOehBtzKp8sZ2k+lVKihWJFukvE+ZK
2lkx3PLSJ2to4Y1ZX8Bzi/TLOE6HJ8W3ce8XeR9vI8JSwF8kEJ1AaYZxjN/W9hoIjfmEAzDMmxeO
esZrVICuWWhTnD+Yike90MeQ80JAlArsANoBMD2ihngEQ9XpI9HeBDvEqQt22gSeEBusvvaMZGph
lh/MyM7Tbd4U2mVNm6Nc+GWSvEZJqo0L3CcjtDWJXRkmiudiCBqbbMldNYylAwyGWNtao+3tWH5D
TxQGSwx7TZhgcjPLCtZB0YIwcAtLXpQyptMgtdZ8Jm3HSEDoZPUNe+0QhEqjl4+Jmgju1lM7g5dg
KnFVc7LVllkosIlXtFqoyNi5bq41za4frNLxv2OjpIJXkVWuL4gsNV46cr8JaSY8J4BY2KtDF9XC
3QX6CFvHkkmOyMcsVAsN02an5OXtdO021BBBBYy9BM9rJ80i9NLC3mh9Ye66oexB3oLkEsvSmMQ9
NYGiYAtlWhpmfodTv1DGGK/opMbath18/DU2FovqUDVyZCCidxCaFWWF7K70OT92QSvNHf46kCi2
X5Lfq1uiW0c+nm9eFII/wZfX5lfYgt5tMahoXzAwjK4BIh5ZuhahVRbvWBgSQbz0mqa7J9lt6pZg
D0aeud+CE8YVDhaQ3rH9koUjpvuAM9ixQstar0cX4/DSFAGFWI6HtJedXKJdjiZNXHhT6aZLu/fE
CLkxMAx4whq4ndRrpgls/Ihsw45rx8FCBIcP155ViEWUpyBfR9sYngs1+E9SMyE+2Ypd10I0NtKs
wB8J5mCXN27YePnf64lct0XVtqB7aZJeTBb5Gkv8rvpOkV6frvsEGcXCcocebvSMQYNpM4y/gCXE
T15L2unse1DWAoCVM+4j159xC4Qk0w7Rq/qXEc7+6aTUbOyFTmqEq65kzw6NUAMs1MaB8+DlJbZs
AGbAf0hYAbfEAb3+RhRU9ivreu05b1Rlwf+UwU8lJek3fIH9pdOZU7LKJNIa4NBQpJZpDfWCgOw6
a0GyGtEDMcjEwfRW5RpLb4C4gHMwattlGhsoHv1sDhVpJnLmcQtC31mORlFOi3R+eZaFkzTeobBZ
SRe2igDAW2mHylfaPd+p42vTtQASARzBiYDf6kLlcKNd2cLIEloRQBtoPH1PoF+fgPBFNA5gV9je
ppxInt2MGqihFXJ/19qNsKfAIY9zmp0V2nW2rhF6U5O3JSfpSfZavYmmhGZMUA2Zv9FJ83wkQQsH
lhADkWCq9F/LQG8fC0V+PM7nuIGFoDuhuSlbpe78YXTjZZJ1qbtrpTKLtTVyHtkEBHb1m4IAE8nM
o1vJDy5ngCXj5jEWQLexnwffbgHtD1l7G3lpGK1zqXX9ri5bGCkQ1Ax1a9cRb4imjY57rSvPyzdO
ECfIMKkUppu+bzCCe3mTvWqQ5pbE+EGAyN18JdGH+omFa92r2oRKUulBMu1SRLNIKhdOoDswYKhR
p1TdeX6oqRehkwQIW/NtPJQ2eoGC+DEid6o82Ds8exGDNC7Ha7K61n44Q2sMANA58NHQWrl8x7ns
ruxK/9HI+EZ3UgKpSMOBqLa1wOGA6yRo2c3Vrkv7lSWKo0uXx08IgLP86aqRlUD/Ksnwdh4pUr2O
TfF1SNlUognsDPPFCK87VV3k6QgllNSEJto3ik03PbKxm7FUTFhhdjXE4zqvose64xCmHGC8Xt3f
tQVsA4KLh53lYiIsitsuh/Xj0zbLiFovIoKms8pZ6xUzTPuDPNtiSWLYqvcZLdPDbVL3pM4F4uBb
yYMzWhTtMzAxCUE/JpQTbQLuklr2akpxDljjIZ5kerAbSzuIvL0LydJZOHazQjVV7vp0Z5Y5n+pY
79NwRMdQiF0NnSgT3S0O/n3n+gffkEw+CamQw/epg95Q9N64588/BHX40CSQnILC/pql8aHzoqNI
rS8pnCrkopPPZDtuu2oA7abz18rQviGA6YejJQVc1qghXMcxOo8+ZvOtYGNe5HyptVprNqwfOmfp
AL1D6oesMI69gT04B2MsHfsKHwRvDVMOqeX7MCD9fCFE9Vij3MyRRpSuv650qMWJudNH8U023kCp
OKoR/on025wZqLvyqjHjNRFBAKJFfsFkhLBryON1NCSITyeQk1FhfPNKQpCUMe9kMvWDSLHbusrF
suVrhG+hrzwt21RlddeZySPz6RLHYbTXCvOm6/WarVHJJBA7LNSV7aHQgFJeeeWxqrIXM4sehkCJ
HzXxZHdDEW1aJ4fOTVVlkUdGu9DEcNH0ertKfBDEtNhuuoi/U/IBrcu26mM+R9M+5m39Q9gaIRxe
Z1z0hkFLfngEgAAlL3F/MtwqEellBPmXdObOQYvvkLtE9fMiMey1RWzUVrDfWJlSe500Ui5gKU/Z
FBxMWcuvuMLYm5jTsqO3oKXXdtKT323dEqAFYMxHnVua7kgRsbOf2rqbvkxpCNERvG1WtVRFxhsT
STu4SwTBZk0MLM8wQRqTF3KLcrYOu3Dv2tYl4a1I5dW+zgqfOx9/n2LapCBsCYoj7Cu81MAYq9G9
Jt0UogKr7CB14oytryYwmWXU9ysTv2Fke+06khPNAYmLe0xhJeqVMld2GZCLBTVKtfrC1NKLsQ6P
aepem0Z+W3jBovFS6OWQrHXAfiw0DuDe1CCZntSunc+xUverLdLKaObSZc9Ram6Idr1nl/EYI333
ox+FnFmVsF0utRZjYFF+bUfr4KJbWDikmNRCIxoNcH4W7yycTddQJbMMPpdRb4JabVr/VSvVl9FN
IO0EwQXUraOODITwRmibY7CgZdcTLp0VtrGmG0LzJRpmIxkTezMRUlfU7Y745nVSdPqqm4dq4uI5
8MtrW4Y66YMWBGZscaswdWlg9+mVQ3J15rsETwTMzOb0AxRcvJQp9lxEmC2h5OxGdLxARRNtyl5C
kpla9siFvfPd/LJ3mmMx1MUqzZhOmvgR+38NmIyNbdlDRUud6oW9dbfzyxf43ZJ8Fn0kssAl2fLZ
UzygfTjp3iuAlyujD6qIc4FSYh0Bc0XS0Ai92JRpW1NecPMUGkzqC+gtmUg2dekP6xiQQoT03sWC
poJWwzyQsBY0so0v7a6HkdeBcSsWFeGpP2py5F4MG57Ims5dINcurLcaPjYB18vAwfoIgadAz9m1
mQHZsiO2wB9clkSFTgiRQdAcpcgR6nDAtw6cYNqf3Nu025tu4NHZj4Me37oU7k0S5vkv4LU+wYGd
bn/1NDGzckSF2G4YwuKbnnlR90Ub2F9dgQRT157fReg4ss7+Ks3QgAQtfSIpoiFHAZ+Mg3zl09In
APlZrW/yzpvyZVu09PoHwQ/DDqoCGCwsDTd9bzbN0lBqvKL52Kl1btS+sxpUPsCkjwdIMeNALu6i
t5P5AmkfZwddujbLIlAvdpZAbdxDmcbaQz+VdC61eqyO6eimINZH79VAH4mBX7aKkq6WTN/fTtf/
v87wv2gcflRouCYPPD+pM7z9gb8LDZrnkeCNxpG5cPbmIQr+j0qDJqy//taoocJGYf57qcH/iyOp
Y+voFUk4pUxK+epfZBP+Pirn0O6gQGAZdSldnJUWPio1vGkA/6tMOjvpMcdZ879QYFIt5af+3tEo
0E83tj+QOayiaOMjT8eQMfa7aXJpOInBvNTyTu27CYzxkmBk/9aX0KkcPUu+WBoYELNt7GWidLAD
SC+3SoUQnIi81CCSxzpZ1/w9IZ45jl5D8Uk19U1YdXb1VHc5csyKv/n6T6/eyDTEnoFPNhPnr+s8
CuKj789k6jzkvKkK56lMGjglY0LsASfWCOQk3ERLohNZlHbsbBMRoZzV482UcBMGu51RRnlKEKyE
0++2ZIyVt3BAqkccePpCxYX/HGTYTYlTTli7Bpi61TAO28qKumPETmGFngexh9+4a1VE5aXe5fGu
pH24STwNsRH81001lMmxZgbb/fbmXf/9y3+vHFGB+q20Pj9N0+JFooOADR7d3dn9cGo9L0EgWmtQ
YMNdBp+bXJu2Co+Bj2JjjK30sdInEwht3f39/Z8UsX4f+qxjOo+N/XKmkjsgGpAazNf2W2+syNgH
irmT0vb8Cwu4f68ykklLwXlFkl2WeTUxQC38yqjrvmlDmh5GQ/74+A6c1nXnq+B1RmAx90xRc1hn
bZ4ykoqjoFDrvrNIY6oBZFCY+KV5AAzNfNpzH+LFx0POPfzTl3Aup1NDRqzCwe2t8/TbD+9kFLSq
8tRa9Kw9JvaovKpvG1F8NtD7p8tAOMQFTWFjtuCc3WHZhYUzuYoAnoyDxeRM5TYoHbUpqtmb6dVI
yGphHojEdD4L7DptRr/dV1wGHu+Xw+8kzfF07IAnG85rxzoNFJ5JWcm1cMESiSb01ple38kiINYG
IGdjTN+KAPjXx3f5Tz/+rXtBf3JuyM8P/re73GihmwYdx4zSCR71gJ1J5T7Cn6S2RcBEr6BVFu7d
x2Oe9kzefjT+QOZsBDMezYKzVzrWYD0XbaxgfjSEw8Vhs3RTIe8/HuX9+4MbkMkcYQ7NXubg01/W
DnbTFJ5fr0GUYav12fmMo2oWRYoX9OOhzrou8y9iLEqSuo7ISTBXnI7lseVKq8apeYz2sa28+8pw
fmoUwlBUcDKYEkB2OiFBcO1WpmoePhn+/dcp6MXBkGF5Yy10zm5oY0/C4w2r4VGar3VaftGH+tnT
1bMVsgfmJFzKkDAOolmSyPuqa/5zn2BxcCZT8n+dbRX6wHEFxLrUe/r42v7wFE4u7ewFV9SCuyDk
0jzHP5iFf+3b6juPZvfxMH+YJrkFSCR0E7AXu/azBdfVcjEk5lSvE3v46qlmK0rrW2YRZCDgnjYa
fCI9uhA9ae/QwYkDg0//yaf0/rXmEpig8SqxLXlHnIgTpUB3DLwEoirXni39VS+t6pNfOq81p9Pi
PArbCt2AjcALd/qq6WWS5aByGCXx7sPRu1OZ+law2tagxT6+qX96rWY4G01s1h+aOqdDJXaGg82h
XWJNst5NofcIZBaOZBvZ284hQSoW5vjJTfzTz7PmnR0scnrZ+tlz9GsDnUACgciWVGh8kr7cqP6u
bI96uvX68e/702eLDgn7sIevYlbYnP7ASqOFE4wEs9AJyqDswlNz5gJ1OCLwjmRCoovCzdMr8ViG
MKorquefXMKsozl/nBa9UgftIELQN9jWb/NvS9uaA3lVr2vXvvBZ4o9x1SUbBS0M7cJPksetLxip
49UQQ23T3du4w6v0b1yE/Tb/06JjETp70KkflqDti3rtDOUjmcP4480Lwj7upCG/sbW7Zu2aFpXz
y478hTWUbNv/s4N4/X57dRaU+TZ9mgjQmKTYY6FrPHsOXZ7kbdiE9bprunGddNoXP9XLbRok0Rrv
5IYy/rpL43SD15Deh68CbRFZTrSi1r+mEg8PD0c/4RqAuiot3XmYCnBhFvrq4wt9/3LS1p5lSmzo
AfScey11gVJsgvjHwmXfx60l8OSLLf2KfjF1MF8+Hu391MlS4s7HCDqm+H/O7krTm26rEqB+PoWY
1zSNvzpWaf2ihf7JS/hGzzh9CfnIGUx3gZAhijqbUxLCUlLyIvS1UZl7LZOPBNOAyy6aazp/cNED
xHDo5gCX5sVhCE3ia33gCZL8yVZHrFV45BwmEdTRIvWelSu6nertEJJ7TrvJYTNhRNFN3fF8IJ9C
WTYHQgMIu6UZSziwPvxAj/eJMuP8WcGpNDmA8ajedu7nQpW+LSJXRpAVWw5Qa8cBpDGEJZF7kx2s
YtIjPrmJ57P/3+NhVZ0RCKY4V3pFuUo6XdbTumZ3fiwT3blpQtDNH78T51PyPAouTQELhbeQPevp
jJXZsZHHOiQJM5gyIlGj79MQPytbfmkIUvZpw34y4PwX/v5qMKDFORDND+17DiDzBf02Pw2SWFnH
SKFAh174KKvUhMlXvZi18cPI0pqKDr3ipLSLT8Y1/vD85j2xNW8SbZ/Z8XRgJxEqUfR61llVUOZl
FTJL6y5QQHEJZ7AOZifXiZPci+lX5IqvhU7tSCDhZAc0lfkjhHwIDH5UfjJXnn+U3A8OCsxRaHIh
I50rjXBAq6bgW1j7VSNWWB1wCQWhvwSU/ZmI7Exb5GAx01FWvx2AUJIhXTi9BemotSrT4oE5MMzo
CyH+DS25wqg3wekiEm7ygCS5k/Hi9MFmbOjJcvLTlnZpb3g9ILP18feP378/vA7Yv7z5cgT7rHM5
XVvZEWOlwzppXLVp2IvgW2rk2vGmF9MaIVggHA7jLNp8PO67pdpDPoLYl3+YgudDw+m9oGbDfD4k
/Xps0l+ZS1l94VP6J5pqKGIY3cn0Bb9YeXQzYi5QINXIz/NKvX58GW9K1NPPgY0CTDggXCjs3j2S
NqusLmy1bm1nvfXqyOAJaPRVr5vtNvDUz7Rv3buOvQ0pcYYf3taJHHdZht3E9KMbTdBayjzxpe3S
cjfUSMhtLwwhg2hlfazsod7Y2lTeeFodXUmaD/vUnoy9X0z9utQzkuDziua3hQVZSVxagV0iXKW7
S92hqDYVHcdlQ38pH2W+ypouvyz7YltVhbU0gXdg5irMPflc3wvqawcoVNZLo4zhVuUlF9mSyZiY
5QYTzbeqt4bbMZswgvdptzNR1l9WJWkvcZeVVzSnpy1KEW8dVUayYjOaEcDR98NFllb2pRIJVRFX
r8Vx6A2S570ycbbUZK3PjOR/eCt4EmyfZhEe8sLzSUIbqzFxWr9fh4V154T2PTf1e+nJ57YhMTQm
5t6ZGpIArXU4aj8+eRd4405fBVZlBJckwzE/+ufmlqlKhJ1mdUeoQuu80t8J7k2igHb5hEuxph7/
8XDm+5mH8ZAukVWHHorJ//QLyGP8SZhku7X0wuBba0jsFrHnALfQgx9xZ7rxKhsqrIuZNty6fdA/
ZJqV3EVZ7R3JwnB/dQkQxTwZtKPKG/ruWhZjkKqrMp7YNjGbpfo43NKSMJc+EVJL5fEX6Q5hPIA0
CXBq2nj78W96P5tgUAd7is585nS6Zx915oyjX/c9X1MN+NmTdXxd+7G4EnLg3XGjYC864hSU6ZHg
/fHQbATmo+fZA6TowerFFWC1OJ9eIxJMwoB2wxrtUxFv0oREEjhD+d4sBXkcyC7kU4nX252z4Lx9
TeYR4qhcy68CJy9eBxHHDySJKc6ScbwvGme4ngInoIKUtjat2nJ8FC5RIqbsfmXtYFwmEakmJrFY
l6I3ODmhUXVsAnGETxsO7NtGi8fyeqicp8IwLnWsazvTLG36LGW9AnYHZj5/sSBL8d2pcm81jflQ
e7n3PJa+ROJTZhfFYA37LKi9nXTM6lplJslnbIdvu9GWl71tNgJvTovlUOaEsWh+Vu8ikZh3pe6V
sKc0aw2aod4VTiufIkWbLJkjgLKh9RZWISvI9ywzj0Tf9PfUbfx1aqdmvQ5G2IqkM4XJ0i+pL6wl
uYLE+uV1+SUmeOkKmD//HZRdeSRyc4KQ0HTTi5a22gv7bOOu6S3nxRmqlrQ+NNnknTcm4dDKkE/I
PyAGVf1wg5cq2wgrmPa60uIrNALjjdEBx+6kFpC0ZHrUyZPEWEW4Moljael+aRYaudmgPTlrSZaE
hY2nqGi0Uk3epFVBp29MBvANdMsd5DLVJpERbciAbrIL609xL9y+ucNlhZET/qJ8mkgq3jQVjIqF
YWn+pREbkiy0AXtITYdRWFV0xO+tNlkZeis/dM2F6AKYRi7N2nVdpindWMq6T+xl8ExROaXX5DnJ
Lpsib10IEByjVVaHMU2SnRlX6asedu31OAqSw1MEepPRR5dZPiSH0TbjrZfEPT0EMNFCT0j20klb
S0YrofFrXBAuSbaYVqYR3W4fIZHVEAFpZJHzc1CjRHFG6C7hM5x4iTZXlLm2MfwIe+madUWUQkCI
8EjgGTUkwm5YSBC4sHe3MnxWETKDne4PSO7SCK5b0sXb1A2svcBdubVF3F7qqHAOURKKHUzn6ZYM
PnQHMbFl8SLss/EweWN447lsWiZH+l9SqwmoccdfjSQ1vlSOJOhc1vq32reKY+xKQvvwCW2aWjdy
WKwFOYZ1is8a9cy3NMH9P9TCe45b+DtTYQ9zOHgaLYd0zB/itphYXovxItC6YQm1AHStnvvmoXeC
ahlP3toYBdb2AdAUirD4NjEHebBLz/82dkAW68AZbmuN/QWhYKK6qMcs2JRdRjbz6HFHlHGpCtLo
J+phFwEm9aFqCKlPDe+SXBOxHEJhrFxfYfyOc0J+alkK4swtRzuosa8uHTepv/KZPLVejXJHyGyl
cabYqtr09mRi+gddxNpucghHnxzNu4tT5a2HMPAfB1B+t0NEx1pmPMwu7MVGMmneptSXL1pdqlWR
peJyzDP3gjjD7qJuJ++7ySrwwy80Hl2QJ4/SSc3t2zMl4chdZwMRLwGiI85xaiyPhvSjYeepFPBn
XnP0G+NOXUB1pVsVg5a5M+gQ3I6FgDAHRGgZx+CPhAzHKy3NoYE1w3Wbm8NtOVjxMUBWQs9ddzem
h41fM4W2znrfXQ7o+48Vp+FDmicvvTtA7VOEHZLWoyzCjJwbN29YjGTtr83YTa5jjqjXCG0D+vt5
hPrHnLTpSpWTdYGKMUF4YBArsEhSB9q6a6Qxmp/WIvLQ6Yhxzvr7QqvWLtkWX+M+MS69hPeXIWrq
pp0ETpsSyVPXNY6/t1VQEXYaHbq2Q81oxmbZrwPW2qfM488WjZBPZlsnxwYg0ms/INdUVV8eLRIh
t7noCWBGPxsTNIbyftlzIx5L3eYaMXIWlw4os1oF3aEC9CEjEV51vqg3QOqrA6JqkgPTTNwgF8LN
ioX3thViep7qJn7A1zDeFH70tehL7ac7eTZzD6JEamgkRI7g8LKkK8h0ntprL2gi0sdDox0vZBHP
MehNYizwq0jvSiJpNHZTV4hbiikSnzy6DncU/GH6dN59B9E9Xg+6jzK1IHpt2BVFHd7EmU06k6f8
dsUd7h2OiEZhrKjSJsNKWHLGmY1ut23d0NtE6RDSDaS9OyzTqptwaADTCWRR3MjUxd8mKheuR1Lf
Z4PeLyNwJ1dlH5Q/E0MbHrLI1xi66Xr0Z+QdWppNiFOkldGmbzqkvFTHvaXbaS6ypcEZN41fg1bs
I+Uflae/Tm3prdtObRSyjoXVVUDO0sC5aJIheUBgm23jAOfUIjMFUYda3F9THO+ePUKCXlI9j+9K
ib09L6w5sBCBqNqYg4kAOaq16QnwKX5CO1VCknQz5TsnnJhv9Gzf+yRF0R8tf5FllS4xcCH84X71
9+5gjdcIDKmKgH9eFrYDqM9MpHUgebzahGXRHjuXnkwqt1Pu9euB48lL75vqsnOs4T4IfDltBkOL
LoPStn7qevxdep13FSqnftVkxj6xhWh/P/TMKXRnx+FaGgO7mlQK736aTLqHpaNfSpmkez9p56wk
NdxxDvLQjqQ4fNDTPaHu8hHfESulCpQkfHTLugy/6ml35LxDqOaAIs1vwmNWJzeu0yG36iofUQcf
axfq1p6qI0RpN+CAszWURptbIkbXnKG4JaIWo4wB6COiA/k8JFMef0P0+zTGdqRvWKRRFKEhYnNh
dzygpuTrjCL/MA4m+O/Q3uVDDd0d+E23rSfnOutRoy48qDlQBs2KVc5qLKZg26pnhVFBH4F7QpRC
3weRXLztgnzwxtsuks4eIzmxzEOcVztjiA+Ca7xgu9JcM5HC5FPet9yZ9zF15h/hh5FIl3Q3Pfae
DUs3yEs1HXVASDgn/y9tZ7IbO5Jl2195qDkTNDZGclBv4KT3Lpe7+qsJIelK7PvGSH79W54VlaiM
LETV5AERgbhQcyU2ZsfO2Xvtxn1KqabtQu+2zkBJreWj2IwxYjzVk7qRaEiGNbtDy+S8liH+nJjZ
1KA5gg3Z+Al5psi6Kgnf0Qt77dYO+R6D3NRxQRBSiPjZq9SbTAdtl3cTP7Kq+QvtLH7hCmWfCC7B
TpW6s8lcJzo3XkN17Xr7zL6h00ktvO8xBe+HW9OobeLpVaKBPXRkYh2aNpxfdD3vj5XDq1KRdKhy
UuCF0qtg6NCvkt1IxsjkZnsIZlvErKNvdgpCcrVLahjfVpQ+8TKTwRst56wuXRTSxId0s3nppdJ5
84V1dUMx0Uuc9GpPEMwAciEu7zOQUhdjqbsCbEkdn2fBCgpJY7i2aYx7CRvzeZnTe/Y2Yl+5MlSw
M/VG0VKOKul168SRhe+x0F3taWCWmhck1XdJ86DMyDu5ovgKSQE8wqeilJGDdE/T7QN629+UnTom
DlFFAt2VZa3ipHPXmPfaHWegAeF3Mx1iNdn0w6Lhme9zRCA1ova8adP6UPQfUfExO4m90XsUtZhp
0sOQzVRkZhhvCX6yqJPD9GQMpDapruYeRriek7A4T3YpYCfzbKbUGLgVyl3YkZyFNJSMNXw3fLn6
wphQriesTecYBVtgUwzudVSuz1pYNae8jOaHMRHJ3uwz/RINyBlHQ+eQUw2ZJgNSa4nzZmA6sXyK
+eQsRrFtWmt+lqoG1IED48FKJbKOprBQpY9GRcRgVdp3ZlRmJmr7W4ZrpfHULxzcyL10miMzEgIN
vXk2YY4mFi/PAKt59kWJNdqLQfJEZke6lyJjAGuKuXzLVNYKLKmX8X2icKROb3p5mcOY+ALLbav3
1Mmjx1HL6n2fTlO1iUJFtjMti/Ha1ZxzMRgs6kyOtDqjrp82DYK6bBXNIctU1S7F05Cn2ik3iQ+2
hwVbXloJFJAASmv0NcFgAZ0PbW69DnL0oatT+2Maix8tbWyLhOHZ5KbrLTx3HU0rXZC6Q5Uy1/lW
AUs/0YrSDtECV1gQmPuQ5HKAHiy8X3Ehy9diJO2ZmXCyrW57PllglC95wkVd2pmFt3cqNxgNKkGL
XRBuah3d67LsKbGXZNdViNW93q7XU64156nw/BKdKjHjpBjSiHG3qeYmPoK8h7lf0FXPTb0RnnaL
Ae2zcK0S09mNMVGQcs7rr5nHK9AjCJihCybRpmpktt/PoIqacNYuNm6kLWeE+vR3MU1vtWKdLegC
odNV+kc1VTKQrSsOYdrXTMZi16/pc6844LjQj8saATdKpYZ0007ZFHUmgGY9DdWHToTwJje4OZWS
h8abz4z2xMuCsNYp0+hlVGbySeiPvlmGqPgatAJ5BxF6eED68kHlQ3ToiE8/zdrI2g5QMIjr2USx
rYwI0aUHmdSKksmvFxvZ5+1H6iSNHuC2bt+KGvRSW/qDN4awmsbmNLrGVpnUdD1Sy11Tky5TGg4O
LrrXW5T2pOQuZr6NtL5GnBve6POkM1FnYvXCuHAkKn5aTXXL+UXrvDsa9IuBcQWpaknTdWf33gRu
Q0sIHy+rsGd/baL+ySC1CO5vJZRaZUXcrDOVb1taIndg0+Fim/ZBSNVvF7OlvI3MgatoVtZeTbgq
InOG3JuY46tlZGpf11pjgGQFrjaULbr4Fr2+Vnjsd60RjPHTAoXioOmC4NMppmAMc5fxDZDvYjW6
LdVdaXIQSJ8ihQM3FDph6bQk6EDMj1GXyAPhCG2QuNgIbj3kYR+aYtyUZpH4hVaisSJvZOflFUxi
XV9qn4tWbekMVL5H7b5OU5WF+sp1QlKn6oE9Ku2Ec2qz/jxMHBfZdvzRM8eviEk9KNbwl2d003nO
Jc0oBHuXyApLn86ItcKgJXErhSfPQXAm+05tljD11jho9svSsmVb2tvUpvtOxt+lIB1AWbdDnKoM
UHGE6E6L7FZUC9627eu9NZBdjqJ2eRpLvtiMU7hXk9D3kUjWqc7wirOK340ZRDcV3aA8+JV1+g7r
mozVTaUvG/r7WAIYVZCsm9TbZsrUyU1pMBpWZfshGUFBDit9bk2wlk6WrXVNOnfCJBfFTuqTSRzg
Okt4FOxYzKSoIF3HcHJH3iJ5FFH+EJK0Dceh8HjEeurdaYuh/Zmb8NFH6QsX6mW2s52y2u08yaMa
iuauYUe21mMb1U2QhC6i5WYyPUqUZfbghTpzSVKYNl3MPO0OAgmxueCFdlgpCROwbA1Ll5nPF3dp
p6uVNIin67HUHiwbLXUTpcbZ5UT/nWAV9nVRvi7MKCtS4jtFRCbNE6/TJnxX/S0pMxy2KbaZL94n
Dz07y/7Mw3LEpwRbraZZ5EecLcvS69HtyUuYw0prxWi+jsJ8chfD8lVR1GcbUd8KlddrUhjAVr05
Q+8lsBDip17X3M0dlgOBbNzkZOaNHZWQqTAyRZznE9N7N7rlOe9w9eWc2tlFcVfVc/qb5kTmN17y
TDDHgBgzxk6S97+HECx8C/VEWRyuaW8aF9sYjXWSevpd7Fju1XQH95zEAtJOPaQ7tHHFOdLEPuOU
fL51vdH+qyFnf8iTl3CeK7bvzD73cW/c5XWUn7GDoZdsoo2uzDc3EpFvltQOoTDsOzm1BS+Xkjtp
p9abI6ZpJ4YOSNrtm1MaoO7rp09PafVDlU5MDcAKrMNFLAfazMwP8I82vj05wECGptsBQijOWpOG
d32ce59O1Qok/kmFg5ILQDctR1CAQ7EpNXaKWJfJc0+TR9LGmULjy14cNqhcyBqk6WCaZ6TaFMQR
LMlaH+IPh57IseGduDrcg2OkmvJY6ubsEuLudN+enGP+ujhlLDH3/a5M5+jecWpMa+zJvzG6aY91
a2Y/KMzn05RH9a+uMLOHvtdR3Ts6HS2nYWA/Y4IhHx3bwph1RpDRrFmbICO2ZRXZgdk2Lq+i0b5F
Rjc/wbpot5OXjc9Y2qord7fX/X5I4l0YUvhEqZ6enDbK14zqSQet0jBfc96ZVpQ+8ohMHXdc01vY
SSa4yaBKF3xDznDXl1PCBK0d9inuM/qOKdKtznI3OABSZIFjf/YyaULAnOPLEGrFY9GOZLQnNlWN
m0WMS5vUiBhBcD6aHhJRTkQie4JGeyZa+yMC18hekdFVGouJ2zRQMqSEXbO8GK6Tf3ot+9TiKHwb
E9bpp0bGkE0JvfaXvLBeSoy9rxqljVPN3trNmgprMrbQwG0aKPCkzRl+sWjgSHvHfEk6kzaaM0WP
rPEPdPR83eJIzMif0uQxo/tIoWZvGtlsJ7Ml48hx91HCBua6GPtErPs4W+Vq8PL3njx1MlgmhyGE
9oP5NYQICNWBrMPVsgzWmrb2DvMyfZykLAPNjWj6kgPuNVn/krjNnld3+GoHmjVtrrqgiuXgE773
AOOTjmCo0RiIE/tAvh05wbNtn1qhVdvY8ar1MuU90WxZv4/pYgc2m+y3HrJF93ZhbKzFtr/nSXi+
PUwm9InoTRI176fKG49JWdWnmwB0T79e87UIvCO21apbWdD3/Bh3tB/zdQezQWLBpaPTRwu2exx0
iV0rK8a7OmKhMPRQPGXDADp4MOV6Hu0SV28ZcTDq3ByXXgcWFdGq5GGa3CuZ6JSKtwP3HJfqOYpL
cYK7PgZWl/Yrfa7inZvmNtuuco9JJw+QvvN4ZRqb2e3pWTVo27dGZQyPwhLFdrTmcUOzGtwnAuh0
a465t7PUQESx2de/0rZyPso0yd5a0Xcv9NUkXLBkjtIgNeLqWIxT9ztkSnDEMWPuJ4028UzFc2oW
WV9I30235RxdZheWglnO8ctfD1z+xF26TbNvEjJ+BYDaiAr+LDJSDKOyWDeatbBSy9e6hv1OeM9l
Rk86r+/xAtaPNj/VMzOXb7Ynihaj0LFbKTO3P+StnFaRK7dOw1E/1/NngU/30FW4eLKkjOmv2d7/
8DP/NxN4m3UeIYlJGhKD3z8Joyw6TKEyM9SbJMc9z2SQ+zH8SA4BdebnFkKt7rbiGEP1OzZ5kTqG
BtD0OuuudiGELwaiT4qjdv/X1/Jf52Y21DfukgsaCuvwn0SVpk7U2+JEDdadcdOhNGEedQ05YK7K
JrYCK8zCVdOBL/zrv/bvroV/npjZCFzwSNymkFDR/6TJIFmdJ7pPmvVSifzggetazXIa0yCMnac6
NT+Qpz/P6Il9t01HjggU6jYDg1XfuOUlX+oc1aL9Qeshu2MQ6Z5VYlV7p5nNgDya+lexGBXyWf02
pGoFw4RJTAHDjp8W8e2KjrZDpVazDOiR8RW2zRmTPxTtWqxL8kIJWEG2ZzOeP3lLWXxpM64BJ8+M
g/QI3OkJ4ObYLeUT7Zh4r4/L+KvNQEG2YTFstbQzA/REN+Rj8QubM1RfOL/ya+HdWfHqVUdriebv
v76i/yJbdUBf4C6AEIW8/1+Vu95coRhVyEVrjbRA1c5bEs28M5148BSVpBvUSCd+GlwNJ9KY/U4E
yFQztVX2P8xDrT8PQxFWGJCSbhQOgYr4T7d25CN1MujVup9NeZVh5DKrMNXl77/v/wc3E5yR80fx
3f0ZmIJx4qsiuTyJ4v7/PlUF//z5U24/zT8+B9fOHz9d8NF//NMf1ljD+/k6fLfzw3c35P1/Gn5u
n/m//eD/+f77d3ma6+9//7evaij723eLkqr8r4gUcRNq/UMSefv+f3zd7Xf89387f9cf+b98/n9Y
nVz3bzdRMzJA1Ox/UJD/g6niwlSRJvkALE/YFlDk/IOpYup/s5ABkSUCggcV7U1d9YfRyZB/Qydh
oiwi+YnlGNj/f/7ef0g1/9LoRNf3n54cuB03oAtKrdsT9V+UYalWzFGvSI9ycru9duS938dxWOxb
Tyxr29W0q25UOWbyfizEKrlZirZG22nbNHIGop4pTxq9atZhW4S7JJ4TZkTG8FMUiQwye84+lTmM
OzdzyIKPSAL+zqkM1nrPYa9SdKmdqMJJi7Viiyg/fqSp1p3jCtKDBdSPHoJgJzcGRCluERJinJfL
OlqEjkan8oDVzm27avXMoa+XZFeP1v6hYiD1hFe2wpPLgeohK1yxZ2Lnvo26beyhpOaflAbpL7hW
U05cQdNsZGXKgGaue4T/keqrSM/cO6MJe9/ubj6OVisPagJnSKpNsm+K2HkIcVGdzVg1r41Rhcuq
V1CzfMsSOJJFb5mbiSruO0nL6Yoq16p8Tq/aL0fdAEpjG9bnJpmbO6mP9jpNCsKrGHi4lR4duyRj
BlnY064JFW3AtM7fCDuNnpOsIRnLSD21a7BSpb4Vm8v7WPX9sSg0kh7yvEjeQidrpjUUNZe8K6s/
DYlRv082jQt7lt0Ppw3tnFrF8Dtbev2WPj91fhLZLg7QWM9XQzaKfZMu7uskMxEw7jVp0NdRchOM
UwfOToqdhv2pfQ2tyO1gbLviq27m4qsyinK/9F39O7NRDqxSbaSeHFVKMhFreIdGcNOZFiLpsXsU
pVtszf4JxoC5qqoIFEJWvU6IJTiClGtpRd6KFF0GsZzZHiKdsZLl7YX9VEJFDlg6nfU8q2LrZMQi
aZEXSKIZmii2drHozyZ4mGFZtCBCrPxQJbPYIVgwScb4iQgo2SYmCUiDGTUoC4Z1id9Tzt1OeMVW
E3STHRuVAOquwEAyOw7WQ1dat15qvuzCTIO0EtGf8z5Uijk+dS/GLO2ftGR0wvHP5FxCY+i3Moj9
K13xU9ejesGq2K0b5Lt+Q2d+ZfGvO4kPc1IJvZj4VXmFume6kR1b1w2m7pMzHZ2PdmR65W0dBdej
nmjYGO8251gjI1s7jLV9QrnnaF75Tja1vXGLB2GN9YYc12dOJZRXTwOExKqI7+qBsjmnoMgSh9Qm
l1TScrwKHSe5VaiLMkPQMf2wjbp8h4b8qykTdyXcAqNt+CrLaQ+/Emh4ski/nGEf9q6+b/UGJIWG
MgCnMKLcX24S/XZESg5HK5ng2t+08C8ZumPwDsRyCIQTgTVL4OY3Eo2zhG6gcu2o9dGpWCAydRyr
yOO7OLG3jsnGpmqyV6KlUrbIcENWcS1Cp31GPQ7dok+ybTuk2w6kEkgVrPOipBddgxBjXjQ5ngry
Iafs1G1atW66q6k0aUCice3hHumMUzuzaOCMjOGKbAZrX1j5o9GUP0P+rG5QFWCPA629GbE876eR
A2JMeugCuuirw5QR3KXN5t4TdGJb3ron2uzuRS06D8jE+HZm6OSEz1qfl5cBTzEdcQYdicPRVyuC
njU2A4wSFwTJI0J/LBF9MWe4unjIN4k26VfM/M5P2QMsjeeQaWcxBTZIo7NjLR905/QUTnzhwjat
MS3HlddCSonBxYWTVVxl2w4fqAQ52Uxle0+/O9rSE03PulHjVo/qpT/WwsJTX4vwkFVkMwKEWsRz
hf45iFlij17M/bUVzWe1mB9apYjx5JD1bRa6eYnaztonTUPun0dGAoCYmq6berF7rdtW8AF2tiZe
8qrJV56oedxSDdW2DZJFeqo9LFktMo64Ffb5zJI/7mQe24iMh7aLiK92KWG6oX/P3Tbo5xK1rLZM
R2EW0aGsdTx1k9VjB+/OrhnVPrwf66n26uFqWNOxLJ0aPcH4AZolu5SmWzEAoVbkmB3eQzFiblSF
zldehMW8MofSOjMuhfYUMnug9UE31hfJzGxNS2lGzCVmvYjgylXYPWlqnBmaimsRia/FWmCN2YnY
AMgynkZ86UFR0Y5d6fkysZxl04n5c3wM48V566fmsSl0JVbM4sIPCLFovVIYRyP+FPqqp7SKVbhi
+2BJjQqbprzLnkMpuytI211Nhdq6mHkDYAiWCpKps0VAhrst/TCW7WctS2dn55U69qO17MvcVWen
urFs2dwtHr5FiXrNMpYHFiIaOAZqMKsg4zlr2zuR9D3faNxbRq5vhpGEYo8ZymouwU1l1sksenke
+re8bovPqiV/Js0ANujNFKIjKO31LclNOJAt4p6cEG5FwWZcKljHTr6xUm3HTeTW01KpYkO7byd+
0ZVuDstKOOmqcU2YDiJb6LpaOtCMSXmvaZwRP0hbiq3B41RWuihv/dbraIGWbcV4YfTQzrckFsQX
5semT8v7rrQgvUd5uY07bQjG3nb8KS2pv7vN4rZvtLEDNVk/rj5BPWsm5oOyC7k647OCHwP+pHHu
EuRmqBGYK21yCTe4aA+Mm1CiUowdOU+NqxlFBaDqZfZhR3W75fZdteJXVjWIiYzfmtOP6yLyPia6
6pYsmUZbkns4qM8ia05uRWR5YWp5MOXqe2TgSyNFI4c06dXaUKx+I/PL1ZKPxs7UMOlmxDxKZ4Z8
rnxvjPzBEUDCGul30gBUFNaeT0cClJGtH5bcC+Ik35eEiOiz9j7JpjwveKcwMc7pkS7FtIoX8wer
4f0SDXlA8/KA/mLnZeldmgGGmbpiVS9Tsyql/uVg34EJtDAK8wA72fyPgEu1dszuZ9bleZrupd3+
GgvzMlnRvK1MrTmMOtQvkC+x0xTfkKtoRLsBa1HiV1HzTpHTH4eemAzY48nWc2sRLKa6G0Y7u0bD
UZ8xBhXNxAQ1ro/O/BRm6ACkAH0mm7tOmuNbMg47tM1iILZjCL/iJjROkcBTjnkFJ10WQHH2ra4/
l1q8GXXHj3KO2H35GpdD7ydl8SJsAgLAXM3GxR2su7yf93on9UPK/A+nrkJGGH/g0XDPliX9qkcJ
kJnL1ZbRaU6qc5c7IJPQR8SFtSMIK9zZBhxcwr427tTv7ay7c0k2GndJHzkHaxzp1Q/xfmScMlEB
HJyS8X6uWY/l4v4Y1Uw8yWPsxo1f9tlbPS2s0HH45TnLsia/KlMTFI58/GSyeDXVjXtW8LBqmVoN
VvHuqiQ9NY1NpvLNpiqWaxzaZ87MYjUmzIr06W0u3OS+HixIJlwm20jzjSzsBkSQZp0z+djk6YsL
gsDW1LppkvzBHKafSYZiZVXMocZOW/bKtZCiJPYRIKu5GsLyeUz0J4XFAgVed+KZzSi6ijfXS1KW
AOX6c+6Sz9pkGyurFFsegA9pLxe80WJlV8jre3jdK0/LXB8p2i8np/cy0tyWVrcRNtw2MfOmgfPQ
wq1d0AecU6zVzGrPwPpPRU1RO6A8GSK5qwkdmzT3yRyAdtH2iB8Hke3g+kzUGGXQJRVvdDUDbvuN
uOgymDp9KBnE9k0OoYpV2szeSdTL1rKaQIrhIqP8mHn2XUy/YxWOkVh5STnuamRBVRDxvM1LCtYr
YuoVgW30NVqScw22ZFQaTqUpczbe+JXyVm1sp15WBjSkrS2HfevWMeea+ZuFXyui40wtuh/m+QAj
hZpq2RXUpgnbSmd4NEKETkNtjjTfyXT5rGXmgQ6dfdLr6sjUflnl6QNeozkQVr7LvQaRlHtMNf2p
peQxGvOzGcmMsXr7fuxYROsR8eci0D4jXx3T6sSedMIwDnGA1FEU+oeIRdx1q22li12c57Hvpv29
Lu5xiTKnQ6CWaiAsSknzdzB4WWHZUcrV9OG1R0vvPYJ74netK+5SBrojcBjHo0WoJazTbf0kO1U0
wNm9kuFIKH+FzKvsVOcYNqpPHlj24bmNtwnYPy0eSFkz3B/bxsPO9nhK5+QWXw02aYJZ6epvFFN0
yxCHBylq0SDEzrZ22vLRSVBrloZgWa2yl1HaPJj4sViTULKpJbcY5Rr7cpw3FbrBvdf+bmWoCG3m
Vifx8uiwt/hh+KKJ8eDIHGVS/mRONYVrDtBTMGcPZN35YQYBJ8yMOFCRvfglpu4vJoTT+yC9c6Id
Eq0naguA01KYJ3IgOobWTARmZJKcexsKoP7Gw0ldtXH6dutl1bM2yZ2Sxm8k1RlrAbq6m4dPa6xt
WUfPJcSKsPMapnZ9v3excvi9GfJ0t/1jgSmaVwwopY36a5NKeUXqQXBtwiCyS76cXrs6YtmNDhA6
aeCgnr2DaI0I2Y/uoyqjWNaUiDdxMvqjyYUoxrORijesBY0PJ/9Upf335CzJufY6LIBG+Unm6LkP
kZ6NCCk3mUaQkCfeUKoQpBGJ7gE11USuIhg6i1SPIMllSh/ee2caaayRKo+Xwi2WqxvzSIlE92WL
kt5JFwYWdXmpmp6hi2X5BHKm6HNLxGay3Y+4yAKt1D6LIf69NMy0mGbCpW6BWVQeYDzZvjlV3b5B
dbvHT54EnCPqIAJ47Zt1tpUiP+kOWCMGdj3idst9AIr41Gj5vEvDGnYo2lXl1d9t3MNg1dvpCCiX
MAyzM1YhAGjogQ15gcwZlP7AnS/WICmStc0cKu8IYoJc6AY6DV2fx7O4A/qarzJDkcRLg6CP6Q/I
xNjnPeCwsTECGhsAyaaNamux1bQ+AxgzHpuw2Mk0ehJtUW8nsNTbjj564HrOFbU1FAvrq0sGUqzu
kWX70eB+RSlLnNen3zdm+cpob2McmgJ6VO7QGV4KTxE/QUntUHnNFvlyXkUtWz2PFcFXjkuicJwc
G8iSq5Y5x6ogHs2fRnLQFLEjRoTITTEnXvWpzotqMDtCG5S29I5jbwmwsCC61m+yU42grcbh2Nnk
4MWhqCEwhhmqWeZqRNN0qjX5Mzj6sbCXca2N0b2lV5ulUzBaFe1R7uqqbV5bVum9EqSzxVKmQYRH
i6X2bHnhY2549YrJXOBkbBhGq3r+E9/DQnsrjekCRS5bg3LoTjFMwbrWPxPlfg8VkuFlFqk/6Fqx
oTi/Im6FzpiSt1YwP1ixr260sR+updm8itF8dqHm+XLqt00Ifm2wETdSW/XMDPq82IAFwk4wrI3a
QLHQ9bykQPKS5II74xNIznOaIVxPqwvdsoHBOQqNpUyeYJNcW6P5CUPwBSRZzr6+VBWLLLLCSNM2
ml2e4KD9ZA7y2cjUHkwtvej1wpNeCJCdFTKUgY0H3RbSFBBwMY4MbdE+iVhDg4DNm9U4t2nkqO6r
A0AGGc/aRAb8y8iGwLlYd9VM5jmintCKf1KRbBQMAB3t8nPUjttMoxitaa8QVcrppJ6bFzMxPgmN
I3um7vjMLk9RWxj3hS2dbd3o+j5n8jysdEuLrzJfBigd1A8cnIJoXN74iX1zLB6Koln3mbXWmqK9
R69ZHkxmEK+jaaNR6kigrfrk1+AuOCSqbt2a8rGKuIjweFBYUgQYsf1STxMHD3T6OREI2pA1j2mc
rwEbvZUyndAOyqdWOHc47e7SZORwUNzl9jMwKVxRRfmatMYeKvE36SWnTmvv4eWuBzbRjelqkOZc
AC6ggX8VpRVojpGuE66HTDu/ZqFf5zyKTlGvMb/sDVvbAQC9hWub68I2Y+pLxocqCg8Sc+2Kbg+R
G46evra3xYWpByy21yTHEDNm8cbR6n1XLqdOLpvWTR5Gty59VHMv2RBvCqGnm8HK4CmOZzGIjRLN
dYiGO46wFThQdV+5CycOBZbVijJciAXXtTy2Vk5yd+YEzaI2qF4uY866w97pO4YG+bhOp5WtV+dB
c++9xkAHMWX3oWUlW2b8u5BIpdyiWcv+lOnxA6bBV2ua9I0cRR3YmFPYuxToQQEVu9SvEWcEM217
38GitsV20/ByR/rj1L0Ostwl5gbqFzRJOyLOnd7P7OFoVMUXDbF1l+r9eoiFc1F2NmPDsLciCrep
EbobwG/3I4/6fjTvvSU9apZ7YmxMWHt7KHqbySeRrJl4msa8W+u59hJXtLA6VKxJOb9iW93B+qcG
qB+lo5G5W73iQ3ohupRMlxaOvJoedY/Kp+XsP4TJFkrrvEn1oXvPhXjX9O6owawztbA90D3t/EqX
q6kdzIA/XHqPLL0lnp+AEN/DDj7wSp3MJXvGWAKj1FEvZcKsn7HHKmPSZJfuuVpc8rnAbYZLLa5z
NaCumGC2jP2RlyJIRkIPhfkSciZYWZq2M9P6kqr2La2p2gQBtAiIvBjCYVgfsfIcs5g2H7RQUtEe
dSPfI225b6Dxt0YWTGn+7Qw0uWhHIk6nR5Y3HO2M21m5fccIt8oHBuGpobZFtNWNGVFHySrQlQcj
LZagwRjktgalfXQjvcCXRgForixJ8bmo5OyYnP2KGckTLL64QbypsoNbWvMqNPM9Y7YvPdZezL7U
/abuq4Dp8XcSEy/Zejzf+shaN2b5/DBgQVxDhaxf6S2aaRXiiuMkE1Gdx2YUNLP9CzLzr5zDUpAj
ij1hM+lZJtvo7Hrtzs7UQTZLukkMxNdtRZlFprJVdOauah8tIsoE/GUCruNnqUvMuLYD9mThpoyZ
N15LRoHAvqAMth3ADtm7ausVHFbddDg6hkNGY56dzFDsSucNy1GGV7lD4E3QUTqsF4vmGTAckIcE
AUoqpbZ+dm2sI4UnAvovaNA+vDx60sfphF9sUywPOXweq7EDfXR/Iip1i8kEdtR3I2+/Sr2GkIwZ
w+7Wma292q2zl4ZcLyrfudP4gvFpv5Tpb8gmUEQoV/r4UTOuGue83nKOusyvho4UppfmaXCjU5jW
iDq6XaojUuuFlq49A7tYl9JOTeQ4H/Uksu4SidesBYuoeTSm5pfUQGpCw1qx83qXakmflja/MB+h
vHUZCjDUX7cc77Bkk9o9qehJtrShXY81hY4R652dBY1FjnYZf/R6RhkbbhwvNzdgAZ5l2CrmKOKS
Ie1B81eDmo/RAiaKmLGqG8DJ0tJcN/OdkbhfU/3QDlbs0BRViEfKL3ZvjoTo50YOHGprxNG57zU4
nM5Hr0Tv98reODq8b0FzxOmoS3rf0Ip4CxHHhACqnzuerE5Ojxzg7m3WCT4s5QlGzN5DyOAl1K5M
xqKTPSJ/bSftfWizuzGh1a0lvykpX1wGUuus5pnJqN/22iyQSE9GuM4M/RAXtx4o0prEBBQRlXQR
MY2vE+/bcFmbnDjdTXFylRP8bmMUdlBp+s74f9SdyXLcyLZlf6Ws5kiDw9FOahB9BIM9RYqawKjO
0Tk6R//1tUI3611dmpSyZ1aDqlGaZaZEEI378XP2XpvuN23i9vsFgoIMMtkMLgjokpELxOpNqivn
vlrS9MCJv76KUko0GtEXIq308AFG9XbAnNVy1F4bYft7ZnYVaZ3+wYRATW3rru6hyVYmpr862Yck
dvxd1nTrNnU+yZ4PZ0FnBBvnymtIW57sVDO26Pj6Cqeibpl9y74ePM8ctJvRz0GM+VQ2UVfhsAvr
uwl4/nGmw/OJyIf5ukXI9ubBr2IuMCmsjUaIftfDo6YgNUgZTD6FKwnVjxbRPZx8uC49mV4Tzf7J
h8RnD92GqKr6euyzgsGgHWPtKYXbHFl3aB44/c5J0896Rt8JRuUu6ivQu372BWHGuRLBbsrI4Z7y
5VpYLkrYGFB06Nc3C+2Cz00dl3dTkSk+zyy8V+5A476faaUVYQM7elBFtq874p04W7ZvhEnAptPU
wM7abrXZQbd2NpUol5O2AujgVj5RgNTorAblJreYuOzHJJHu3m9me1ciqtA0jGX0tRaZxeiGxjWW
hPCqkkTHFBy8tojTQPc74IAoM6ABonU755EIbxIyJjf1CCl35XrNjB20br8BJqzWswfcLei5xksm
U7WalrE7eJwjTmOh8psgSO2HIBsC5PmYZI8x/iR2uaqOgYH1xvFXKu0voEq//6z8pjj6mFZhMDcI
ZIHrxl7N4R+g26puFl4bPY9n7mi3QzvmgQTOCBxdTzzbQ0edg3jZaYeMBdvV024JfKUIgWqnvY3y
9XZGM3WOrSDs1qoW7fdJNYnmPMcnE41B9mEZDEpktx/oFtnCCl76rBm3Jsdy0jozx+slj+RRNwi+
TEtttctii53IS8oUy6ZxMZQSuLNrB91RM6li5/Rh+gmtu/XVEjONlqTFXCNbodBG63rn8eNKKu0I
siVv7JuaJv62PFtuvDpZdkxqSaKm6+a8TlogoV1qZxMPUbvr+ETyVRbHZj/7XX2laAQd8glZSTMu
T+KiaJMRpwz2KwLg52bCD+7ld/Qw5mNWTXonRau2oiCOt/Jq9+hDan8Y6WLdJv2EsjinBTUUHOIv
OjB3vOWsw1gu7MqW4t2k7XIUfafoqPP1f26TLLgxcz/deZUVPYSSA/vaRgZ3LentbGvQ7KRwZ1H6
2gFxvHaTsLgdBa5zQUTHKxjQdj7lxrOzQ0VVfKbHbhD9BWjgX4M86NYLWMjlUNm1/q6sWu5rZeFZ
USVzwANB5AKacJ0NNEWAam2c8qq4SHaSYiD9V+dYjziP9DXTcmfy7lhAfHo0eRPeOH6DjLPQXa02
qEjnh3GofGfn0L/YL64VP9i19UD0Ho/AClkWY1Hq04IG/3mxBvMS0svdNoXo10UAUhu1/3SNi1nu
nfCTDglc9o2AZTV0InpMF4IkJ0fWaEPtAJYJNqR7k2MNxF/VEadctcQf9CzxD/GYyLu5S/1qz9ce
q7M7oFdfj0D0Kkwio19jpByiY4FJ/arBBEqbsW8bsfZDOjK70HR3jl/EaxIykuuQY2S7skkR2A66
waePwr34yr+r5ZcMF9LaHZKq3be6BLrGxtBNq2xEAAl5s3tSAOjIhklH7xkDp/eCTGikuQFj9tS7
/XSmy9YdO3x952qe4k+9ZTxaIvTP11UJPTSEfnDdBiBeq5wuPp1qqgg7U2/a7fMHxLz1cKm+wysV
Fe7HZlKooVxtrUgg6e+boHEPMly8XV5O07NpkkewWQmg50HtBBF+2NeyJnhFMKDG3ej6LhPBMti5
g1/ad1a79Nbj3I7BTTAGr27R2N96esWQBUYmfZ7LBAUpAOe1FuThegw0lrXJr+M7UYCiXGSyfNBs
Sr4hmgLdyAfmldHjkAJnXKGiLZF8X8Z8M8LNdGJVwNk6LhszIYaIoLBhmqmsl9SdXSxtKEA9oiRo
72R4V7X05xdutz6P7kVHb1lxfoXTwV0XM22c0m/a9dDlOFLMEgOod135akNveFkYM+w9V++SjPaU
GgKMFXTLXnoYKfdINGwM3An39CIHFtt06sYnnY3eCTeEs839irNM7y0FQWVu9iQRGa2ihpltiv1i
Axpb7bKM8ZABMYXsIJj6TdBAvkHxwh4Opea2cAZzNedFfG8cWAVzouiGFp2+jpPZZo7n5Jxpp3qp
6B0hjUEKJjhT5YwIMjGEN3UOfZ8Xt5I5yK7FHlAZ99G0Urwv163bwkBAq4rkzLf1cLfMPq3TOKjd
63mRMVVvOePlsoMFGV5dc9rAFGk4LEzumXNet1VNeU9rOyKzgfzIVdQTzV7JmE4gadGStY8JStA2
4+fYojQMkmm4rWbEzX5MLIFX4T22SoDkiL8x6G+ALQRPQ1UwpY8CP7XRrqj6zR+XoNpKl9oIewr9
VouAgpRyoilXo81+JOFUpeTVVfnLHLYQIRL0KtdzOwxvRLQ493DWmFvleGt3Pi/Mx+zHqE16IWnl
Yc6Jn9GvJryo983BiVp7I3nF9kuNRsCxIsTrxpIbmsTlae7G9rvPgGo1VsFy53i2ObuTVEeb6nQr
Pen9HYH231LV/VoK97MS7n/9TlL3/6Je7qI//L1e7u6tffvyrfgfR1O8lV/NfyjnLn/yX8o5+Jh/
QZWJYHIK9KowJf/n32lkIHTAfWPUCwLG5YSBouv9O41MBH8JVnmUtWBcqd0j5G5/K+eE9xe0Gs6e
AXJNmJhwa/8byrkfZN1/i2n/1s1FfAv/qZuzYsSDSGTNCanQTZYThxTrU97ZN3lFUgmgmUFaH9nX
8IMSRt7Sbo/IqU8lYbgxNsNR1l+wE6zZaw8/3cO/tX0/o6Z/YGJ/dUUX8tBPSr7J6+AYBLM5ZcSL
hFajCBHABdJFmmiZhHq8asMVMr2tJefuHIJmYyZp4Ewt/Ve6qc9N2DnrycWXMhCYGzTwDKyQYGbj
MDrWgd6JsnhimBPsGJayIC8ZaxBGUwcJH7ojGh+xJtekT19duZyWpXpadHbDlT/Pi1HMv9rxUOLr
OejW8shuq7ot5bliMrN888L4qDShHou6s6vqCSXaU0P6DWywgLNiMq1GL/soxxQlrSW+jK39LPrJ
35eF/Th7sC3oyvE3df7tspg/MOx+PMpf3dB30kjR1b7VNdNwijIkSENDQgpAE8LBQkSOCDlq1Bh+
kWz6FGFkXJ/nOnutyuBI39JF4kRglEEKwxiTHPHqoJX/rSU1Qw+fGN8DC5vuuszD7JEXaheWoz6O
qqZr6CDsg+A1bNtZY5Bchn6Tu1OxXppLXI7rP9G/Z64bDPdNE/xBke78J53q32/zO4U8TW6imaxo
OM3xeMfQ76otMyRE8pqbfGDMzZ6MZx93RRy8xJL3dw7GV7Qk2XZYKFG9rmFqRUemVo8UN3tEyl/6
sIv3i0E7Hqjio6wc6tNalvcJ7oReMbj859feuVzir57SO6BWzvkcgL3dnNpYHeaF3pZ3Sm1nE5HW
CaF2b7vxA/yNXNE0pyXxOvj2s593DJWSTd6OG7olxbrIeX0FCTZMB5lW0cs5gzqhnVA9qGl8/OdL
fQdF/PddvlBkf/pCk7JOvDxI2lNPK0Ck5SXOfpsP8WYemF5yvCLPg9cnrJ4KmT0uraHeTpR9oOIC
01CfNZ8K3cg/hev+7qG/43b5VA2Q/hG3hBL2XJpjGOPL+lOyJ0rkXz6YHzGOP/22ZRIxv7Lb9oRA
7Uwz8cxsDMuiv3Qb79K8GIKyW2NgoxHnij3nCXbzJEWL5+hHpekvZ3ZyG1+kIsZgoi3yPaxYZs1F
+moX+SNWyEOVBX+Q8v9SBs30kU3m50eD1bOdUPG3p6lEIKW+RThuQYnRP2eoFwR/WFLeEe/+6w34
ocL+6Z54rH+pTvvmJKqRiBVQNo3m/qg90sGVe6mb2vqmZ8oWefP6n9+6d2EW//6Z73YqqBumnIqy
QUy2PLoz6oAcBVPkJsXKjP53XDfxpp0n60Ou+nU6Z4fM9+hOWMvGou7jxeho+Q30Hgtlf8xgRNBJ
Hz7DrGAtC+d2jclF/+laf/cY3u1hvjdbfjyH9akbh9c6nR3G15dhn4tQLHQXZ5U2xd5X0QfHMWjv
lglvrH5pnYSOqkJRx/ayne3uo+6tTaxoFApq2ijeIH9c5wmO2yn90qTOw3hpFFBz2JtaWFuj7es/
3OzfrEbv5fRLaBroH7I5LSmVcY7Y1JT+ypH+k704LwgZ6LL3e+3m64tJe679Xc/Zt/fIhI/M9QzX
BBPTPbyV1eL0D2PFmNQEX1hoD7FOGQOoxv7DwvmD//2LhfPHgvrTu1iWDLx1HDWnzFhIDHpcbkuH
SG/hmHETjdivFWdOnFIIVBGN1Rwk8ofKr+1bTyh/pS/aHoSVNJiUuyJXBCFHjNQLAIpkIGXMoXBQ
v47ZM730D3MlP0WCWcCYF3u6G282J3cqEUJ+Se/BmRvMV6EO0FV47pMs+z/8kj8sXr/6Jd/tDjGO
xbByRc2EI1n7ZXrl+/EJYsW3wRMHoDw3efuRx3XlLRIXcXdFS2VHWIf1hw/+B1D2Vz//3ZIPRqvt
Hd5MFLaFvYYpTHyTpuhBzZbc1ZQUkQtfhK6HWFv2+JmYuy/gAZCo4cdnu5Lt3ucMZYczndmZSWnU
f500R5zJExC1zIV0okVPYnLbQHKbGsIJl+6+rnP3MKl1oAmPrtsrXQxXrgV+x8VhdaEFeNsoJM2w
7J1zWI/5PrLUoYidt8WxQkqzoVo3GrG4sKimODp/WMLiCHxnAn1B5mfc2A+kYsNuStpPXsyMqPHi
O29OGKKTrTSU3QcAqS+JzF8HFnFUM4i1lDzUidpOIyMZ7AOvf/jgLpvVr27wu00ssM0YgrQDADFR
0BrVPJkBBVc90PFB5EUnJ4HuBJaBiKu+k8B0Swd+UYmcL0jyXUgpsmYs/UbIOuV5fTn9x4RFxkz3
2nGC7zZRCP/ztf7gmf7iWt8b/nBqqGaQ/XBi8n7TDtfBcCPRubiS6GHimldu752YvINuCgQmCUJ4
gY6sIkwAEQWDUcV+0szJkwWzQXtL9C/IgWtyuPYNfZ46bA71FNDF8lcmcA8tMZeFq/hd4xPjCUoc
Hz5Qv82rT7RBD1o6Yj0H7UNOrGslGXQzipxjAcTtvvDPrL00Ts56+Do5wU75aByYtP/zfXjnJf2v
Hek9fjheWOeScWhPnoU1lu538ZSDHN90ok2PImwDSAzYDyp7WtYVfU7eTHtjLVByhbe8pVarDu4l
qSgl52tr7CbYyAargnDgDkgXC4iZp+VPF3tZKX710C5b1U/LpDWH9E8QxZ0yDedxXUWzImY0AwhW
JjG1cniLHOiCCOIDRNAcwNxgAKWi6uz6QuEcSQFtJF6S3oUMEB9HHTJNXdz2OhqYMIRlRfwknoE1
32y29c0f6hn/NxvRjxr0p8vG+FhdzFpYaz272ywumYZ5R4pqblAWDsDGCEmsO3QW5DShBho3g4ZE
5fdI5bRqztmSPgRNjGR0PngCwSJYwY4cWFD+U++7cGti5Mogv9dSZ922KJB5+1jZVo6TkaMWECnb
5MHEcApRR6TuukoD2VCOe8Cckh8kA8dVYw0kgyb8h0ZgpkCeDHCkw8vQztmDF1P0XapGQCnVJsnN
YZiL17BN7tJR7GsA9EALk2MTMxQGpZTFCNNWQZ/UUIqIK5VISI/xDMGjBV9FsGw57c3gv3T5RdkX
VGo7oGuEslugGBxDufvDq/27t+VdASOa3O85vNan2Oq4XzWHCUOMLPuejuGm4AdfK0XzLqj6b5OL
x6ez6gWLBvDtqOwBREvjYVMWL8Lgn1/k/ZBJJAZJw+lEeuSPD2cC/daEJos/bFG/O5X8cE//9KaQ
gFheKIHFKc/Dl2ToPnXE6iEVGdWmchJS/PwXMltetJPcTujbMLS2rJTwq9AzoS9rnPTOaPE2Z+nD
P9/E317R5Z3+6YokS24yBSWdjIYsQUG+O8sPpKXHWJaHxPJxmTgRAWz1DKMQU/0Gl914KBrr1LpV
EuxZYJD1LvSMrlW8pNiEYvWH7+p3fR9xefA/XZsDJbQznV2fVLKMfPANeb9gsfYSqOWWImo65iUZ
7ZZ/2ymOzWQ/2ivf9+xtoMWAhnu6jH8qm3DwHnqOsCsWbmSIf7hzv9kNxbtyQ6AwC+se1Wrp5kd0
vvuxIhH9ksrNsNvnUw/7ZeeRN6dFcv+Hn3k5R/xqgXy3A2tkicIpmFiQXL0HXbWHcpes0jS8Qn+3
iV17b6Jo03gBZhP0BFn8wZh47+B+pIOCBHuRKMKT7k+ZXJcT2y8u530WFw/dGxshplMwDB9kBoFI
dgNSu3y6i7OJU52hj+Ll5TemuTAUzBFgyKPLqX+dQZ/YSqCGW3Klv1QpWaFWm735oXXzz7fqxyng
V9f27pTJe2nXvTX1pz5BnkEPR32KqZm/i1lEpxaSxcFBFrxqKEbTdLjK6YYVxnyyverckoy9hrNj
H4YQix8dg/REdTnedwpkuBTFgzdAffaz1yC4ZHjbM+K07vYPF/6b98p+twmS4E76WRf2J9EMH7wu
AqaH9IMcw3BVt/pV5N2nUbFBMI9hCtUhyS0YgtdMGLw+udGMKU2qwA715AWrhfedmwB2q0m/Edo2
/Ontv4ATfnV735104Q8vCTaa/uQIFP2RnV0LCE/4Xsqvsuk5PVXqFgQ8+tIFE45bnUXFdhfYRL67
mstjhX1aQjasJn4JWoqzftxYtdPtf9zF/9uN/uuUlGRTfe/+f3DGR7wp/9Tpz1PTvf2nmf7yR/7V
4g+8vy45FCJ0GKMw7vF4cP8yx/v2X2HoOja0kUhcIgt51H+3+KXPWICIlsD78Scurcz/442XfwW2
RBdHlBpk/0t06H+nw2+7v1rZAi7s3VuvIlygioE1mSVjGJ+V8U1HWlbmXPAwvUKi1GqinFQPnVr4
lVcdGL5NVb13kBEP8D7nJcgneu7ZLPh3E9GSmSuSI4e7+fucltCtIlzWG6Wi/sjpwJnpaVh4yWrc
cjlmF+QaawaJ4II9WKjg2/o0WDFP089otPyQLnQKBzJbBuKkHXLYP3vDXJebNM/HD5Nd5+p67kSA
ZyBssBbNLBp0PoYl+O7kmtGnLkjYOJUV1uPZBlMB2j4P/bPqWHjOi4c07iq3ykTdxdHSls9BC7j2
aobXAtsWaTZ+nlXYtsx4F23b9jmgbsCeX4gunHZx1i9kSncYIrdaFnGHuGDE7QVEUDUvZnbmaA8L
vXBwfNK5/UADrLnTzCej2yX0gHHlkuP6iWDJzL4p4RlLwllUqs8wgvV457UNkPxVYucNNqJKVFHf
rAqf28FBp5DDuW8jInUY64v6qGaqMsEE0W/Te0vKsThD2YaEtBI9wPx7Ru2qvqbpy7aAzX0cxH3b
26U5ahuLO3mtVWies7aY2Ttln0kamG2M/tRNcD1/6kprbNCD4boocLnbgYE5rCSENU7wvc6jLyOs
UPE96Iu2eZJBV3bnuvDG8tZy8W5ftQxV9S3K54EHEA55fGnGIkKiY4V8frlcZODCNwqCJE2eUOB5
1a3KvBD8josShcaM7gQZ2/lU+uFz7rR4DgnOYLaNCpC7HCk3ZcKQLDFQKT/X0YPqPTHedrDasmuM
aEMGt20szVd6enHbbzuiRqpPQLrMFVr2kEOzhlfp2xi1puGR9ErCwptUFeIJdJp0NnWFu681GJI5
pGlcLZLwXo9JNMUYss0xW6Aa6u6mCZzmRjHir1al0tFr7Ia1OpHMgT91ZWLVouJsrAx2S9zAS/BD
fbk5NW7ieRFscWNrNl3upS8XxbxBfKOtk87b1tr6bUJu0tzW7p1AJn/swkFipdNVdrGQ6T7YIb7K
gbS6hHCvwqYgkJfBIpK5Ybj4MIrFD1+RCY0zbUQAbyttwRnOjd3iua2cXWyL4BUVIRG3ZENV6zLp
Lj7aGNLLxSRP6HsNGW5s/dlbGY+T3HZSaThuYlC0/b72XPk17QbrolL3H4M2qgDgptkSI6x2VXWo
GuB6aJJhIIGDiJ7k7JlNGfnjtDPK95IbRHU4A0KWhaNIGvPaNEKd0h6HopMLrirPrYrm5+iP8thF
cQqJy8JCtU4wSCKDL1BTwdfRUXvfzGF+T6IBfPl2jMXdBLEw2aDIJkHbJ4P8LY51dayipb6PiWMQ
h9mz4oGwYPNQmMY/zIEK6s0kkansLCQt9a5jnj9uOwftE32qBU6LKqV9bSc5VgW37JrsSuke6jBm
h348llkOFhxJV3mQS1yarajkbK4z0RzLcGy/iUVxdzS4K4M3hAEY555jXomOdESX/z0PZtpj2TAC
A0Ataa1bd5Y2uvFMZweF2umzzsiHBTpUJRhURZURO2AzmqXTTg+ti/37dJSyuPF6VptNLJVzxZkL
Pj3n0vnzNOsbO12EsynaMbumtTRMV/XgxeOaxPEJYUvjAvBwjJV8y1ovugms/KYisVg/9t4gbk2L
BXhltIf6ozTDc5NhKGg71zpJbPMcd1lUUYPMyvNXJYzycAdEtdolE59x46LKRZl25Wlk4BfjFg23
Zgy7muRLGyM9aqcCegOrc3AO8Octz7wii/lMWVvkxwTdzbmzGPw+AlQiBWUOVdl9Mwtch0PUJVF4
jOkuvaW0YUtw8C2ZiG5iuvC+Lz0VHSfTiRfl0znAMDXzZyriK10a7A44NLtN0O7WfA3D2uEse1Ze
qzjnBEKDxuzHBGhG7KBHEdMCH3FeaiKuOi+mmDZ5IJn70If1NmSg5OODT37dZdZbxNdAwTgCTV3a
ZlBTgp5s6BoC523tcjmQKxxXPDt2n807XrmB10FHibxK9dIig/UbfzjriBfiW5iAE9wgzg0XTt0+
5kbp2hcXr8hMzijAGc/ERFrVoTE5Phno/y3jwSJ1RxJj7KvF5/dGP8dus5njwQ+xO1ywd/vMS6xd
a6fzh67Ny2dgHKm7SZIaqKAYbJAtI/Y/uav7tMWM1cS12VpJgyp0Cnr7aOq6kB8Jn0hYhXvkKDPD
DVy6JXz5Dk+XXnsz88htOxJFsSffeMa93NfYcAuNeddWnrswVK2YwMyOzLP7OU7bWz3MptpaHSCz
K19As1vPxIvARkFEeajqGraIVwDue8oa1d9P2Ebw/YiiZX4LdducEivIu308MWND/ZRF9Pwm37bu
O3jn3inuE2Zew1QbCIpLCwXMN4riuG44ee8kAlFnpULipXrADsDuj8Iug2aNTinLV5OzTPmuDv2u
uZFDQteSfg6ah2rBVwSMPUqCUxew960aepb999kpvGjl8iagnisMD8zEY4gbtFGOvU4F+1TJK2W3
L2ESW2bTiDDuN5WCQMwFTeYJ0HCd4slY5LkNtTccpBcPX8c+LAG+ujHTiTGn63nlB01Eo4glZ295
bOR0MYw3P0VtW5B17jiwzMmEm/VdkwzyY+3V5M65qFHZDaMYH1Qo0lFvE9ep0o0xzhTspUWXdifj
yBXHyVE4w0i4UupB0Qi0b3TkLQGYgB65QykshzugYf2TSBdr7A5jDNWxiMRLTzoTT7pI/bw8WL1N
m65MqZGQOada3hQBTa41xTU9dsB/+S1dkKBeJeAB/JW/OBHduSiB7t8koXiqscYHa+rFco+uOLzN
kM91m8wn6fxhEe34wHXbn2UYz5rfuSzTo72YhCKuIxviyzLMobMtp4S8nUl347zJgtQEz5A+/Pbg
8/TzYN0GSBg/97oDKI8y3eKUN5XRE1r6KduGQcLLbCWuSdez1dklAlIbJ1TPCjRfWVgy2rWrSqeB
zJLV45q10D6nqpwGKi1TlFd6SSccIX1or6q690Hu1N00bLOgnt4ip5xoN6l0HMuDGYrEOZiiK+GE
tDkHOK71wuEM+GC3me57EiMlls7bxBny6bHqAXlcLXMCHNWZ5lwfpwmRwqYNmBgCTBFLyPJDuul6
ET6yyHR0QkK1BicxV1HXzd1BLD6muhFhhnrmmUvvyqUebr8ReDE4+LrdpXnLUYXSEKXtCysStru4
l4PVJ1vyP+mElJmtd74biI+QV7ubRMrMbBzR9B6VKb6OPS15iJaF25AaG5VV3x9qM2Xo0VzYQkgP
4ya4p+gh7csOvbT9gHW2rq/zhJIBX1k5nXGIde3O5m++KeOFYkbrRBYfMsfT/TkrOcJ/tArPrT4O
9Gz8W4GCMTzMIpRPuAokYRcpBMdqQKVyaFHPehtKOPxejHwjYPV9RL+6a8BZfiNctmWWl4qF7qk7
g+qzAj/uTm5t0hDZYVPUfDF1Rdps5kWXxqwLWfzEW497xrE9y7pN7Ti27iY/ghqPwpsviIedkYy2
LSOe007O9jyy+SjtroTf9fiWYE49uR1EDvK7kmWqXuuqz8YvUcWi8IXGk1i+RgNvrvnuAEyrbGzX
QdFyHIpCP173BfsIuhWCa7amQbNEiyqCB54btp5iUnhR8lZxkAKamr65mrCOaWqJDZisWhFdXwY0
9VADylHtKB2MM2+kxT9jZkU5gLIrMnSaar4TQ2clM5gOmQ/1hrUgKXmofSiddUaBjno6M1TKXTI7
MMh7Q8xWmbErbWSaE/1oyZIuOhp9/IRFOskB/lQZP2NdUngUmW3FOtg4Egsd4oEgjjGGhEMxux+F
k8lgk8UA8gGDFSm5M4A61DeW2abc4Gc2ZBAQah4eQ29AiLMiPaCNXlGLO+ahTziNPpRVUBdr4/ml
oqJVPdruApzHOmAdjbeewM4dreACy+Wax+qnV7Rboken9NNsj2F2aG4tIymdBlaY7FRVzfgImTTr
7uqSsOn7OgWjS1umzpEKo+EVW47xnj7g18XA1VLeDY/EktlsX4vWxWk2YzzAcRHyhSwA57vTtSOC
10pNbzbhGo/M7nqSzzGsAo1XPcjuoupdiCHjmH4ryzk29QrTtB4oF6uct1CQAAEupbCDjN8yxPlh
6htNTXLgI+w/0rePsakMfUhUIliOzA44Gvl2EXhrdlyCuSX0rOK646kgF8qbviI1dyZ3EVg3dDGe
RL94d1kYQ7GfF3da4Su0NniD3WHjeI1zB4UO7bwUcS1XnWZ7Q9ZSei2C5wJjYNIaNr2sgoi2cxq7
V9uoZtf/MglV4jxzSHJal20CHDcUBV9YXV/4wp1lX3hXXuHdOojzzJ1XzyCPJBKick2IEhFPKVC2
5IqIWc+wvhWJXMnWI28z5azTHVEDWtdz3ytYAbIcw7OBqke9blUyJY3Jrf0XrzDhV7Jh7O4VioGZ
buGpDyCKMrcnSLzyYn6FqfRuCw9/KnN24Nf3/BWNB67fgoiutUDDbzzw8xRWusnyg+2PzDKbPqx8
Mpm0J57BKnjsPGr2HknbogPQerze62Lyq/DIftMlR9cjiK/qmsrf6z6XGKCMH2ucKwC6r8eZZW6b
twMRbi4yBSh1cTUmK4RFTXwFIZyoXYxbsbPmOBE+jEkTgQCKRnhPdWjSj1gVLlr7uHXWytHhh7gP
M2AA5GU9NarxX/Iezwzwhzx9q+NueQyDsuQiRzb0sJ1dbAiJjO58MuI+BXZfiI015uWRHzLfEURh
bVlY83tkaKgsi24aNeCa0Ow9hfbuqLNZJ1uAjwJXb+41l1c29EAWUQao3QT3WrHP9WWzApqBTM+i
Ykwe1WAF1ac6rylzHEPewHerCVXySOZHQi+Y9FeP3kBI4FyKjiq/yaOuOJuZYUTWW2pA7COCZtu2
CIIeLgJ+rMKWw6obs2tBiE5Sx0Ma1OcQEnnBLEHbxiralTfRsVgvU0JQacFJfOURbptH1Q3p8/MH
ZOr9QRWhPV91xB61X0jgiNksdNepkzUbjS6BCDQJqSHLpHs32ZzG1lHewAVxA2lZd7KZk+tOJqGN
7a8Ojks4WTGG6SlwN2huVfpBK+wmdwyJXYcaVZBI0KdK3dMu1PM2Mr2+8cwgZ4iIcTVfTw2cH9mM
zdUcOy5Aq6Ek0caL2Ui7CKb1Xem64WcBFzJFFEBlsqq8NHqUmLhPKpY17s1+AK62DOn0zAkIOIJl
tTO5U0tWdVdWG/ikKLTj/GJDQDvGWCPQGURxdlMPlf5eiAAmOmdewWoRE8eqgTgvxXQ1YN+7YApR
spIICKUKGnZhgRH3eGZ7mNID0DKv9NL4MfAULg4rA7ZXEOaEedPFTHly4r6vuZtk1oL0gzXt9R3O
SbG4c7N3ey0x1E8TnPzUxLepMzpnN47u+z6JmCdOIwpJls3l2si0dgidcctvhfGD+5De6uscpnZ+
KhNRxIdWFDb4AxhWPREX2AFAAY/pg+dJee92MdNJAHgzsrwp+OiUY4kQWpZbm7CJOeFc75VfRskn
sXKZhX606apBMZFUa10MIDLDoUn8nX8LU5vTpTHpzGGA8uk5Ect0bNg778O5M9ZR+6Tv0eWLx3s3
cpbTYAIEtXMcFSdV77/UDOS62cfr7trjhhTJaIv9xr90HRORqUeHVL2PIuTlSsMU7eHkev2+qlI0
vW1K82gNtYFHkfmpvJlV4dz45H69xTSUPmjG0bdzHXXiEJXiObLn1Yw/wFPD01IUeIfa7n9zdibL
cePMFn4iRnAetlXFKs22ZFuyvGFYHjjPM5/+ftR/FzJaKEZo1R2KbqIAJBKJzJPnhOFVYkFrR3rJ
QjmyjiAndh1lV7VQBu+pM+c87tqGwgTLb31DQWsaDjbBc7Pv0XCFXYx8zl8DPnOH02CQ70zM1nvw
VNh6Yo82b8WAkppbZw7XPqKa/sWAUtZ9ghbQcOS9baZ+FM/k+AbVrJ9RiSfd4ASGQSY4V+41T+ku
KR91FXs1Fr9Ma5n/uPNQAQBXZovmuCZ3/xZFUf42rQFlD8euh5RSeUczYlyQBibrFelf9JBkqF95
Y/9c6wjDI+FChzn0VWjeHUrPSRp0VqxgIjicp5t+muJkDyHN8pVUvTEdpwEY0qepb8cfpKMqRJ7t
2v3DwdIvbHuBrsvIoePT0ltjaeiRsiuj/1Tb8Lrhrp2XNIcO/eZNJeLz/8pCb/Hy7xWL1uS+UCwa
Nbfg4isrGEc0P8Ab0XoKcAEGqvn7XB9nSGSKeAPX+F5Nch1LQAXoGQlE8mpQV+lLc8qWmN4x+tmp
/y73PL720KmQjG+8jamtnxXrYOtwAnA9wxf1qTZVvlOkNxUUFYF6A/xgq+D7HrRk/bxQnge6w2XS
8fmoLXmW9lAqpcMnz3Aua5jzDksQHnJttA5B7iJb4/TXfRw8xrb1a+42CqmyCQpF+MjpVKVsl4pO
2haSlcDNdmRaacvpw//V6uioCf+U71jHK/rhvTUUKumtE9RlSh+UnyNSuUMkNPWzGLkXt0N9dj/S
S3HURlM/rtKqUJzBVksbwm8ofg2e9xrN4Ct2L9UrY0tBWmZDQpk9mOleb3Xoz8i3/IWO8QtvUbJI
XvktjswrJVN4c8wbWyxZ31fN5Tcghxn8hKanjOVgnBPXQKrqR14pP84fPUldTSSgX+i2jKcayMuy
dpNV6ikC76o7D1XTXp4f4V2gNTZqC6W70ktaM7Ua2uQrkjdo4I6rNyQioE1h18/oa78qRJh7njNb
5efVNN4xGVv0KB3t16FBLERXkFrmJ1K2F5UFJCp8VCBLrKOjmrNjMWym2ZaZSs6iLXiWwqUPPRza
yXc0fe0poe9dIVd4G8BsXcanuji6PFpTqHOqkxq95N2Ghci2UHAxGpFb5YGZ9wHY5teRPptoxoEI
5w2/PPR6uXkO30MerBspOBu7mRWdc8hAkXI1aemBiZj57ewVD0oLHrad9xUqYdTkzluObGKCaxkW
be3XLCe/4LBDSnzsdPtynLgWimljCMnN84oVfnO6MjM1eFsj+FGqxYUaR3R42wd2CsfiFzZCTO3f
It9AbryLV1rXT3AbIVTciga7g28r2hWDrGNOweA7cfOYddreTAEpQYCeJJ/5hwqs1IKNBhah4ogU
4fXiNRvHQzJra/37m1mjFOy0TsgPiUsYX83xlhrdgcH08geP8qyCpMbauP9kQwkwG7OY0BprMxRV
XAjXqOQV+stANrFE6irAByyQk5O/PG8w76LVWGFLcDUR7wSVZlhUtJQnT1UuK9tePcCsQBPL25e3
KWnDW6/9C6fq3sZnT9HiK/PPOEKgYmNxJZfDCqB4u7jkjPJVP2jyybP76OT4hfVdyfNTqH+xbZjh
Ov/8ZF+bd97xcZbgbxINWHLUFPg4EJ5kUq9T3kEWRIWQa46/Ru0ShdznARoM6/tq2Q5ZxZ7DY4bN
FaQlp3ys9ykwNDgid6t5lfCsr4tUj9ZdT7VLiawr15t3jLPvyt8gfXdJ1mxBwyQO2hKcVhZYS92E
sOMPxNI73UNwJYTSNr4xtOWuo5ZrcxiwwqmxD+tB3Fiz9fPvrZngwkJoiTN3dWHNMnxz7MVfDMzD
nSAFRv1aC47a/OjAWhqyil13OyZQb/UkRXB01o0zw91MEjYBdz9M9anRkgst6nZm+UNVEWt0ns//
SqkZC47P61Uji2h9fjVjHEAXvDgtWkI8sLDk1WY5MuhxI9Tk7ub5cYKLk+vEGa82rfgVRPneSq0b
98ZHIPKLnoLKUVra2wyULIksuL3uPM4s88U/RcYPUgLgt1RI1IoNo5YOK/jIrF6ihmz+5Cs5FVB4
STzmX+GlSvczHrHDMFmKpji2AYW7dPy9seQSezQFl4iYOaTvRjf5kxYjvfGkWSj9kqCs7C9GcxvR
E4JUOJStPU2i3YY1voLs31nj1+aEN2vcZHTqxBquQkETsU7uzLg7wO9MOS14brX5orF/EjhYM2Ty
ZLVIbxY+M6965wZhmStroGmtyEo0BLauQ8nxMAX/ieQuXI8BF0MXqZ4fosR3mJUi/ryxyJIL/RXc
9Wa+mdrEdbH8/wUYGi9lAPtr49zNyS2m1Rv5rTHejuPJpksk1XyOnDtqd1xMcFtcnP8Nsp8gOE0b
1uIgU4PJj/Q/Zp7e22iKB0Hs29Hh/ADrh97b03Vp38xRh+yrBvs0+d4q91s73t+yrC4wpfOff7eL
iivOFDxYNOhKodZELFiCo/4dIBMDIcQd7vQ0u9fHEbiPHbze4COcxRQBzw8sudZMwSdF6VxYUx+i
jmt6Axzu89cuCH+6kfoNHc9jMtc/dcOsN+5Q2S4Jzke3UWKg0IHoX9iDw3PvltGjfd5wP5Ho3RhD
ZuuCp0moW+dua+HgSuubaicPm2GIJOYxBF8yV3Sedy4Pgdwwbmj/OrJCMCYmN2v8OvfD0Q7TLzjr
8xsje1+tokVvLa5NXGPOZoYznfKumUGrdI95eZXgr/CYmIS19D8/PDnBRXSqndNjg6NcXzkD8QTc
tMeAwCqAKPX1bbNp6xKTE3kd9ETPwGEwsbFCN9qF39WIP+Ebwik5ulnzm7j4/BKuv/2dM2sITiHM
IisrCuZU28nL6vlXN9R8p5nyGinN82NI/IIh+IW2RalksBljVOeLsMh9Z7GgxW9P5z8vsebXztI3
bge2MsgvpgW1obx8LvXgMy/M81+W/XD9X/NCroMGnhkRDqR7fmXV8lxmzndnaH+f/7zkqBvCUQ8c
0AODbkw+UNDf9hze0Q15SXmbKgWg1fNjyKYgHHWSyPPkxDY+E6w7BSmnARZW33fT5fnvSw682F6P
Yjn96s5I8IDSDxE3Lc1QlN3rZX2q1xgxvt+MyyTLJTbHA65JUHvE/SepfaWZeF/u0EWFj7woPxib
i53xaTC5Su9Vs2+b6n59VEw8Cwz47tajsXaeAm/d41Ca6rTpVmSBn75O+I0B1wbk6m5HzcgJmovV
y/NQI+xeV7P5blm1v76O1fnRmu9waef3TWIXrxQcb8cMKY5aHkIofeP8TaZOA0GTL0cCzPPfl/gV
sQN9gAOvs7g5ffLbD2qAEAAckZU3XwF1ulS0Lx8bRYgIcpDpFC3GGVZMeoVpXdyBdb1b7xmzXi68
Mj18bBzBETQlNIgo1cy+bs+gECON1pnyh652p34Z7j+8aIJDyE0QQF7CdBotv+vL/q6BqQtqgU+z
Et8O4we3RnAJFH9KsHzD7I9LTXSGTk7Zw4ZTPlVK+xgaH8uuil3GgVsFbUDezLfh9P/fS3o09n0E
wAX9vY1BJNek2MKbhE1gWxWDxCESqlGwj3V9fbFyG7uAtbU89j9kAK95rTfHJVTSwVQ0DCBKEbHX
xtvS7eAaD0xi0Qlm8SzdeCjIZiT4gqi0WgfkGm1TDrJ1Su5eGAbvnpRSaRdGBx1FH1ubNzJUEo+q
rc7hzaw8wDNgUQhsEUf/5EEwTFG9vmjc+gXo5MbKSW5nsa9zMj0HeBWvDjccqISn9bBT8aXnt0Xi
xV5fCm8mYI5ZqwT0A/gIR9eQWxffABSCz9hYH1l8+eqx33x/zGwq/F6El8y+9PN3l9QDfZzFETDW
YYFRK5m0b3X1sXMpdk0WkQWWumQ3aGgrWan2B69kjwaElb1RhyWgDTRjY2aSa/t1wm8m1tJeCMEV
rwymhDrw0VXBYsanFatUm6ASuna/GaVLTFpshexSY5wMbla/6aejCgs7rat3rxlm19pH0bLf9Gyy
/YJU7R+DLmckryrP4/lhKSeyNFr4mCdoZiAu03yai/smzRA83DA+yRqK3Yh2q7uxVzMvHh24Tb0c
LiyAl1gfK7msCXXb+9j9owpeIQSXiHhPifupxq9W6K4MZiSj0mXaDWk7Q9GxmZhZr7R3HgSq4BN0
cyxUA94F38gNCqc8pdRTPdjYA0yghxGIGJpQ2QTIaukeELj3noeQxrNq1IIHLWqVjQSRbHFXd/LG
QGGJszNYgIiJKBzltvO5hRE4AXHVaw6MctPXtnkat2pmEh+lCmFEjx8Pq4wALIvaP15sNVCkAHI6
76MkTlZdF/rNTGwr8PpQqWc/1BFpaip17wb6l34M96Nhbhxn2RETAgdFTygsqIwBctuvBtVXu/Fl
riEb4SVsk/3W4viDpihED8BKlcAaGGrdECqIObTva3yXKVyDW+UvSXrQ9VazeLNoDg2LGtK7XOxJ
9KP2mu+znQFPS9sdDYIH6HyuxgGtrwn9Fx4BuZX6tTG+0HiBwFF30rz4S0FWm//+ekF45vxGvm8l
cDr++5tCux/4I2+DUO0/hZxt2Ky+n//0+9Ey6jn/ftrMrbHqVhuxSpPWTu8YQKHbT9A2DJl3s+YK
z4/z/n3peoIfMeBCshE0JvTLgpt5sOnEW/KHDz70XU/wHdPsWpoTrsGLrf1yB/cGFspraON+nv/1
7/sE5Or/XSUw8oObOUR7C/Dn4xBXqO+ZoG5pPGpvo6IE0Qch9d4rh36nZUgdnB9WtjmCdwBc3A1R
ukL6TJjnIR++JTa7avOcZAmpk52x0uOcH0q2P4Kv0Js5U9qSB4BD/QolhEPcWF8bXP35z7/vJlxP
cBOTEhblDD+87ymg1z1OkeqUz0lKkKGVV303XeXV5ceGEtxEtECG3Vi0/w/Jw1pGK5cMMPeJwt0V
heWl2Sosr9/773XluoKjABxZLBUqt76aZMZLPABpQv1pxdWnwW0HCiGblBxIqI2ASttuBbWSfRIF
7gFH12Y16bM/lzHU2/qFadmfoCQ/v3bv3xiuK3gD+lHiUs35ulbo32Nz+tJGw9cg1k+bB1XiylzB
DyRmTLAfs2pVTAMMAm747nLjTSb7tuAEoMKaViEN3GTUPazpEnQiNtykbNnXId/cCqOKPGLuYL+6
Wu1rr78qLP1u84fLll0450Gnp+qysOxqlNEd19/kK/aCXqrNdIVsBOF4O1HtDk6l4MCC7kClzSzs
L655qVTZhuVIAmDXFU44YpCT6i20sdGDBY/fI2Fvg8o0eApkyaEcY7TNF/7rw+S9syec8Tluqlg1
mU5uVF89dP/GDrWAbrlO1PBirbcrqgmAc0DiYqAbc9Gcpw8dEEc89DYXf1Jo3DM0JnpFcqysYF/W
yCNFG+5LslOOcNcrTekZWmzxFgMEP63I2Tq/6W1wt0GxEeFKzolI64DMfa/XjcETzJg6mkDsv9sF
HomjF1GlTpooRpXUi19mLqoXiO8gLK2k94XTdjd9Vf9UK2s5BAE48fM7IhtQOPRtA24fOhPovGhO
dnmNQIi0t4FQhECRA1s7bb7xZCMJPmABjhw4RsjU0qy6sEeI7uHtjxApQV4t74vkWo/1xlcsCvfn
5yazBcEvNHSztBFKHcSi1XRIsnm67HsrPmqLpl2ENMv458eReDdH8A7wGPOU68sFm0Mt2DFPNDZe
qK62MQ1JGOMIrgHiRxfFGxjXksa4D6f2Ru3S64YgYAdS1DfN1NuIMmSGLbiFZGX/Hix2yHLra7qA
nrTKPZ1fIskcRESomxh20tUcywAM+vroTVxqo3F7bXPh61tkzrJRhMNPvgoRRccldgEY6trJSW2K
6ym5pQdrG7AlsSoRGhpVRkOsB56lGb0j9HwvSqPcRaF1qtVh4zaQDbH+/c112fV9qYVzjKZVnj6q
HoVYciG2p/h1Szvj+R2RjSEcfPaBSozGNJIYFUo40lM4x/uENvwlQhZu3DBe2TDCqa+rcvJQClv8
0ZwqNHtRLvUS5ZKHHv3c2oYTkxzA/4A8ETqH74qDvijIOJfqfIsaDKyFerRRXpL4Lls44anazHZK
EyEbAJmxsiCd9LgCvhKqF9C9HjdTibKrWQR3GjQ8zsmIP0YaBF6/O5MqEsWkVRWspRWY0lKNVFWJ
pNl2KC5bPuHclwFKsO4M9c769dfyFZl4QGVL9iehGa4A5lmEz2tijIKJRh4wVVKfx8B5Q5SsrQjs
zFTNLHRYUnyq5EnxvCBwY5BnLoIBfu7vKe0j58eROIdX3YM3hwraMDNN1QqpFVKMwxxSIVTvEZ+l
ufa517eeNatFvBNaiWjOOIKQV7ca3c+dY7UKETvq1TStbNKfElgh7LXKZU3HNLb29fLX2sq7vMuJ
CuOYiOA088p2ucl1P4Z3d9JNPzDQQ+6OXN9VdQnVjA8n1B04JTV7BFwJySh0UID12uwq8aJbDaES
8p8p272ZZpUcfRHr6ehNjyYElZYoSgxfVTsawqP0NCuhc23mPUrH5zdWcm2JsExgz2aaeLkF9gri
54lu8J0H9dXGzSUzTyGIGIYIhqgshCkypvnU7hYblqHap+s929Hh9IDk83TotU0DWm/19wxIcDWR
ESmJNscWd1h6aHjImObTVB+zKD20821ZPMfKtyl46LdSqLJdEqILmGS9ZVQjy9dG+2qymlPbTLcV
EnF0C25skGwIwb8stAATbCWWn8COuJvRAb2h5Xe8DOOwuZ547p+3A4kbE+GQMIZNQROUlh9qxe8E
6lfut0vL+33+67IXmgh8hP+kyBZ9pVfVs1NnKpcTgGSzUOFASS/cRf9JI6NvWc0lrWx/zo+5Pove
sQUR2phmCo+Z1bIDDQ2VjofgtNdgz+rKW5hquXkuDWWLz10CZnBFoGMbRvbgTr1Fo/CavawvrOY2
jK0Tgw0lGpi3feIeUwT7lOS4nS+WHF5z3cw3XrkcYQTPK0bVAAXC3fN1CO51czkk07GxvjP2BHX5
2N0l7ePaYOfaEULZG3YpW14hNvG8kT43qCn9vGqvx5V3mIbtDgWQYvw+LN3JNVAa7GGCOb+bkmMg
oiBhq7NdZLxs32ou6L1/zCdrH9TzTVw7HxxB9B0jZEVBz4Qatb6eaD7LpvQnGp/k8g7n5yDxhqbg
LYyKFu2hDPBOSIXvchMctapc6wv9skt+1USThyzy/fmxZOdZcBuzkXsDpH+mX8TQjbnDcMrV4bne
4vaXWJ6IeFSKbqnBWJk+zcvfRsv8HQfu1jLJnIWIb0RdHV6q9e4zQgiIvJe+fEgRlBsRn09XffNd
BVmzXWx4PollGWvI8+YQackSpfZS2HQE6S7xb3g7ZeFThQLNRzdDxDXadoboZMAQmpI/6p75LUub
42YdTzYBwQuEplKby5TbPjQCA8Rn9N00NQB6TR9/jJBZbRx4iUWJeEZjaBV6LplEUHXZPnTKS1Nx
531S5/6HTFZENMIhE8NSBOOna09wkHnXsVFD2rRsxCKyZRLOtxZA7IjCguXrKEEc1JkCcujQG7gy
lu30MTM27En2ChEBjqalD2qVMJCN7JI1eMfVjKPxt1MxoklPJ4C6BLZ8OGUQPN54xUl8iyGc987Q
+mQKLeI4pTtCv3c1LdlRBbrT0kFaLuYdYdD5bZIdTxH8qEPR1oCmGvww+0vDgu0GX8PKXCXY9yPE
UID1IIc76JCHnR9QsnEiAnKOqgImt3ygY/Wlqu17hNkv1frLWGy4ylf/+06kIMIfcyWM4Y73Bh8a
0IuZV32nQK9wA+cl+tTJLiE94ZbKnprOQo4qQBN2h1TeBY843nxr+nLtqJrK4qEJw0Po9JdWfmuH
zSX9RHGkffP4f+u0WOFZqHc+e8D2KxTHi/KKv5gDfO+kqa1Y+aHS7weqwuWLSbZce0nvO1tM4bI3
jgi3NFQ3QkgXSKxlp+GClkkGiVGhxd6Vaprtl8HM1FtnmaC71ea9PWfjrQajzhOsa+M1/M1tDa8d
ZArHYTLM/jQNBYLR+th+guuA53XTqcEl7R7R/TzSHr7xIJTtvPB88JwxrZaI3GAdFvtxcA+ZNSAS
9ZRspqMl79pX/aw3zl8Z4sIOJpL5aqQ8mjAnpJb2MK7MAOMAH8n45bwJS3yniDstu66dkFck6+0Y
T2X0B2WuG6vaKtFLT6QQi9G3VdWdSoIQrXTnEC6ddypz428O1dQBUYTy9xDp/WXauN11bK/tZfkW
kYNs/YSQJmgspaSZ3PRNeNdo2Q0+F2n2eY6KA2RtaHbrW+IOMq/6atdvdgrOW5ufTUCzetUu6m/h
ifDaUzYdExdljYl2qmHnxNMOStUPbZqI5VzSBbwRIAV/UZsbINI/I3u+XlRzo2IoWToRxTmHleUW
bso1gSTSzqjDO6sAfp275bFQlu/euOE+Jbb3HxCnY04DKmEWmbDlVzsUl24CGU9WffDz69l9sy8m
JNBz1xQ88S26fLt4uZ1RCPe2/JZsldZZvfl8jT4U0hhoA6jIe0f69LWcli/Z2I4QfsI/sxmby1ZJ
OEIJb1/Eb9C0gPrr0umcWzdBBK/SN1ZJ8loSIZsOLNyICDCNzFklmU6rYAoy8IBpHq3stHiRTwPP
x8xW/3fFyjhYnKRnJl40fB56ilK2feNO2cb1L1so4cRHCsTYCyh331P/VqDVTvNgHkNkhf2P/Xwx
kOktOw/jAT2PsbwJFsUPg/huM0yS/HoRlQkvrJ6OA7/enSvzHmwuEvZzPF/BkV19Pz8BScOeK8Ix
7aqfZ9MYEYYPfkTjUYtU6L7NHWxZyj6qrpoywIcpewKyvHgme/QxExOBmU4MWyMUniSKik9L+rPX
oovVJebqY1+j4Z45u80XhyTYFIGZXZgBxDQZqr3K1ANg2iCxPuvIlZX5g97kG3GZzOWLoEx4siHv
XE1tNrujNamZD7Tm1NaNv5LYIsVxF1UwEbvzUzxnfzZnJ7MRwRUEY+tGSN6TCJhA+SmrGq4dXTbV
lqDH+p13wk0Rd+lqMPFNKVkbCONu89n7Om5mSSSN5K4Iu9Qof8dd1rBkgfmzNNRp7/T2NXyB9/mU
3iyBdTkb+ne9bLTXl4mqFz6IrhNs69B4EPmmRXMDkeDGUZDZieArYF1rUyPlydgayUttQsE2BTO0
pPlKoUaFvnG+bfYOSmJFVfAbWus4kxnweow8eBGj0PuTdcZztXxLdeDd54/2+2M4Ij4TstcZTJVu
+Y4TPPeLfnDKZl/FxuPmdff+ijki2nKodbh5K55xeqbfDjzna1vba4Smq/Kmcti87t6/jxwRehmm
U9YPJTNJF+U6Cs3noLf2ALiJo8w5AIgHMfRWklwSnqJZ9e+NZC1hGtqBQ4jAcTU0iMholFYDqB6Q
veWBBROjXUDEuzXg+zGDIwIyWUN1MEPGg2vlUa2m2yky9oue3VVzexi38GrSaQl+wlwcW89b3vnB
in+HdbMsuguk2S7TxPX7uLgDAb3vjeSol3ZzOG+BEp+ICOW/a6nEpAwNOOP8Oa0Qre4PDaIUx9Hz
tIPuQYy6OCPE1fFDqmrwr9veNfqP0UZkIVtXIbJIYUEFx5WQoLG0T2nhXRBpnEbgygF0W5u79777
RXrm3xm6blZNs5nZ/gJ7dZUhIj3X11ntbMQXshMm+AlyZB26DBUCq/QQ7Jb4mzciWafG+pdi6B4d
B6UWWAzP75ZkwUSYZhzbg2rE+CS1BwSvu+Xda7BEnGzl6BtvZmMlp1kEZuKRJnidqa6M5UNC1sCd
kVCAPKRo0Qsty13YJReLspFpkrCzOSJQ03I7dfTW+0ujb+uQD8YtHHBfSf8gHqiUn0Fx9sc4Vb+1
Tv80qGGC9Hh0iNTupbRy+InzaX9+dWUHUMRzTormoAvCWTCVxzL/xFNQK4PLqHualmdDebSK4mWz
nef9S5su9H+tUrWzIXYXLlbHtMsL3WjjYwMjzPmZyPZP8CRD6UyKXq23dtzdaJn2bGnqnymMTrDg
zr+0qk4P9qhHF5EZ/T4/omw6ghsZZzdJ2mS0/d7RkGOEHLfL9K3Od+nGCI5i5K1OAy8ixhzhyzA0
l5vWi39npftVHZN6r5jaJxCth6ZM/nZapW3EixLHIaJAI9WCdqpnTlr0Q5tNnRxvtJ9LpdqwN8nt
7wqeQx0Nt4TQ2vbzvjyBEtiPTXKLZpL/UdcnIjzzsIg1p4tt30CTeiBHGHc0KyRp2G5MQeKQRIBn
Oemd3i4RS7REe1dNv+ptBFWde6LR7pRtlQYlCyViPCmy1mVQ4MH1xaR/s1agBQ4v6153DptZDcmR
EbGeEOj2HpG67Y/uXbz87Kjo1vCHTggEKY6xhjKwsW6smuTKEBlE21otCWB7Vo2qIM/11dE4d4Me
+uA/sbDD+TP52oD634eBI1KHTqbikEHFsfZBezBJEfZmCAd6VGq7YsziC0SIAjQ9svLk6umFo6DN
U6fOwxjPwGWKOTs4CFSgO71FcChxEiLX6DihPuFBD04zM/05qwI8JYYtRJHMSAQfYSlzntOWQ5AW
GpRIJr2/r5aCoNBU4mM5DO7G5skmIYQTUYmMQGRS1q2qyNkjF5p/BkUdbHhuSeEfQNK/94LSFLqD
1i+POWC/qzkExn2cq2hArokd4CYdJJRkeVL1tAQbfW8S2xfxoE2ZDd1UInlqxFGyy4zxBAr8cbbd
S7tILl0nfy4K/cp0l2hjlhLPKnKGVvDl0tnCgGljXeGTvupTepnDSXHe8CVeSQSFBv1gjqQrqO1H
iOL0s7NL6ifUADJeigjBbPGSSixBpAitSm2KQrRbfC2ZrWMAL/CnPi2tl/OTkNizLQQIwTxBpIq0
KBrfwS/TWT5NcXSlcH433aos8LLXib3JhVaoxpRxSPwN0v0wOM7LVKBy65nhhToRlCuUsC3rl9ei
KRShB0KOpCvVGxYRnYWN4E/iCv8DFk3SnPQCs6xXFYY+7E5NG94mWf8EkLfZ5YE+7adE23hwyNZU
8BE6OiLLUrFjfajdI5xUoMoHe3yYZ6VfzsiFnN86mXkLLqKuzJqFTW3YB/JDpdWHCHajTm038K+y
4yq4iGyMlfFVodiyMnOXRuVpjsZDWtXISmAq2kDrAH0D1axVGwdKMiERFZooGWmzArCMbSpfk665
z2LkL62qTHbnV0xylEQ4qDNVTmga64mFI2y/arDA7bs8n/+4ZNet1U28MfM0D525sfi4MSCLqSVZ
eNW2xbKH8Xo5OBaqYefHkU1iHf/NOKi4jF6WcpwM13oeiuVUFe2HOLIdEb1pZkuQFohp+Og/InGk
az+B6382vIfzv1y2QoIjSCYkeOyJ7I3lIPs16OC/StBsysUHgY2OZfy7NtmE4k2AIpLfDN2tplR0
NEXxLzew//ReuWGlslkIpztSEEx4vcZ6L4fv1nmIUwXpKfN286KUjSAcbBeBV6TYVO6tPrgjEa6Q
qCHtPnFTnt8ImQkJR7sODeQJM4ONoAfMi6Npp5nl3/PfltyKIiJz0uvQRuqNJLtJckxPne7KbpbH
IUS2y6mfwmhbu3ld8XcCTxGdGdWpbigL6+Sqjk9dleiWGBchk8Maibb6ndncrlF1iF/UrY+tnYjP
VM0qLXo40XylndMrtBTdIxKwW9Q1skSZiMjUHJoaYoflmwdEErNTryZ7SFk+19ofkpxUjsk8A13Y
NXr/wQ1bvfEbfxJBJwqZNKu4vnr12vzeJN59gEJqqQ3b1QnJDWwKZ3+egjrQW8/0gYPzcl+gMLEh
mOsX9SJ24FYuF/fOnLKtnl/ZcIIjqOI+DFEkMf0wNQxnV5h6+6vyNEo+RZNeVUhG3RpRXCHd3mlb
TwPJ9SUyT05Kg8AL2p3+MM5fIqSHkBIForVleLL0hIjDbEIN4nkNVHqm/9FKe+/W83GNZrUl2aE9
ty+V7mq2F6KZDUiYbBEFN6Hq5qCUJhNCq+wm8oKbbtT2URZ+7uzsySZ+c7aA1pKlE3GZhhkU4eDY
pu+6SP0gLLly8A/bayfxqCI0U9NMQGYj5tCYBgF6bx0UALgjDakKpGQb8ZjE84mITHqroqFpLNNX
Sy3b51GUU5E3livHWdqTioTzQ2WM6YYbkpRrHRGciajegKQUS9Zlk3no83iVXInp/WjbXVDpz+GQ
fO0hgelC1ABt51Zv09/NgkAf7HUX5129bFUFz6FMoKxSjwmPY/XYZwM6rNUXN+i+TM6wkRyTrang
NrAJ1XYcw/Qrz36x0OBcn4vIAH4mArra5EWUTUTwFoOWmSTFGAX2CA+wY39AAC8/WF7ytPkMkty5
hhA2ZK7RG2Fpslih80Aa6NjGzVYNXbZKQsDQDwPZlpYGoKhXI18lI2rU7t4uUn2ntu5lRTn//I57
79+4IlyzGcI+14AJgJuqu6+R62R3Wa2gmNFElQ8JEKU+1dSvytHw7hPUWjcMTXYritjN1lOgeDZV
k4zcqUFISbG0A/+aF48oge/yoUb3VkWTE4b2j7pbEb+pDKnWIZVoIg1q7OsE0E55NwF76PkH7bdG
1Oy02qRPYXd+bSUGIsI5Oz1uQn1mvMUGZZPy/GmnbuNFKvv2avhv7vgitHIL3g0Lcas5uyx1ehyo
C7Qb2yOxiv/ABMsE/VqdkKjLm9+2Mn4ya4deIpiM0DLzadO8QrnvT6hbn8+vlOS4inSVXhKYub6+
I5TJuOpD4ylMwbwaCNAhmTj8PD+I5ErSBZ8wmpFbxh2DRC5k552BBKNz3W51+ci+LniDuoT3bC6A
ogQAWP28oGEwygpfy7yNu1viEnTBJVimUtWQ8BOGT8sOjpI7guPSq69AIG+6NNk+CPGBroVua5qM
oQzTbZzVD0lfP/Ve+6PTPobeRyj4X8NN0PqsJhtQklfrR8dAZrituxqBDHcDqys5GSKc0TQDJQ8H
BuDObHZlrV8mrtduHGnJLosYxsypqOgHHIwAkiNv9q7sqr5UNe/5vIlK1v8VTfPmVC9Zu6idyudt
5DWXVTQYBHeT0LO7iRaQzWD9+5shEtx8N5YM0ZflbacVn6iKPVrDxygCHJFvkgStWVoNxwCg30MI
ScxhhvcEBcYnTY0uijTaSGxIToOIY1RdA/FXygE+fImHoa0P3BxlptwD0Nv037L4XOSfjLxhmOye
KCK01P0qccYLdBWAmL/3GWqrD3aI5HF9OL/30tGEA75YHoVcg+sCldLTPHZXRhv9XFdvUcwagGn2
h5dWSbSXXLTxZvuczOSEI2+6fVp0MSGfndbNfZIa2VcE/Op4Nyqlsku6zNzw8ZJzKSIe1ShqDNcg
XIq7ZN5ViN/ORpl/LFIXoY5WFuhq0wPKHrp0UJFpor8906N8lxdgwuvJ6I6u0dQv57dKcj2KCMfS
nWGM6xt2SqFrgbRgirZol0CTlxovs2dd2LHOkd2KIyS2/h+UI4rTHUT0pm/pkblXVCP/m87qcojD
pTpMlV1UO6+LIv/85GSjCQ4i6hsa7MOWfTLjT3Ds9SA3Ur/n8TZkRrhbCnWjeiSLAdXVUt64IkRt
G1Qc2J+y9U7eEt0abo5cOfWKXe5ORyVv4qu8nYYLo8qwx9wqyb+PG8lw2XNLRD/mbTvkNdkRehWa
vQsnC5xsHO61YAugP9KQDH5adeIsOzm0iNNubqfEA4vQSKQ18nopMzoii+TOntKkp11gbm4Ue/K+
fWwPBVdSD23YBU1KbgZgljlND86EUoeanRK7TkiTQwZ+fiCJ9xDBjmk9pY3nMlCRtwdPNSGZ679N
ZUkUtCUy9/5hs0Wso6KOeZXmken3fQ9Lcqrt2wA48epA2L2LRFFfsnTRTlQjiy1XvAZt/81D2iL6
sZxzDw17xfBL6pcjDAvomvwcnGKP8sg3Z2wOTdGfuECPNsDw3QDCeRMQ+f6K2iIgssuDIakHZCzz
Nr+JS/MnwnbXURB9Xoqtx5dsiPXvb85d+X+cfdmS3bi15a/cqHf6AiQBAh3XfiB5ppylTKWGF0ZK
SpEgCE7g/PW9WHa3JZZPnm6Fy3aoUskJwB7XXsuavlmaDoumofc2P/d8iDMwl47z89u74j+bEL7F
PXp9W/gSosm7yY6QtDXN4+rKuAM5r5QMEbb92/c5tzU2BgShmAOZYGwNlpP7JnHiycidD/LOSIj0
hLR2vwD+eLqYQf5nF8a3mEfQN02JhFzxrpnb01CjBZ3QCxnXfzYKXG7SB0+RVDsKlw4wG29TsYTA
80NX9dIs87k131gEMpieIWrwdjwfwNnj9d9A1gKMQPdJsQsJyrlbbCIJt+7cMU1xi2CtYtI8njPv
KtC1DRHfv73gZzbWFsc4TVCndmi+lsjA0U093R7pvMpBzhxsoMS7Z+NwifT5zGL/BcvIHVmIGa9D
ZQ5NRMe8dMt8qbJ8JtjjW+xiD2BVOzi4+lQ5x6KFjl65YL05r6cIIe1dk/oQ/XJAPQvVuCNkgy/1
I8R/Nm1brOKAZKvOZtiXRFo0BboTdEN5TAIUP3xOP0z1cKLA7F7YE2dO6BatWIFJmJgWfSnMer6Q
HNvan2a9m7NvQY67Vu6XpixkOJVe8FseiYuNTdDaAHZfIAEJAvboBPsEkRg45A+mXS4c1bNrtykk
0KyZRFIihUK4YKx3BOoTLBeiHsIqTaJkSuPSn44Xm6znVmxjGpzSjo1OkJR7wMp59TxHBXDdJs/j
cSxeVdP9Lu6Pb5GLDielhn47uDR08x667sDwBMffrC5AEPNXvyNTdPfUCIgSeGSi9WXyEhSZxny8
iFw7Y4K2uEXNybDka6tSQM/OofapJ8GVl3slIDwXTNC51d9CF0t/KFra4h5j9R3aPtB4JseVcb7T
e2wENPh8/dn8ZgsKlfFfv9nQUCLJ1CJd58Fd54jHGSngxZc5s7X+Al5s/UUjLwIRSJCEKJmfkDLd
iVHdiM7fF4n/eHGG9dydNlkFdyq0qAMYgtZNDun85yBgLDswHvhjcAP97C85m1/f9hJnjM4Wvljk
CWJsDys0sWPp2HCo7wvfR9P4k5+S66R7DU5v3+jcdtsYAj6RaRgD8IMsQNIDChfKVt7rfjhddNtn
HN6WlLJhGXavQR+At9/ATLjHsIovV3V1dO+cx7ff4kzosWWmnFPeyEkE6DX4YwYvqq6V0BgOrX/z
+ptjTwDTMrLAsZ8tRzUowbBDI2Jf8+HCkTzjqbcwRNTsM6E1RS2cF2loKf9+MVc7k6NCLOfX84cN
2mnaoyjTJfO7YmAnQOQ7YLKSaxFkt6Tqf/CqQCiCr5am82fDkkszXmdQuPwvaMRalGjFoPoEjoOb
YTRXLjF7g8QxdOTwcXHFLiuzq8V0XwkrPvqTiIH0uZ7RamWSHRBSXFLaOLNBtnjFquq15D1KRHVH
rnXjvmCwfyVauLB8Z/b4FrCYplbyJV8QxSuP7MBfxb4y1qefJdjKr+VKoLkA3P709mY/Y4e20MXS
NMxLSvSdCvSWbsq6TZ5YO4wL5lKtU4SycIObIvDpD9RVvEvdvHMfcGMn6CgmydbOLkWfc/2ANAX9
4qU56zNWaEtrKVNZkq7B+c27OYILEnV+W+pvvvDjt7/ZufO1yR0Kr+QOGwXMXDJ00ZQAv1KQJnr7
4meM9VaavAVT9pApWDjQN5An02I0Z5dL0Y7hOPWz2jXjxJywbBdbRUkS+EBGeI69sBvOfLotPpEo
sCpAwxo72+Ufp6FDUbcy7zzbo9tf5B/ffsMz+3uLUbS6zjRxEHFrZ3oGWg5UJn1sa3Ev1LASg799
lzMAcM7W2/+U1ROL0aB5QDKM6P51cNlRlZBIaHkX924N0dn0x4Ih21YwKFg2z20/HH4389vSVnJi
ZDVZpGWcoUJIl+FxqnUXdw1wknJ+9/YLnlur9XD99H5ul1Uz/rOSltEuJFqcRqxVy8SxnT+9fYsz
xmHLQVlzEFCWSQNPBXVrOezTbA4xwwN1yx260SHT3gWTd8YgbFGNc5UQx5lyNMGQgCXW0yGEKB8u
rse593B//VR2PSEqLdiuHMQRkt53CBtcm+943V6tVBLE/a2aPmcby9BOqVP6DQZsgO1xr3ifkIj6
Zr5gGs6t+CZwWDiIT0yGqcUpEbuUT9+KPo09kC5dLOicucMW2ohQIVfKAnA9udlN0Mk+WvdVWelj
XmaXcv0z538LaiTZvJSBxoQQKRr/FgpO+SEPUrAU9eUCNIfKd+U8Zhe+2RlzugUzalOk1LjALPu8
/K5I8jURZRLSaTpMswQVL0DemQeUHOAwv7eXt/jGeqDOCH52YLxXvreMPqfKVGEyLxcK9efWaHPu
TTNqnY6YmzE5VPiKbkQBW+TvUqnKXdHV+7eP/pkTuUUzLuWU10WHmTo4UXcvmP8QLJ0I1aTaC4iN
cwba30QBZaGDOaUEk2JO8Owl6l1Xg+JJm/t8mr8MZbPzxvKhG6A8n2OEIzSWSTD/XRpSPfeCG5tA
XYua00QxW+B2bUjUcNe69UN9qRR7bpU2lqCZoCjXNJh5JHPyUvDM7px5OCYVZnETR/z4vUXaGARZ
O0a3wL3sxlX2mXTsCLape6A+LyzRmW+0BS1OFZ0LTSRQ1FnTf6WFl6OVWHVQtujqYn58+yXOmIMt
cpFBaZjxBGPkPcsPNkiQsVTONePBqp+E7OF3iyFb9OIibUeCpAh2Xm3cJ4wNVqdRVMsdU90EwThU
lH7PAmyBi8RWU1IIvBEY5RhFHcGRN8rmbRUKOtILodoZn+ZtzACaDAK0AlbsJsyXlzslqPhAdIW5
g6FTYKFGA4o0IMEr5jqaeiPaCz2Gc/WeLd0kxoc7WzMFmF8T3I0V70NvoV5YL+P96iyayX5sC/UI
KzVFv+vBtxSUaJUP7uijr0bLPiZtEjFwNHqee3ATfQNd7NjpLyE2zpzcLYwxVbVqhhzB2wLB6LUx
wF21a4096cz59vaWP3eLjXEIKCpmlbfeYiEKfLO9CDG/uSoZggW/L+vPb9/m7FJt7ENBQMzm6nJN
1r0Q1jaekndASeUeetgevdUNGAmy94XrXLjhmcRoC2I0IGttm96sLWTtHHJUZVXS2/3bb3Pu4utB
+CneVVYVLJ9w8cwpvzBD37XpJd3ec5fepAogoFYK8yjAtaTJ13o0n2krLvVOz5zTLb1jXwZF4mW4
tihVtGAKmgtMboglUqKOZfJ8MXY7Y6y3GEXPn3XqWtyo6k1IaprdUdRHam9pLniDM7t2C0oEvajn
CHD57IaJRkuTHxOloQ0eXF2cHT+3YbeQxHnOiR4zlD5q34Zz8RkgJhSQ0/oryb4zOAQob4YXbcq5
Vd9EAJ1vq6BCUXdXLN4YCiAO6HxpsODctTcnvFoIMSQHHN/p7BOUWe+rwFEX3Mu5HbU51c3gq8pC
02w3TcSNghriDz1jVdjUSzxT9eKW0GEtitPbx+7Mqm/xiV3f5LKCyuXOiEfeJTdInaqm/XARmX4m
QN/CE/tpIYniAL3QdRLSyCuAr0MYqZGnYcMCsGHRyxvsTKyxhStC5aYfDVQgdwNa/B03MZ/zaIXy
zJVci8hvf7Jzd1k/5U+WSnRVUzuowu6IKcxt3qoqZP0Ab6gzH3N0Qwee7Ll8ePtm587MVjW7h/Kf
8RgQ6+gr5oA/lU2kh+XTmtX0ov6ULgraRCWJmKZ76haXav1ndvgW2DhDbcoZGxSC88D5CtmdLqZp
4R/ffqlzm26TGlCvmrMkWCk4m9Z0O+L1+bvAg7gSCI3anWvhPPdv3+nc9tsYAa9rMlmsLJkkwAiw
evU0i1Xtx6ulpgELi8C9w0DQ7u27nXuvjVnoV+KnJctABSgQHZUl/Tw2zgmKDioyo38hQjtjH/7c
KD9tP+DFgsEPMNREeRKa1cfD81hLw8w+I/w9zN2FG53xOFsE48CXJgkExrUEVfuxzL9IMTw4aDC9
/bHO7LAthnFIpyRYAOxHvC6fh8a7kXlwqZlw5ohuEYstJq45W0ku2jF9TT1716dNvlfUO9LcuRJi
vJQLnFnxLVZRzBQg8gRUHSCKa0tPQbq9jSuw/Bwu8oqeoR/AIOOv9mZRXZerwcc0rWmFOfYpGQP0
RDLHhxyyLR5KkgBHWEnOnUhkKvjgYLpgiCnzGdRejM76uAcCff39wrj7sU7cS7Ro59Zw/fc/7UVP
ktnrHbQe+dp4ZCP3wv7ShME5y7dFLLKREIx11th/wL2xFEI2wZhCyNIPS5Zf9dVtgnYqiGcuN7vP
bZuNtWBMctBhoCBajH1Vh6mXsOSqJSiSh15dSn6d+Lmuj4ZTgB7+PAX//W36X+lr9fBPlJ39x//g
z9+qem6h/tBt/viPp8rgn/9Zf+f//p1ff+Mfh9fq7sW82u1f+uV3cN1/3Td+6V5++cMO4OZufte/
tvP7V9T1uz+vjydc/+b/6w//6/XPqzzN9evf//hW9SVUw96/pqoq//jXj07f//6Huw4A/ffP1//X
D9cX+PsfT9mLKl7K73/5ldcX2/39D0rY37gHSAbxiIv5uLVuML6uP5HB3zwI3LpcePhLPl+RSmXV
dhluSf7mc4jLEAJ2NI95DAtoq379Ea5GybphAuKygK1Amf/zaL8szr8X67/K3jxUquwsnmbdCf9G
SgYCiDXuSd9dn88L3C3shtR9LZfJ6Y46V/MDlAf6W4dpkUWYZyVeDLSmkx46lnp9JBiBSuU6ZmIO
vvIQJ6bdLLx4bDtx6Rz+6ubw0qCcc5lPwb3Icd63ZT0qS4/7ddMfaOFWKCI3xKf7rhbux6UZ2Q9X
T0AH5R3qyhWMRBImXZm0F5zf9hmAE/QIvDXFY7j+XyAcDP2foSwyfBrTJwn0MbOFxrzPnCl2Z5Pd
gCGjvnWyRNld23j6oXTJ2Fx4hl9dFr4DIy48OoMLd4kntt8hgCZ3MPTVdADK2eOH1EstQk1e6Dmc
a3IxVN+YqPV+zHNXhCLDLnPptuatpZzdEiqOB39KbA94ifdJuxPN4kJR8mVUZrwvEsgX1OU4QNSb
6cENu35qiwsB1Qbd/eeD+KDigCiPJ7iLj/CrQa41FeBKJexQpF3Vx3kwuQ8+mdPvSZfQOyD8fBN5
eaqbUJFl+kKcunwsvCV1dn3nUhOh1Z4mMc+bQP3TwP1i334+Mqsr+PnEYGt60hMuoUwSGpBNbAQJ
a4YtqYeDL+SY7P0s4/6xzVuU638yI/86qz/f6FfjvZ4B7H3XYwyDmjAUW4x2WQWLP3qkPTRizI5W
tpjlygc9fi9lW393edVAFUIPRfT2bX+NANbbepSTwJWMSvi9LbbIbaRKuqkcDiACmEWYO26+C8wE
RsgRurvpDYGK5IVP+tc3ha3j1CXEl5LILXxtZFnr9hnpD8oW9ed8LIyKTTDpKhKVz67x3yKLRea1
05f/33eFAeVYRFdIWOYtSmtWZqmXuW8PXgd1I/BMIoKPtMNrbK4iSUB8CTL0S3CXX+PdP9c1AIet
i9vh/+UWG5RySSl4qTvAqfzOixLTtz8CA4t2mPNU9YfA1oGM5j4V5V4GnXtJS8+lf05o/HsPQ10M
s9p4c9fHKnNg1ddH/Cncgd5DAmtTDYcZhIEQe+w+0SFtrzwoPt1mHXuqR5Rkl6qOPSW945Q36ZXI
klzFoKSZrts2bULKPQx55pP3zm8be0ohXH8EHql40pmm9+3s1geAyL+ZIE93HgLKY7aU486FBgPg
ABiRZ20BqB/IjO7TeU7aMMNszpVTJXUOPvClOWazk4Gjm9RoHplMOS+LLJZoaEY4g6X54TaVG0Jn
47qcvOBkIdh6FcjBQjg5VUdQVSfXVjgirrrSfMrqKTu5k/cD4xv0JvDA0pBpbO0Olb9HTfiyR6iU
gf4TL07S7CH12D0AiPykRCqvFOZNqpA4TfmFavmpQ2kvtil3b3RdtlE58hJaNZb0IRAR11XTdxC7
7ksRBpCFicRIIHEUaLeYQ0/mj8OUB03oKojVun01fpoW1e4ITBiUSXq1nwJY372zDKV6LLs6bSJh
qY96HNjEawj+MI5hs2gsARvJ9hUdcz1HsqzgAMGARuX10IlF7mfR9AOgk0IXowyprldXDfU/k8dJ
Xqo6j1Q5aVSv+tb68kE47TzXqJCJrFsVUjrBIh40Cx6HuS0D5XZTfwY6rqxviD+6gJiJLhfObRE4
SdOEUMgtl4fKQP5vV1ds0B9nO8IkFhLTH3Hlz9ODNQPlh7rK8L9jUOfqnc9AB3dwSzedPhRUCn6l
Mr/Se8UnOFm3F6hs44NCjaQFO8nSYbRIdDO+dyPK3Iv/6Q0n2oN6nLUj8X90KcVlKa/84X3iQGM6
XuRUf05nj2MGvw/8noTUMJFcs4LAmhSpxYHPkxw0x0Uv8dRpXuN5rYvWddySHLSzoLVRNnKwh3Sc
QFZDQzR9JHiwRpbNVIQ2bUtzh/mOtI7EMAPiornKRZTwKSivJooK2GePG6bDBHyvc6yGqjpWAmHL
jT+3TRPXrcNAtgLNKr0fHU2qfQPNyfbapmayVyUZsJcBwxbzTdHaGuJrWtATgaLFGHk4b/hQcNVV
rLPyBixF/R7sfekYBdPc2pjSuZ1PDOxX76mZvCKW0mHBjQHNRrKHqlfn3tO0mZzHVCaFeqf8Hhz5
c6tN+U059HVR+ZxGnVz873RQk7ydNKvva87cPhr9ADuOL5hHikWVTjyc2Uy+OV5HbgavTuMGzD8/
OotvFfJ6VmnMKr9mEenbhb0v8qWsjk46izoyWgwBmppe8sm4FeAhPC+v2zXri/hUQHF5hkBhWDds
tUcZJ/alR9+DXNOqDeZjQcj0hLkL6YYTl0OybwlbIFDYCRoPbpUHD7pQLF71INL7qRqUCQtJF3WE
vAVsmQXmT0W5gdoyxA3rfs8K2dqoFsuEFhhkb8bpkCcSm6WTVTZGnKkStG5QXVmB/YP/4JGyqffa
65s6dpFBflmqdCmPvW6cNNZ6hC9BIQ/+I1fMjWp/JBX4yrMZFp11BNXo0Sp5KI1BGNFrFiTXabB4
LJJtkqQxzqa7a0HG2RwqEVgW00n1mDZYEAYYq2/LLiiPA1FdeWOQLuypI5L3WhJnL1lV3qPsxa+G
qUDbvWPU/IAUTRY1Uup71/rjzSLBRxHi5GbfB0EwQFDVicxjfLQEcsPKGSIyUHwe5Oz2WPE6vU/S
IvNimyuZRL3I5I6PqsDSF6pqQydIJI8qIFj2Teazr/NYrmepMWBKWsy8o33i30+jTK+LsvVDw9Qp
wJj3Hck9eZjqxVOh66TOsYYKdhJBCDfYGT/zPvSeu47yucs7+FF7FP6YH0Cz3eyHuUmKE9EZO5ka
BTcMMOdHiez9qkAqBKImXu2HYhxPFvIyXyF17+39UqrrXJTpbUWXj2AEagxUrNo+Ul4ZpCGzy3xY
TD0+DgZ0HcmMvCnKyoR0BzF0/apMM+4xxILMwyJCmWCaGzpEnQNFHNg+Xe70iCkQ2Cniv/ZIFkLH
8uBFe+5HYvlw59dLc8rYImLw2cvT1PQCE8K1bmLb+p3zUjgJTJTtxmtraJWBgxvcb/sC5KbJnYJS
3mPpNOwB0lsw6b6ud2JI/HbXqYD3115K4UGLVTlJthX6D3kuP7WmssCZVgW0r+yMkxWVMs0hg1h5
3e0krPw2W9a/1oh/diJJUX41XSB2tWPpPmlKfWJdzgVWvG7gu4r5ZCpqeeQ50BEPlWAZBkyd+t3Y
580RPoLezF59lUjiwnIKkt8pAPPuZY4RUFIt8FoDND7wDfM4NTzdYdgDjjpX5aP0fAOJpJ6DM6km
Xz3QA1WhzPD2GFodnVgGBX3wyq56HWt3Bh1XA7V012v9YqeBlXOjQo45OPO1eVTZWOxHVWe3Km26
k4sqR+SCGQdxRFeA6bSyN1ITQXYwU+KVa9872cZSmGzbFSHkOuy9xjgy8KQ9daKaN2noDtXsRwqK
rx904TnHtJM4GznXD60rFwUlbj97JiPhR1ZOEBZp8vTALOIEf/HiLLPfx6Ue4wWn8550+XQ/CPcd
45WKwHA8HibIkO5ggME1bZIlRrSzlBj10uWdmqlzCvyyAHO3Id8QDNqbCUFP3BNYvCjpoQPUzoN3
D9Whqyyw5RV1MyyJ26wsE30dihQk5JAPx3JHIIDRz/7MLJS9ZVbdBa7W92M1lm5YoT3ZIbKw476E
HjdmfMBw74YCIbjMEnrCiI8TLrOBZha4vHZD2Q/7zjo7pzBZOAz63k80/ehTBtLQZnpyi/pDUYxP
ncBklxkqCSm6BcKuNkvs3TK7yxXBsPwVI8kzUucf+SAxNp9+R0GsCoPMve37QB9bGEYgBebbache
WLpUSEBWJlc//aCAKAqHpcZ5FcsH3vT3Ik9MTBoolYi2vstBMHaLySgVZe10HJgsbl3eP/m1yvYp
KkpR1Q1rXRO6oFM67F2w2fzoNXAIiMx2gAxAR8nJbJQEOfTWWwAvwam8n6F8d5JZDXLeoIQCdd4u
d8rycQ9kE4kyzK48+0b86HqhTm1RfAadr3PVAQFQcoNgK2ixAYfsY0HKF9n47jp6Aj2JbLQxl2Z8
nqriK0zwLaz6g/EaEucY7sfwE/iwlJxnbMGS7SFN/5rNw0dVDPmeleMcw8vfLnnW7DS4/ULgrzGD
jdhinzF/X2qon6ddemjbFtr1PFBHSPt8A08VGrtI8cMe9g8Yzy6HolwOzfIGicicdLFnF8i7ZZk8
cARB4bjY9G5CinKsCJ3jQCaPpq955Ch5HCt6NzhkCTGqrwBgrs0RXfQ5FE2uX+XKdICwUoSoIUAn
kPjLJ4jEMCjJ2uB2Qs3gyJj/bpqT+hrG0wuTgmHAwAzkCTbxQz77yS7LU7kXGrzURA4QXobZnD6w
BrKD3BZdlDg8iaRfQEudY4Z0poZEUxe8NLJlMejfTpOuQWc3ol/XVsE3V7sPrHQe2czSsBI9ZDXQ
F4rAYfOcDYSCIFG3gBEz/hCMmAKryZ7UwXgcaphWVVrvsDhtvRfzBO36tHZOHveuZgQlR8prfQIP
kh/ajn+wMzkOKZy+2zTZKgbZuaFMiIyrfu5jTSt5WpL6LhhJEqI9iogWDHwYDQDBKhKdeoYAa5nN
R28J7lMDWcXZS+7cZViuoNDnRz2C0Zt8GfLd1Hv1vuXsGZI98/fBG9uT0xLvfQAv8H7stHOl84zu
UcnQewdcbk9ZU5aPZb4skN10vU+g322/KVJVKMET0HOjLr18ZK5HDtYEiDD88uuMIfEGroOlL6bk
zwae5X4CUQiEYQ2PiBHDtSkmsPdaLiKyuO6+r1Idp33VmD2gXl3YtOmnmYEUF9k8CGrbEfWE2ali
zk0QZWNGjpoOUOhy20+rgOpdaWj9HvCnIgaSC/LejY1NZfKPwQAgdmiNCzoB18eokx7K+5L2+w6D
Fne6KdPI7TshYpIRfprGfMSwXS+qKG8R96NtRbC16LukBw1HITGOLvI27oj+0SKJ5WW7AxISIYAX
BMU90maZh4FLGhuqhqLIknogZZ4yi8DfSzPMQmtgTL05LcHv1ilaRb3t3adM2Vt/NM3e1tV81fVo
ZnXgSQCWSrbXXZZycFZJ/7pSuX1MRwt3VC+Y9w8dPpsrEISkX30FFquul8JAFDeY+sgpS7tLljY4
5SlKkFHFlpkCAQDKwc4uMNAjBK3XiLIOi0WpNPJ13qxYeOkfCnDfHodpMl+Kxiw2KuBPklg2NEji
FjymPeq2ju2uGGqCzb5siHtLii65cnQ7YiMqT70bGDQ5Iu4rd4feS/U0EIiOHJLZA8tXkgmEcVMW
IAUWdmQHt57Yg1N7aRx4mT4iemyzKKuq0Q89Icr7pJ/qB00mv4zmjEnkD9jVOyRS/hSPidPEvY/Y
ZT8P/HksNGLMvE7tFWl58wmaJ80STUMKfgfEat6hQKEC6t0YTCNhZyr3VFArxkOyTG4dJm094m5i
3resGYowkDq4mTOSvgg6tC+yn/qryQi5azIPFR+3AamJr5ZrqNKKm8Q6+oSwDp8AE6mgPCHyRzfn
fpzM0oalrtQJiSBytnmmY8wLBlWUVrU0j3DE1snOhIz72hnEK/O1unInZT6LtP1e28C+4LXECSHV
NEQiNTKiLT+uWxWbXFhydDKXQQBXQ+2NUvZgnC64USjafxJF3sCzw/XcI3jJTkjN/dtRMxdP6jgH
sPIJ4OnxnqGeUJkMNUaS+72ZgbINeW/hMFvj2GPm0M6LpyIpnkECPu0rd8o/A9Uw7eCXIX+ZLj7U
lZR0H3JXLLfcEtjJekg/UONNbdjPBftU5ZbemKSuoCRV9++dSYzf9dzXL8gi733Utd41FnwHJe8g
1IKBS3xhWg/Ygv6Trqr8kUJd/koA0fpBq2B+IpMod6sMPEhXUhWh2A+EI2JsiA675hHDCeQqz5Bw
96VZwpzY0Y3AtczGqEH1SINXxSZZuFQtqJcHV0HNQDIo8RERZy2BZJKzIO7kCSj8Q+T8zAvRp62h
bANllLgeZQDPali4tOzbOIj3yq0FSjXUDQtnrpG3yIe6mE24eBVKkD5kw7uWKxQihyRHYTB4nMYp
gYkjzdc6aZHkNirn11QO4zvmcHFlYEPCMc1fVNcuIfSHRSSQuIa2TWZzmBqGhF3WWQ8Y+cLvswVR
QlAOWQid0hJyCa5LnhrGutgszRDJPnC6g/Rs8j3IrL1P6sAHnyX52rU0CGKXT9neM8bbyZzMewh+
KFBbcDNdSz5ne+q1Lj7EPOyoEM+1rY9dz4aoAGERlaw4lp3rgkevkx8Z1bs0Hx8gwgvHP3kH4vc3
gxNE1VQ8tAh+IBnlH7uu+zJXSx95U+leo4Q6rqIs3IYTw2oBkW2jahRpDLHTco5EzvoPmaDHvAGw
3YoZ5njM6dM69JIbNUWU0nqMKkHS4tAAuj0iDJkDe9emRIyhT1D0OtJygBJ5wW3XIRW1CTpRhXYI
NFQ4FM70gp0QVwtK1w/KIuQO3aqTAOmkjUliCoSh3KOJpbMDNO3pcPInhBD3WUWsBkmMDsz1ktW9
PikvFz/SLhvGq6qfkmgRDKXOpOGh1DZe2hZ5YBlc92yy4aj0x7H0VQz5hqORo4ogS3bt195XDXWU
LpwUJj+juPfMTYaa1Ty5V9PkxLWa9ooFz06uT3oZP9ll4Nf+gkFXSCLZm7hUo42mKjVhN/g8VNTc
W7hRNBugWw+ljpscZCaRR7osBhXAUYhcQuV5fp07eeu5yTW2/nOZFYdhzG7aSqvQccpkn9iqijJm
EEBP75PGK6OgIBiybx89Y9sQnbUXbfIGiQp/MBUWzZ/8R7vIE83yckU2OAiCIAFpu4RHS8IZMsDh
GnF6cZcZ/rWqxSGf8iLOpJ8fSJO/bxrnqWM9LJa+HYXBHEutURmTy8cmm0+BxsS9pStPUPkdelkV
Ki1Zf1MJuUeChBZXTl2E6oWJZtJDhgB8xYfGVNcWBmdHWs9A+6pNkSMgkCdpAmGRef7kiFSEfsPr
fSpQn9uXJbfjlazHb5DnhgwO6r1kp+hUwymL5CYoWn6Vg7+y8DsVSoVCT0LwQd1Oh0GAOLqmH20u
H9M6XfG7qfsMdqXIR2H4dlhY976vnPx68EAL/b+pO5MlSZEsXT8RJcwKW7DRzec5YoN4eEQoKDMo
oPD097OqvnKla3FbWqQ3vcyQzEgzDJRz/rGoOVuaICy/uroryFrK6VLYBcov6c0MvJgQ3bwx2wXw
RH0AbrfrX7Ia+vhtzVT23XqFljuG1TG/X0Z2jaTEuDpfBlDaid055oqvvAzXgyNq+VtZXbEdhI+9
89FvCqG/KmRHzS5otsq60EoKWpHMQ2v00RoUF0AGTm6lWrEVoaKws3ZvM3F353I2b8O4PDe59UhV
9zswftoOyjn51VDunCXPd7zl+OxB9Jp3c5jMmRAHe1LdJ8NPdEC+8c6IWB7GAaSRDqpnYVlgdr49
3FXWeJvPMngMl7XyjhhPSfeKg95KsprXHKU+Ex4wyRBujO/E+8ld7A8gXJ44N1781MnyUJ1knQ23
KvCrc+/RbANQI9WzFM31++XuT8ml7JKW4nWWmkro52Ae24wTyo/x3I4WQUOlpOo9VxWpXoppk4AJ
Ls4wFv3Jr8MP7a40Mk9llrs3MRWrb3aR/QF0nu8zYcRN1nmBn1az7ZJoLuXU7DsWevYkIcFy7eUz
sjuEGxyGz8KbpoP0dHfuMP3zG1XyADyj7jeKQJ9FM0zPaumDwxhQ+1S6w/daq+lMTGv+I+O8h9W2
KEEvp3LQydjZQNN2GURHDHryoer0TV8NK/BuD6yvNMYnbK9tfV/IwkuWAD8aDyOCmmksf0Drbkcx
oXPLt6XZOWNF7sDc/uB8NDcWO9Kp5o2VWKuUiqddy1sEs26YzhT1JPgA7IdGyjgdCgc9Y+4AKZBy
0tDSthY3Wzx1hxkV3zkL+JUpyVyytF5F+NYAf7/3U6MOXZT1+yFn8HWqmqEjGpu0dwAxNV8IPq9q
UuW2xW4u3K3cqXiMuEHz5cbjDbdzvcY/5GICt+gEpJBVV3TZS1fqZq8K46Bk6RZ2pTm8DbK5/mGK
bXrpe/PVm1bvLZkFT5MXr0xAq3w1S5Gn3GLPVWOqWw+r0LOqauUkcaeDdEBlcRyRJP5ejKluvFy4
3FXcuhvtvtT5gewuJp7ppy2aw1RI+XcMt/zSNW33ZfHuS/J2NrfWOH3PAKBPWW3dlaK5WL7NBBbr
kmGwjaf82eeQPtiQIbtKQ5NHNbtSGWqbGL3WRSdGB17r7Iyj3qXTbwugqfIwMwXrERm5unflJt41
4o5k7stuJ9Z8AhWLFElrIPF86+LTNGAfOEhJL7Vih+TS8k+d186+QDh29sfldd2MferCIXwqKBk6
unqLfy9Z239Q+GhdrIAyo7bCtFTHoQciAWjadcKido+x8CIGL/xlhdI8iXKxU5lZxRvMQnDIZ2ql
ZNtqtFqVAzzqhrQhTsNznEU9R6D2/w5uH6Hc79dUjYG/81xrOTMeRbuaUeU92Obufgq2Jom6yqR5
3PrHfJ6Lne7CK8mgy7c+nMvEaYb5M5+97TjHpt15tb+kUZfXd6LP59vSGcrntepfXKKXj5MOVRqQ
UbMPPdIKLQa8n41Xqwd+7eU5CnvvdRlVyXdzo/lthsjxU9JsLHGPwRbT8lAAgMFEJV07s6DjKjUV
r/WNzcNz2++wnFiXh44UyX7Gj7MLi2pg/2NR3vkqZ9loPTdO6tUfzE558/iNpC2yU2vIwvul6w04
TWd1v4xnVR+NGxf3vKIacPm8/l57l9xTWDz3uZtbWj/iunPqXaNMCVwTdOo8zUCm0HlyHxAzecho
SYN+m7OHCnx4n7nMSoEzWue4DNspFVFR/JjdLvYuVo8RL1ngTurdUvnloTJ9+NSVZuWBEj0opHDv
Cr53fV4ojbjQFDsdy60VDU9SNB2b1ZFvvKasXbE0VVJ7cK9r0PfvMBrrs0O/xM62Yt5VdaTfVEu0
uh1O1l3g+eqgSCBwk76YooPnkhZk6lHwNl1/rfRmp1poxbMeb7ddt5jEW1bvGFTDdvCicU2dbl0S
l3D4hAWtTVyqKM9lxRwVbQHrRgZj2nST8zJy0dOytsQDWLK/F2rWB6jP4uTHi5f4QQ5xbWfWnidY
7Kah/jCRKr5t7vKC9jUAsnxBSlvN9Kkvwbad64xofbeNyYnDWejQgn2CpANgbDKPEVFOJ9CacGcY
iOjWzUBF57g4FFYVpcpR82dHzNxdWPj2TbXVhrK12Epd1qddbJXlqYjZ4bamZIeTAoBrzqInVEhb
6ou5uIU5yO8CPxa7KpvXjzG36QqMwvEKoUbtp5jDmGs/fTNXkahXhO2nCq6i2SrSD1G3Ofesl8Ff
la86bYow2KF51ScEENyE4RTR6t2uHNnTu1qE2DdRHrbJwp1wxP2heeii1yqygWKj+odXC+ewrqY+
Fmv4GyKr2S2seYmJwy6N15aIq7VGFmblr37QXGmmPjoOUTt9TqNkn4QYvlQuY/GmeeHA7qnX3DMx
jGoFalZXxGE6KjIJ8a/WcSyC6jwq0kZ3gVlaVhOnoRKg89IyIvCMcWeYzmbb1FsFTLLteqeWrJlh
fyIbfH1cJ1QtyZrruedLqHHvdwDUeycPID+2bqiydC6b5jxldffT6LEGxkEJU+yFtu/mYtjw9poa
N+8Varutpw1VhFkWnjQn/8T4NJ71OBIaRCNv9kAwHnvoMK1PAcDP2e5G/d6VE1/S3Ra97VnICrJG
/C1M6l669i6ULPl/lZKRPMVTFMjjEnUOL9k2m/0rouWnem6Xy+R5+UVH0vyuljEGeOpL7xxxH7Up
7Uh10slp5a1kor+2Lde3Ng+K1EOsfeNkzpWv1r5/LujFm5LeUvanRpCW7XVfya+2rAHRW+k+NL6w
n3KvzvaDjsv2spLwRTVBtz3H4UI+CKossyROl1McyaLpJmTACA7YESaeFCgeFmIW8pPhFv0Mhyz/
Lv2l21NNWyaQ/1+5yL9X4YBFrzJXj4KEv2T0Ql7drpwszsRJJoWyzM0yRJolrQj6o7su7kWWZfzW
+CprU4oJgx+N00WPua7H5dLlnX8zt5t/ySqLjSivxS+vbgBpaxmcjKVW1vl50ncLJ0yZVLk/Xdx+
cE82zSNHXUlICq/PLX6eNvwQ/WinDBOLTOdqzF6cXuhXzyutR5tS6+PgylIna1PrBpJdbOcxl3q3
ce3ypLSaid6NKxREbAIa7NaaAVcjzd4k+PdbDsGzRKZfA+NV8WWInDwdqsUZUp9R66NQWdRBpoj6
oRnp5AwJQSzTsFwHeTJO2xQ82fFycbpm26FY3zXuNRcH5PIYFSAnR98nUyjpYHW9/VYSMZP0lEm8
C3WdquSV7WOvEaeh4nfsQ5cA1lVaNGVHLj9buIYu89A8tfjKQypmUsIFy6M/qQc7L9Z91UTzLpNR
RRLjdsW48+4lwrtZJlbUOBtx33X0tMVykvcgYNZlFOS8ALgG3su0yOLo1vXAeF/YUzrVU/1K2icw
qfD9/AAMaXbtyMbGWSM7kfBGjrcH9AE86NQBrglaug2UQvT9oSvsoGH20OaN/h1vZrEJ1hWaoi9u
hOtV69GDRIQZb2RzozNYxqSuVxfnQBW/zDPMWt5fe0MHhyNqF2281DoOm3GH39WDZ+8hRaTbntvG
D4cDlrfIeZ4nd/plNUPxRDUW/kM2Q3EdAjXOinXxioe2YB4ay3bbW7AGqJcskrfSIWvcJV17veXM
A12+VxuCLuVCFhgzbs8WKbinMLaMToJKcvXntVkQ39jusVdreHZZnJZD5YVLolqv36EV4imrlKVL
YAMt2dGn4n6ckQrYfZEdx1LzvUh6u6Pl9aNcluBHTUVVnqxiYQ2zcnliVNkueVxLO/UrSr52ajI0
pBdxo3kSQE2kt7mfm7MqyuO8u8gCWOO2pxhvCYr7no2GTZR3CaDHLHpyLoIJhI3xPh1D7zmsiYtt
+C7vIgurQwk1cEA2gOYEC/ZTbW/5YVu833URarBfncMrteOuM2N+mLg7vTx6UZGTnQydSonvocbq
Nn3o9fAtjM020NUv+KyLt45h90l5UHK2403Prh/B1edliGvYqXuL1DZZLesNCy9UhdVOobmpJSzS
nj0AhI/EY21Q74WzjwYDO4Pvn2ITIFCq8gHpShXNhbMrepEtz4tT8CcBNmj/PDWttbyZZVjLj3/9
SZ2vwF3OWNrNm4ztfn70UVO3VWIYN8EP+wr9kGuX/NXWPCIBtariKiEsTTzsYbPCP45PdUWaZ9mM
hmmrgc3P3VUT5RS9am/WgOcxocUCNRQWBD7JNPq9+cmz7fW/rNygDAqF1f2gsNUasJTWuXmzeFjG
ewt6yKQLkdnBpZtHTrrN68Ls8i89SYUJxT+NExPBTpgeNcZsVyPMghOoBgcChFbIy6JkcXx2VIkt
f2mySKfeP8VI1EHOzbGWXY547SrP2zdOhIqsFtbAT0BjwnS2IJb7h5p3kvuQWSKHS5uU2/2YrJCX
Vq+5DMiTbDDoqDbctpt7RcZlg9J8DO2EJAB5u2j6JlsGcjAPx8Qn6VmcojLWgn8W997S1dAknZ72
5AgB/6FadO+zabCf85A3JAqxfDmzJDRO0olefjvETLyyTd5pWBWIoKlUy34YQheZHDaGozc29mdX
uPHzuOjivqAZeZcxtry2RVue/YAJd6b19N4ZTZFaOeN11BXVn874ZckM6+iZQH/G8Zo8iHMxd+sB
NYD/tUxB+atlsn2j/YcVfaTSlaO2gR6BF9v8X4ty1WM2Z9WDL3zJyLeqS6nc5T6ccbzoSJsPuTSH
LoucKWmJ2iTtQ3Gp+sl6ztvycbNC6H7hqP7MvrOB3ErdvbuO86lrwOHCN/3trEGEKb73HnRmcT6u
DsiQGj7xHmRHMdfR6+LN/s4Sc/m6Lkv4Dtnt7lk6fRQpojsVTJU/J8wQ+ypkciHkImh3nJzjrasj
NExuWNwUhdXe1YbFvWjj5zIXNtwBCrTI6OEHCO1XNU31pS+r8rbiyf6R1/lTxGR3i0T1c8zkJvc+
M146bm5Fkpx9DYtCHhcWrcDJxpBmT1f0Ou4uYaUolsEicAjmyr1Vbj2kuR2P9o54e/MvA+T/tGfl
rvge2rH9q//dtPKffC7/q5wtCH//P86WL8UBMOqvf7PD8B/9y9sign84wJeh40RO6Nt4Nv6vtyXE
20KsgSCszPHsKIhR0f+Ht8V3/mEDI0UItpwQHfTV9vIf3hYv/EcoAPv5wzj2Hf7G/4635Z+9QP9P
5Uz6t88niNky8dJAC/17wJpX5w6Bue5VYucvMhHlqs8+lOBt3wDSk3LF+GxjL9irhe2yvKpAon4R
e3/J4l2Yh+4bh6HZS0EEU2yowB3tWob4PkpQiQoc/3OdXPXBv7M8CEtupy3s7R/Kjt1fclEhOcdr
jcbC0eksr7U4Ulb/hT3Edf4p1f5PX1LgU3H80HXRedv+v2vn0fvYYlPGOboLyhmnGLs3Lq6YLkZk
GUIuG0FRhpFo3YVZqOdD1WXM/E2zN9tafY/XAIF2sr2nKdqWI3l34j3ON/mCSn+cwD8WD5gvyKOD
7xbyKW9j97S43vwUlURuAUsEg7Nj78iRnGxmBkc24a8sQ+SF7qubU7yRtwgqQRazhgviwpjX+fAr
9I0+mVp6OH396MtUV9WSpRfHOcz9Nc8/vBJfExuZuolh27YAfUUaOnXzx/hR8Ve3CEDOWtbOQOOG
HFpgMwBlX0OvDSKubolJkdSOouNsCAfiwC7d7sFjuNN0znX9dwxF9FK2oUdhm9Pn3xzq8SfSrWYv
qlXvUF3HsOlaBpjnAn+SRFmVs7Pr/ABX4jKPn361uOpQVls3In1RI+LsDJf7ZgSSs0UBb63wwik6
+JhIIMYz0rXr6C5qTXMWjMY4u23edxPWGto1NNqI1TqVLcHua1S2xwys5lDbtvobdYu1b6Y8u48y
BZ/qS3e6DSYAG1d71g5/irlz4qx7rURhHZbNHk5lVpaPS1sVu3Kcm0Pfzh5KnsX80EFR2clq5vq3
Yej73DLpEDw5+XfzjBhqVV7/7tMrdvACaF+dqStbtUnAHjsSCRilfSj84MowD13/m30xeADkviLN
coa3lV0B7tfKXWVNQGjKHm4sPGf33TRSWUxw4y6aXH0guGT80lG866bhPraHveP7W9rUS3tqPDOe
CSDuyVhyPRQevdkh3qV+s5O/OYlQd4q2RDLjyENOeuKlsWoAY0xqZzKJnfcoinBvom88tgXaTFXZ
9c/S1+JpZIr5exU1VGgk1uKl23IKgcdiZVYrfL3rnHW+heyLppumtdcfotRkfG1o6JKCNRkJecBi
73kZSZ6N5CTY1vPmu9/am7PbQcKH8yT86nlwk7DGq++hTUj9+drnamGrC63ojxfpu1wRpe9QgBvM
ACQBkFQwyv5BzuW+o4CHoWhSj0uENCs0TXDpDXCuDIdjnmc3KNyfu9HvYJu23+jcz/CTCO676RYQ
vT4QGphif4KndBne137+WFwHOab7PVTK3Xm2/GM5Lxj+7zdEnnXVNQmY8ZOpivdWr69DONxkhfdq
yfylLOpnN+9PChw+9updpJZjOBV3HjbVLIP5ZDah6kPzMJUNMUVyeG2a4ctSy/vArJkIHvbkShGW
0gFXeqNZZYdT7Ffu+a956f5cAafuQitsH6wBoUcRaO8R2Pv3mkvIM23Mfaet23JFvwwp4owwUguz
8/CnBlC8xhTddFiYoEdRmm8jDH81vtpxs+dESgkJ5Sac0Ev4XXSri4qRXA2v/lrdooohJdfs0d0l
cgtOdr8k0BwJFzUvSEDTHlob77sKgZCtLtR3k5fnZ3iW8tREzatfZsENDUlw57nqvz3iXXaqluXB
OAFq7/XB0e2npfLojxWjEw1pulfL8spaRcBCoNsXJ5j3blPJD5ReLJNznHqw7n2V38wsYb76WFqt
j6Ez7duQ3JWSA5NUK9Crn8HcXFt3ZCpL9adxqfeqqXTTMce7Du/XpWLXKCCMoXfFlayL7vMif1We
z8ReNr+zkr/f0JmSdG52p8WU+Bp5q5qWZ4H+AZHi8bq1XydBTJ7FTTWjMs1t5Oz2A9kdd6IbkjWa
mdYr624Ol3m/Ft0TP+7ODNEJZL472EbksGPjs94AvkmlJxxrxO2T7+lChSrPtrPlF3c9kdVB66RB
EfWpiA0mzn67dzmpFtU+uchW2OYQYrno+UDnPmURfrpdd+fH/FbF4H0oTVZP3DxNeY1S13lyJkTr
dqRuhhABLyD0rbLQuVPGcc0ZgQiSBvmxKh6UZz3wUL9YY5cUgr9NhuGIvJLQ/GpJ2gZXTmTQSW9u
vddzgEx3rJKi6x6Web7trOlHtzT3Gc4YyPcv7RXpshqKy/OYnAIyhLdotLCFjEcsi3fOKjS3a/gs
p+lSIfZDj8NuRMi419w6IPEqB9LO6/kJ0TJvtRaBo1j3Y040r2y98yIX1LbovG3EKo6okirT+8aY
kw7eXM2GxNoLGWqmeB8MvUmQSWYn7Qy3pg7uyL9VR7/7w/OV7wwEYbp5RpCePTVpIFVJM2Xt3MZh
7tz2fVQeS3tcddK6dvPYtNq8blFo3TSh/4y2SSZx7SOxwu2SbMpboSSqfzobuGksKjvswObtJ7hH
pY5OaoO2HFtEmYaB4qawm/U4Gwp5xmnda++ro5Vnt/oz23ZshSlWU5GCapTEVlt3Qq4W9wsgIsGK
zWEGpnmxgNqvhgyzfc1ies7a+t3R4cPm1d67EZWJbtcseovaEYy4om8V2UAobiIUZhUZmmOsDsRK
wcYocxd5t7onYRc5BJkTcKxW8Vjb10fZpUZyvfdltVsa511Y4s1f+3Sbywhtqfrh1vnCoZeXB/rv
kAWapn7QVQuf7I0/RTg8bgYJUkN42YqaQCIHU5tzEo5+j/os5v5TX7heOKzcCNl097t3cLXRrjAn
UCl9MgRo6UTn/54b8dauZER3QTfvxq76hfMjjbVF5SG6jHQkyAYBquQ+YuFjknyZpHvurPDU9MUj
WbUvucrfqrG4ZJafoksFDm4ejQiq+2Z4mdA1VIbUlZpS1YzUnbx5XXuiJJGjttwg8REx5k2J6JLX
V3+jIg9heBa88Yl/xBPXLGsBq+xDueica2N/EnS4Kwvwi1L/VVl3F+v+Bt/OkSD1H0YVz51l8bWi
vaOC4JhJ/ey1VYfis/fTvCt+5lE1sucCfoeWuJFivTgo1sca2V2nueFXq4aTtO1TnyN+GDYn7ex8
t4Eiyqsuva2DFIvV7YjvYocLbUs7blQS6c+FQQ/dq/5WRdOSzBxcYY9wK2TCBxMfHl1krQOYRLoi
nSCwaZh2lkLd063G22vzgqPLTd0l6/gfhgdk9JerxqiYQsQfAQyxmopn2KV5V0RLd7IzyaeGnphH
lK3uMuPHwf0AeewffFQ0yUQtYIqKRx5bR72ZoEdtWg2HaXL2SzDtnZFqp6jN0Hu6zgjOKr3EHh33
VKCDTV1m7H295p/a6Y55Vd1YVfNEZLqA8qcZYdLiZzyAjwwm34WrVyWyox/KYqrYzWHRH3B6c5EL
+avMuiAJKw5Ix3Hpb0SzLiL7nVSFp2zb7hw/WHat6OMUpQnXvs/+mI5e5np9agH8k24Q1rGyFP4A
lwtsOArVLuBIytfmsx4pFV085m7urYsTrON7zcR2kjI6Z0VB/d4wIKRGLArPnU5b/pdalis2MryX
1vTYCffd96OTzJo0kwMnh1um+npThiVAQr5geY7Fg4FZa9u8PK8WnTRuYBNSEEIoQua4hpHWdu04
tYHtIJMamagqrJMW2gZQHG9Qmw1PWAjflc5PNuczARBpEPZ4m+A7pfjADNtztM3eMXcNPH2LUMSU
b4LQO3o7DHEj3KjOqt8Jar7z3QVsfTuh6/gI5ZbWdfDoTvGp6M3bYtAfKevY6gBRE8HyozrMIzlR
BJVfttlcCEr/04/g7BJKkpHs4mb6hzcy3eCSumweclvSQ8td34Pdj8H41U3ZXgx8hrlHozEN608s
Z6Amavvis35Fi/z0R/u+L3K8Q61fJ65ngW8286+orp68FQnYGJidxZG5U2FwlasEUqM8BZ2Twi1u
LPDBjNIl7Tu3hU2bjeoRgJvbZrSb1O/la4N+8EiOoklKOqHyYeiTxV/vlJy7hB73vQTFZYae0rDm
cJV4Y71nFK83gwh3TohSaVITOr+w5NhBzctBr169Uk8pLPxuC7y/jo2hqZ5vMVbtAepeUaOveziZ
o9cW74M3PFclDriCI3e6wuIjKVi+pQ9LaebjpNr8lXY7u9mNCK3g48O4PS0xz3WCZJk9sY4+Y0Eo
opNP5RFcezm0sxufm2AOn3qm7f1gxFClWeuYMxGoDWohUR9oyiX1Yty8P0hF3I+ozSGinUVsp6aV
p2vnDmcIoL8yEFuOsbMHNfpkEVhEjtHSNNrWTe7H2XdQhd6nHczQgUwXUOddlxWPLFKOTBvTs7yO
qKTSqlkFZsgo8F4BBNniIKbwphnH+1OyYHBmFE6VMCwMf5cQnoujHl6btdw50wrf75euc8wh6Afr
wQxz9btF3XGBCbFOlhORXz6r5QwxOZ0wuFj3Ygp9ROJNCYuFvOEZ8MQ7IHhiWmz7JvwskEaQwhWi
uK8d+ktDBLWHJh7xwYio/x1w1t+2tmoCsnvc7C0c+vnb3bL1JtJl9xm6YYjIYEONbFerwZVkz2Wa
CwGvtzjNyS2a7EXpNjoUseWdJgzXv12z4czBJ1NaiWctdXQq7LrgQIspz0b2Z/5qQi0foOXdxBUZ
Msp12WMtqo+rT6UXx90Q/s4m3zwyTkxXXjX376W1kfvHuhLcmLLgtEK7+6rLEDeUE+qTdmP/fekt
56v1uPgItf9sTSxetmbTe1g1hFi9kfeaMp0qL9+jwu6SXhf20YxjZ+FDbt291+btnRXjEx1w87FY
4ahX43jFFCz8MQFEN9NFaL1oqbD0Z325pA47JbKLBqVy1k1ufsyEN7xdNQF/lm2ef6rQeOchqOfD
UK9Myn5v3W0T6iI7m3gVZou+yWOnPUjMZ0nMbn/EJJV/VZzoqPLDlXltmytxmiNRPpajUGenDcYL
xLU5EFcdnIclQEzkdOa0RFmW8Ny0H72sly+ktR+j4b6HiZasUMdmIK8tmWRY/LI9xbnajXFesiRN
OGl9OyOkoBwg78xM8JiBSPz281Zd/NZflqTzGBpt4fg75QqRKE9lj6E9bVdBZ3czj3N/1/thuYvY
8/nY5lWFTXgcHLydQkYDdFNw33uscO2IWpiW6XsMVYS4ltYiTiOetUsbLu1hG8ftl+Vb1c7xoerb
2TFImlX1RBdf9kO5gXdGuwQ7ilD5ecyc+g5v/MqarET+FnN8kEJf4PfQFCza6RqSHO+vo2DlEgHt
4gvwvEfJ9YE4h2aXBwO+PdeiMEoU7p+6CNQPNofo9yShAtZsIXOw8/ukJ4D+o1xd+ZotAuazDMSD
rxeKPyK72HeeRp8wY93f3KGyOBmcnrlGljdZUxcPtig5tU0wHobBqA8/1s1jSYXIg5CBBOqnMs9v
xfJUjst8m4tt+1k6vOnCfAqecidC31U668WfrzaXdt1+8n7wmYyjJqS6wp+uVhf6EtygKu46pJ0u
Ru62+T2NHSMkM+stgQvNYxB3fgpH5L5dLQZJ7urucjWUv9pi5C3DgjeOJA9IK503q0vDwHcPiK8R
kNrjfGFJKc6x6MIH9gy80RUhuHXg52m02e5rhzr5lGetQiISjHvaM9VpWqMJS0E/tam2HRR281qi
qLLs/XiVt0vBX61bnaHGxAcTCZvyqSjbLjhlKXoLrOwiXP3QLfVLSOLLMc6IMRSUfaVuAXgzkPX6
solxTl3MMkjcgoCF+OpV8lGmfubbRik0Ep7L0Db6rTO2j6ICe66am/xlmyL8CG7IABmh1xNwb+AG
4eq8ZpZNOEXcItRC3hOIR8u2+qehaVEbDrL8LDWqhEOjWnE38Vwe2rxHOFrrybpvUVvlJxenHD4l
nfN0Czp1Ierlhajs0UblMVj6bm0RECW6X2HsArw9kNhDo2nbaMu3IqtGP1njuHrog7UxUO/XFdDj
gXRFA249sfixuPssotEQha91t2GdFL7Y5Qp5scAR8VAxnQSJw0dMB88Zx4Q29CKJhrbHf14y/4Rm
7fcia6sbnDLdt7N1ztnLSeIA2WwfyK/hpWANqTO75X1ToopGDup8RFpPj005cERlLLF3dHwGhylU
P4qqdvJL6W/ZC+GPzZGQr/HTrS3v2yrs8NgOxXp2cPD/MmWdfS9u5/6aCtt96aLCugmhlVEgkkxY
JZEVY8YPgWW7Q18V5l3EUG/oFziRgToG7vDFie4mf2KnLPoFDnyFif8ZVbL9GpHq/cocUMy9yqrh
NMeyRbBS6Ixd76oby8sqfq1qaztoI8aCZDoTgygJYj92g0BQs5/Xic2tgjQ9/x/qzmtJcuRK06+y
L4A2aHELEQidkbqqbmAlobXG088XySGZHZuRMZyrXV6QZm3s9ADgfvyIX6gWEtag0NuKpD4Oe48a
WHk05Wn0R2HWThF0mieGDyQBNTDhfdHHiNcZJI6MtC08wehiJ+tmCK0XvU4NPBIVabXQF4d00NcT
AaOqhu2iMdilZoqQ3GjBcMjeQJ9mNy5ms5568JMZ2AIf6IH6LehS+asqDL3P2y62Kvxb5AdgrdBg
1Of8VyiBZ5oKKbgbq0R9EUhQ7jQkVCQ75u87eBaam7ZMCPJSVSnPbU3beGXBOnqqMubUYxTXpZMv
CSjkBHIRkzqnBjLoS4WkbiB0Ee7nSmse6ywb0FzU4ZFCaZzvmqUSDnGBIUSoRDLtqqV8jKeqRHRk
CuVjj6jUKZxz2S1Go02dEAVUp8oyqCuTJRSWraA98lQLlrARxax/ludO2MwTEck26aJ+MZP+VzjM
kMf70qJpDMQB5rW+FwTZAZUHb6c4BWFYoT0hLp5VLpQTUtX6db8OJ3Virl0KKZ33QDymemXs1EkE
54kkT7OvG0neQW4V+aISKE32ROmI9aS6YkLjhwj2K+wrOtGlpBwUbWqe2qqunkv4K5oTCeOyXTq6
cCCbYsGTUppYZg+6DuksFRiMERj01qJBXhU4vINAgl9vqeRXRaOR2C4pw3t6ws8UdcFu0IdyR4HZ
rGQUYh5HS5C2E4xticaGot3TNSu3SqXM4N1UpHosCC5Zh/qGi5wOiMo2Z1cotCSjqjYewzIIyfmF
uH+qSkV/bUpB93ue6UUbtWLdjRN+OnOvuEhtRd+DJRKEQzlC6DxogLAWlGiSLyDTCy+y6saNMiZP
sLRj65xgAAIeiCFIV8a97Cs0uqeXvq/1O0oMqTjMsiYrbrDMS+otVTCt8pGoc6fGTXkHCgWcrZIW
KXIKQtl8bUst+Um7KqOUL6JoF58hd3IimPd9BvAta6vi55JUxZ8cmsmKVKR/xn2YM5FZ6teh7eOB
6V+ZPbbAHdFKz41NHUo0YEE+CAdEaLK7lsn1MVBLYdNqCayNWI3uSg0xzxrgit2I6JylmVjd0WVi
Z3WW/D02E7nws24myZNVrfPScBieaYu1KWDosPXCIlUcyJqqR32Yr8DURpuYqLRLyXme2R+/2kIn
MaC75AeJ1T0IndU9Le1A82WCTn2fE2oiV1oUtgJs++LeRORkL9KwdKWChHkoGxiUbV78YnhQ+2Mx
o0qhZdLsCb3A2Wnr3hJttRnzfQYjDwZhf9/0dL8kbcyeOvjsHpoY+L9AMz2jEJTMQ0egfI7S3lgR
7BpftczajVHsbl2tC8MfuEnJmSfHXA/SUHuocUbb8gzf4bsqlGQVHn0jo/2uE8STbk3LsRMNeSVF
sgx0Xe8P6OdQPKlGC+xXzDRytbokmRqbUxCAwEvE5cmKracmCaaH3KhyDyYd/nz8VEjbE4dqFUKC
fQZ1o+sUFePYo7OdN+TWQFcb+HymsFkWBqGIWMD7Ks3qoeHyg9diNG5mhsW3PDbbbwSZca/q83IQ
k0DZRdQ1+7hQl+dQViq7M/TqWxo18hdE+WC8Mfr7kSWl9IQH3i8YGTRnyyhYVbRU9rLK6Ax0lpIN
Dl9icfohH3aAfvK7AXGs78h4rRfFnLZyw2/N0rKHlz+09YZG9HTSC1PtHLCV52yrjuFBRk2S7wMq
rAUBnFOiiUQgNa92uWhAkQPC2nlcY9VPodCHZ6IQzQ5KVJ/SiuxKXnazZJauqIQF7T/lV5rNGQx8
jGUYiqRKkzvNNMfAAuNupSPxk9okK+WL0KjSbx2AHaBnBnS4Qswrytvx0CxwdJOzPBdATCSNGnmX
GUnDNtFfFbUx1oIyKKs5lYJTPNYVmW+sBn6tCELnGJqYH3s0YEB5CscsrvWfoS5+R1syerFK+l4N
aDQtR15Fg+bjUnIxWk8tcqU2ei3THq0KE4U0QJVg6Wydj03LGzpmspB0mZUiAuAyX5AEQFAkXQCW
d4ljDP1GEfGFT8fiMGYSeFNBeBjaRtkNKf04yt/RxpSb+r2X7uBBzq9FwhhlIvEC88xjG8xKXQjl
vOq+8Y1m1B8nOdxUCmBLBvELlejilFHiykb+HAbNc50tkHrVWdyQZGxnBezW0J1/e9YJ92Fi3mVJ
dRzh0NGz3Sul+C0oip1Zi/YkZ5tJsh6SqbhPRngnyZLzKhQ4IlZwH/aN8SIpS4YEzRA4oSlMEA/0
TULmqdviOImvpJ2wcgVg2EX3MOpQoQZNEFeNMD1RbFDWZ6Wvo//qZIae/4QMVG+XZAYgK+vNAOKQ
VPAHMNgzwzK0DEeY4tJvVS3P7JLEt1rRC5u3k6A0oP7b6nUk9PlLpFXOEpvKqxWnnRNGC5gdqzi3
mqrxAeK+lp9pjAw/IS7TzG5TBQTrnDy1MwRGWvFBsp/0saC5MeabrtSY/ppm/o3ZNjV11jarGodl
lxYFg/dJPWLUmYFbnKu1Rd3W24Ui/0mqiYcQy8CwywWiwqgIRMk2yu7BZahHSlKavY01w23F5v04
EAv9ycjh4y7Da9JD3YGMHbhL2tHKpzLfyFMUvIi1Lq300WJgCIyaogFhOKRrZCQNbAuh5ZXUFlxS
oPyq+7AErb0WZSZVTd2kvKSSmdoITjcxk8WbFAt6vX4eyzpSOHa0l8WueTZNZQHnvaS7WWnnPdUi
/gEzXdGCUjmzhWjsv1iMDX+lZUR/bK7D7ps4a+UD0PyJUZEE3RYtpR2t4EJ0Na1E+mhB4IpjERUH
UUDKHQx+u+eqHp8h4DX7FtwN9u19S4+PLMNyNKlrf9VVN22nRI9eEcJtdxMALua8c6xtLGbMPlId
gwJJWafaHGIA+FUmhgAGwcLkDuQd7tslzjIst8g6aLDMo/RI72147oshWSisc13xWtUq9vMkCaUX
dpMcbBFREOAIL2qTrxjfF7CEmcE+gsRMYHMY6sEwx5RZfypshBnapGpM0gMjw5p2QrEgQh3DbNVl
4N+jGubbQIyrzJkVCTJwqiVUVTPuJ2mqmi9aZMyFzSyy5MQUUfmSYUi2GkoC8VDXxb00SZIG3xwR
FHmxpAMJo7qhcS3goRqWcBOtUiRBi8S5sVZ5hjUS3dsSUJAKdiCzkJzWoQ5sxcp4ynDPMR0tCpNj
Q126A8wer1CfYw5FdRvPncoFC81MD1Ljj9yk8WnJNDwrKTyUO6XnADp4VfTsRz3bGYUUMy/q6rsE
JugrQ7fhTCkRXD2NZYcbm+djnsjUn8eLR3W4H4Afy5DwagF09Dg/FVpfPutoh61nwBS2aZndatG1
4ChKAZJl0X0kl9+UIn7Vap2uhBlhlqeJw2MuLeVaJHf9oi6lfMpkPADJvYZvbSTI8PYSYV8VLUKj
KNTpTlVZ2QnsYPw4Ay+9By/5Q47p2mGThiQt14wmqkhuQPuEqJcw7RL0onyQSDUfiiLVT7WaGq4B
h8JwIB9ZP8cz8yOZy4GxNyK/xUwME2pR+AMHAey6lkQvOVXoinCgbMJGFZ00zLH4RO01Yioq6Qer
LSOQB5D1qj6ndKka6QcW7OjYDJq2F5kZbOF0Fsc5r80No8JwBYf0RxRUj1kgltAqqBfprrJGfd5L
UGR4fjQKCF8IIauNmXuNZP1p02V5SuRIRv4MAf6qbneCkWUeFfh8QC8puaNrbD4xMQeeavb9/cxU
5xBnKe3PYMGAs2cyZkdiaj0qglGrdm8k1ncKfMqnmuoX1mCu309yQc8J4YIG5aqEwtIw52IdjakJ
68vUfrP9z4yWTn1pwyJcU+RHtJoEa0U9uraSeFn3Wo4WjVnqxmoQQGQrVsFwLavwtq4jxkFa1wDM
N5EwPhZWFyAf2Ov34nCeYVLYQR7NYwMPCCUZESTH0NWRepnmXyaF2oYmlnTKC7M89UnUHyH3lodk
jJQR/iizfeSspQ01PhOGMaVZldXtn1yMo9de0ObY5g0iq2SNgumVWf680Pl6pRtH66wu1X1ISYm+
XVV75QgqKAtpqzDsNBDByLq7ZIRrUcFbdswO+lNQq5XbgF62FznFZncpMeazMiaSckOUtQz42VAL
j8qM0l/ddSD98gITvRQlNFAgOYMKmURuXGoEVWrrXolUBBqtTHkoq3Q+ICdsOGNl1i/G6NVAEpyg
6k56AEetB6QAdUx0KiBNmNgYKgpk+mDRUgMJf05PwGAvdFn6WZyQC1CMeJdhPr7Th24G1o9vIA1H
vjnyTGiYqNO2QTPjld4iyBg4uZi9pDtUupo7yahin8o2fV4WpbubNbT8plnE9ocqzw/Lpf4SQAp7
1WNB/6XmzTmfgJUFMA2q2gSxvYik7BkPgeexzd2JOuLOnNt6K+aDcezFReAd42woq9206uO+3s1t
KfiM5CH9QBk+0fPnWSUFnU2XtpG4oa8cwDYRJz9NxQolDIBXfluq7Xcw5fLC/N4KfkVhZKwlpe7Q
00FrEtGNNHlEypKRJfjD8cAUY1xbnZT3bO1m3MuhPIXO2cINnSUrVn6JAO5cWvwHa8hV+i1qaIB8
oFdTyee5uQDrYNsPJJdde6YjjVqF9ipjridJAiygCoU3wLf8kebTOaCK8fSrBKtzgh2NMAhSECjv
wKaskd0QbeCPv9FFFZxomZ8GEeepRhq2rKPsUvprXhDBEUfWs6y/tWBW/ACYJ41PVY4e0rZzLIpm
T2JcfJjQHTNdJPe0X1ocMcfXyOeO9NSS4wDYy0PnuvaUutnUmbEw2SDpYUKuqhMUy1BlWi/gueZw
TG7aUlxoegODNeiyi4puqSjQm7J8Fnx+J/aLsvEUE47idR9EoTMKTVFu4gTuCcmIbK0ApDSeCr7A
K6nV9qbZR6HdN6DwbhhB/l04m99haipK92iqi8z0DPFC0juOpXBCfQPxy2iC1hdFnRcrbeK/QZT/
Iyz3/wyofVf9Lh675vfv7vC9uoR0/7/oQ3A20riO1n78Xvyfw3dEIcq/ORGc/6X/diKQ/9IAap+V
rkVZ0Wm8/ROtLcl/qWdMNv8xQMQoFjjuf6K1lb+AYlsk4bIiqzL/+y+0tqr8ZVpvW0qzGOEAs/5P
0Npv0vL/BjIbsgTHCzVqgOSaanDxn0XC32/TRCtkfaQbbRgzmnL6RBsftTVbK1oTxb7W8uUIhB6d
vDth0GgcxBs1wUdUlNMnEI5eX4yPKLQOtgYGBOUT7UVhQAPVbO49ATTXuUeFquqgNOgu0OjN1CBz
mSaXqyhFtBcYyW/Yqio9BCVB+lFijisafwjBdjxYOUVZ8WqEWeUOE5xVHdYxCN61YIAAqQXyhyHn
/6O1X+HD0AP9RtnAxLjDuklQg6d8kO/+823+P7DZ+J+dhP+fKAsK++L6IXj6Ho8XdIXzv/DPAyD/
xQ4XNYNDcOYXIN3/DysOMv6/LG4njgYcdIWB2L8OgKz/BQD7vM/hNxDDziyD/6YryOJfGtQGXUTA
TDKVM8nhP7HiOBsH/PsACBwAQ+VUiheGAkMItUqcRLhwe+lu2punfC0z8bP1XfcsrN69jZueAv9e
4yL2qiHmLxGIzb1+3x+jFxsl26+f/+WLa+aff1q0zjYa784tsmOxICz8aWVvPAT74bXclyvxR/hH
vWHfxFXx4RuCevD3JUY6zt0it+K+iYb01BkzoJiQNlTS47LVGYBr3dxqpm02CutZbttNP8fBemzF
aZVhLABsq8ZiqJ/QbkB3ykmzc6dKaw23DtKYzpNiAv/JtfVcNzrlXC0xK6iyFSrnpjeqMsJPcoJL
2QiPN0Rfy7fEaHQNXTU8HcoWl2WLfF0URb7EtflqSgy74ExBRxO78s+IHAPud5oKUq8nHMRkO2Qv
Z2YIo6k5wW6DZlHV+Dpt9QJUOz2DBzpIa6hllXem34Bjh3FdmKlpp4NQb3BWsrxwyrOTmIk/kWsv
FSClffIox0jMmAgIgmNTVH9g+sXwcOx+iWVPLkMj0UcZGL9aSy5hO5jKrm2aykcqq/AwfUmPQUu9
WRo5jaAUQahpFPyuMxFr6VrpMEQ6qMEGBzchjMcdYtnVPgVlYgtBqDghEZolaNZ2eW7+NFK0FjU1
E50czX5k7YRwk4pG4ceKVu/kKBgdORhn8OWIWeUJs6dSIcXLAknZQEP4mkvxcEhkKoUCxqf/+V49
75f/+6SRg/x9H0FKMPoeL+e9eojXugv9TPFlNxVvGHe8mZN89PcvMi0DYSAUy/n7iErTqdQPSe9N
JyiSttBvrcFNHqJih7SbDT4eGFPoSpBr4m2BwO7w8PkjXhj7/Ps4nh1l3h3HROiHoJlqfA6kvcBz
GrtmWZ+HhhPXqGDsdP1+jDemtQnBdX6+5rXXek783i1pBYUWlUKm7HNlHOkJDrLTzWniND1Prsu1
zFBtGjwhktpb/KdrEeHCeA8CWQ2IGNkQs449K2yfmKd6S2u5UZ0cmEB5RW4di1JhLpukbmoYXzUV
WcGoWcpts6gOrdZYA0gpvUbnshhcLQBHoK1G+XUUqh0R5ca7+buZ0L8/h/z3d2N0nZ6pRbvsKYUR
UbpnQmyrroF2ctzutF+9vP78G8gf3yKidXGLYOKu6BFqQftkQPT3iQZvkNHg6u0vxmi3+koBck4P
oYx2xnbMnBhFEiDyz4Zw6vp1kz9W6Q2jx2u74eKqaTuKyGUW5r2Kbr3bj26h7PXqB5glzxo3nz/t
+cb+6CSbF5eOJJ1NVHBB2is2vZrdHTIMe1SGXO2YHoYNOls2ToWb3kU4wxO90KYjtZqcIzBP37qv
V4+5XWxm77FxzOOWgZbd727dtG9+lh8EgXPC/P40mOjV9UnLT5PQ7xLpDtm0qHLQ98g9l3/QQl50
XEO2TC3R9rPrH5+/EenaG7mIbdNcFqjSJcs+jNFfsBGvbSfLK3MFYftj+QzbZ9npZvKPNPSqGdK1
MGNehLq2F/LuzC7fm364jhzJBh/qkKK7yjZc3XqX1wKqeRHMEJDLIiQolr3uB37/UmzoaTuAAtbB
I2Ih62FrrioHoehD4AG8v2GEdK6HPtxcl/FMo4oV9W7ZoxQP9fA7nT00uRpzhbh8h0YfbRhDe0KE
XYkZwKBbAE+KRpQq39jd57Lrwx9wEd1Q6y4LGCzLvjDQqemzFxwajkygVqaW2EjrO4mxGZAXKb+1
IcLSdYYyLVYBmuHXEejLBJ5pzHfRxo2YQAJvFLxuNBwV0l1afLUY6JjWDGUH0SU8K8zYIfXFwMJY
Rc2wUobOq9uNCcE/2bflA8wn2RigKe3qRXH6citUL6340CccIeU+1l6TGUPw5YWWnS2a9zK/EGMa
lPlFFKnCB2m+U0a6GyD95vinMWdOG2yC5Utv+lkq76SsPCVluEWIfBcJGJMYHV0Sv1tM16THq2DG
o3abqR3duDBWUrwJ20NX6MjPDPY0PpDujNMBTKxTBeJGK888H3UG3P2I4sxrZ/XfpoFrDkFQT+k0
9ASin5HUH84OxDeO3ZW9cumkNJlZX6hNs+zn7Xi0VgDLPcERnGbdeZL3R/gVr6JtcWNjXovxxsUZ
t8w46/qFGG/68U6TbfGQ7aR1uutjpzhJLLl8N3+K++lZf0UM51Hetzdul2tB7dIULO7noc8jVg6F
k0x/dbQRPrWbTZB5+ksph04bInexPX+WuT6IyrdJvr/xhq8dhosbVGTyaQ4dp7FvS6C74F1hHMOQ
HAuUhfKDlH/tcAzg/Fn61qQfaGjwuYBLC/kNm+RrP+DiZg3GPG4Qjlz2QFKdfAKdtFck4UZ+8NaF
++i6uLguU24yYLW1vI+bWvw2JdGybiBtQEJDTSRprIGRdKBh9gQYr0nQPjMiRdpmWFHxtKDAwdLh
cYHuhW0uabySAh14bNAPiFpjFVWFoA4gfeZOOyAlslg6ANBOah9kMAmmT1u6+5miFDveeJxrx+Hi
Xl6wFzK7kHfF1T8PqB0CU18Q85h+fr4btCvZhXFxI6B7w1Qr57xNWX+AuOQgMexZZy+KPhp9tsEJ
tNvGYvylDi8F+C9LYCZpMkDjafunsK2/tNbDMu2Kpv0WYaPIxMSbjCfGqXafBCtRqleogtiLOAOz
82vRy3KAzw2xECD+pA5+VacQMWDFwYM0Q2y4xuTAdb9N6tRuwMJKDOqM9LiEeynYhk1jB+nXZtqL
OqLkYH8fsSix83INct0Ds7vvZWolRJ0QGPn8FX1os0uX1ri4vuBmSir68vM+Cv1eCr6Zqu6J+T21
V0DLF71XCxho5zKxUJtdmdxBKv985Wsf/+LawnxFqrKZzKcu/IKJE5PNUrhrplu5tCJ/fC8a53/+
vtAYh7OZDXZYuVd/Ez3z6892M7obydZfVvnW2CUrGBb25Jnrwj7R3Hdk96fkdD6zmB/pD27tX58/
qHzezh8cWuMiJOhD1VliYMyoTx7U8edcrqRyDZEv/pa/tPdDvNJ98INg8ky78YUtYP74KTkIot/Q
h0DCBFbzn/zrEK5b5rfb/kajXT5/4Y9+1kUsGcImFAY1mffwSxjEf0vNlw4S5DL4yx/cLVDGnRwL
6vKxHn2t2i69G0eor802TEUh2LSTq7VbpqqzcYiZAWm3ksXz+h/8Lv0iKtQh9IE+4bstK6KY8L1f
DV7uyq86WduNL3Ll0fWLrFu29OUst8Sm37detx8f2gOIOOaJu8Qt1tZB/1KfkjUKvk5vyz7io65i
hyvpdGP58w380RNe3Mw0EMUCtgtpQPZqRX6H50iJnQjywRCndNlfCoHA4CqIO6PrFlU/szW+I3Cl
AX6oGxMaRn2vxl8tQ3Mb3W5/mDXicPv+xvWtXHs75xP77uBoKNfmE4aq+yAQgdQdurtO67Dj2UGv
HYZnMGLA6JUGTw7MfYZt6Os4Gc3A7nwxPqIAgrg8NiJT8YJzm6ZsW90VYKQDQ9lkwwGCzZinsOlO
bXGMcPfCyO9GxnPtxOsX4b4wCkhC5x/erFCP8NB2tRGEswEQ2ItLDHNBhjmozrmdnTvhBnjoRnd9
dNwdOKFbagMbeJ3/v/zI57f77i0OUqvNSOZz98TRrtEn3zC/5hDbjftYXM+j6PTKsSktu0CergLd
PQMcbmMEm3EUQCLDnrpVmHxbeu5ERvoadDAwCGBFqCgGd1HuR2T2RWaXN8Lxx51ZwzIvwoEaBuGM
BQ9Ebw/MuB36WN5sOBK++fD5G7m2gnFxsPNEqSo0dGk2iT9xYVIBT545vAX2EABK296OrJeb3Tvp
w0PGgOjijGc1xiBmOUr7klaPN3wx7uRt+tBtilW6We6jl+CxO/K+q+/l6sbzfbgiRdbFjZYKxhmb
eg5c5Jxonq4kGg3YGvyoj+BEcAVVXJqyxVE0noFF1RYefdvPlz7bg38YUS7uurzKathSAg+bu/2a
AROy+1s5d0ExWkzekS/0QYk7wUv7mh7VdYI4sg0+LqfjdYfj6rzOl1XyRdqFnTc9zp7+mN/nf4Kj
Lpyq5FVpJc+8cUav1Qb6xWWYK2C9A5NfavqKu7jwI1fM3R1ly2++S91iG3ma+/lbkc8v/qM4e7ml
6W0nRc9a8REtp63mZk/VHqsNSi7ByZ8ARvmqDaP8lG7Cp8oRdpZr3Fj7yp2vXex1pEgydBBZWt9q
e3op7uQl6+Vg3KgyrjVw3jLed9EFbD/i1/AR9xa8gKfpEQrfq/Bbp310SAX6VJ+/wWtfS7u4qWIm
WgZwLencJ4IlnRv4AL3APT9MYIk8eQPbqttRg+jgXb3P11SufDXt4vrRBxmOYh7Kew3PUxAbX2Zc
c/LV7Pd/5MpRJI9i3ps0u36EeWp9/U7SbN41z4RNvL1Qc3wBcnis0PegoIntaa8aTmsihvL0+e+7
EAz7V5NWu7hl8qWPDE3inUy9H61mRIFyb2hXiYEwHkkl4OxasPXHxXxOfd6LNr3S76qc8XeIxuF6
3JTQBNr7Ur8T4OEdi1t9oGuZvHZx4UC+ndpY5ndFg4+DmDrdy9wbjxpc/16jo3sXYwm4Q4Svxfsp
/fH525CuRB7tIuhhdi8iPxlI+3E7I1RTyqsWHdEw/DL2HngWUoWf/XCKtWJT6jtctmA1nfoN7gFj
vipvpLLnYe1HB127CH8R5A9h0nn0EgVVqKj1FmcHyVoxfKvcCsESijZvFv7IJ3GlpY6AIkPo9rap
+arkNYdkWFnDH1E+ASrVVQBX9wzt63xbVYgG0B7Al8dGDSCEl43Bz9cbb+5KnqtdRMJOCFAFO0cn
KK3Pldt/l9bzV7TSi2Ny4yhdC0IX8U8eRaQooPzszXvJfZps9Q62/81Qfq3fql7EOAPseNicY1yy
UdE43Ze7zJ9Wwwbf10MM0HzVcaM7xNfNfJI8SGf5jU2nnI/aB4H9DR3yLvoFDbwRK2XlGXDUMX7B
R/ahcjFB9uc1QL/Nssq/Zydph5LKi3DQT6UfP0/O8GJtAzs6svvdcRUeaIBuysebN9v5nH30oy5i
ZVdYs4XGLCH5UUATnQ7BUXdoc3OxfRHdcsM1c3crR/84lzJF9SJIyqJYiuU5/rf0rgAZO9ZDBYTF
lbzkEN+4w65FOvUi0pmSKmAKxSKDm3r51lrJXulnq2pVuKa/uLqr29HDvOl2qlvv0fA9dL64006z
/y3zquf/3TEBN/S3PFoOG31oINLtlRVGcd5vw4fG5AubW1nCx4kir/Iigo2y2GftOZ6jLWyfn6v1
ddd8ip3KFl3EeKkfhNWv6MaZvBYw1YtYFWZoF1vnLxcFPyoTSvqB1l3stK7cOVRLCm7j2054jHxg
gVAKooOw+NaNL3ptWPE2IXt3cCIhLcbqnCeGL+X38WHZjH+mvbHWH8Wf5RPozNXy0j9mvz//dNe6
lepF/AkDeByNymqyY/r69ukB4T5GPw8q/7W40uoOPas7bO9t2c3d1ntBXtcxb7znK1eCchGcEks2
F6th7dRWvdwhEni3siLlfMg+OOlvWfi7t9jNbWLq5y3ZrdCMVP1lZdI8Eu3aaza5lz+AFHPCFWR1
R1sjWmmDPeHInHS7+S675Sog6UZ6a8eQkcLfFW983LdH++hnXQQgVYmXLvnHcRW9YjXt+5fBHraS
zehmg32ynXiq3yMN4rUvEEDt6U+5D+7w/ttPXuev6eFsIN75kLS5JcZ1tAlXxubGVjjv7o9+20W8
WrK0SdXzIWtWMCv2vdf7y7ryUl9k4orT5KE5xif1S+Nkh8jXfdOJV5+v/JY2frSy9vf4UWVxhH8n
6aRoHc9GuYkTmG6dIMlmT4JdQJjOD1UJuXYlc/vfWc1BKE8j5lc0ul7kEcd7D+AF5J3iBT8j+X6S
HHpg4M6NejUKgtumqzhfqclXuIkhlPsE9ccT3HnTWk/tejrr/9jQZsXkdx9gTZGCDELazc37U9gB
q7kLH8raMxV0q+zPn/jDjIzC92IbIBKOGKKYcDl69VYqbET0uJ1/6w+f//mPSw/+/sWnhCqOIDzS
GaDD0gflNWI/VwfRte5l+9eNJT48vCxx8c2SIFYLVVC4eFBRTfcNkgrD2c7PR9wfza9NbO3lRyjD
MoZt2LqoJ8Sc+B7r5kY9LV3JnN5aY+9OONLqaP5obNfe0VZIJvjSiiml1z+H3iutYn/y1ZW4krbt
7lawvNa8eiuH3i15xrsYqciSMLk3pR35LxJHBbcYV3Yi8ohoBWbF/i0BSUAk3zPtyq+9zn2evMrH
22UT2Y833v6HG8gU337hu19S4UxZzueiT7pb9qOn+5jx3tUOAo62vGldUOEb474+VYfkcGPFawH1
IhVOhQkJt/OKVYiQqnGXCNvFPimBH7XgwNyw/S5xeCGUOalnqkDFboTMazWTcnFDiUqF9sf5O+Nr
4+XHdFs6G+3ew/XTe7wV+671U9/mAu/eZ9THCwBhFpF9gVHSYUF19mfWY/PrLXxh7GDHk3AcNlOC
sJfb4DG6Hh4GR80drC/lFwkXo68KykqpK54CxphYFVKRHM3x1FPadDfCxrXE5C0LfPczjSFEOGoy
pf3yU/iyPDHiohXZ/KKi/Q5pWb2rcqR77XmjPI4b9Uf9euPbX9lt8kW4kiyx6przt2/c/GH+s7gV
90J0vi1hvbg9mUFCFx4s9q3Ndg4iH1wIlwyHJO9oO8OC2C8kPr8D5bGv71Mmgpl9r/UuZ4uZl91h
0RW51tONh7y25kVAk5HoSjJsm/bzvXVHXyNvV9GvAZaX3UPf72zlW8OlkmKdox/i+MYk5dqi6t9v
vhEy7lnQCgDj9E3SXqwYCRJszm480vlsfvQaL9LmDkdSoxl4jZpk57otH8KHapUe1EfxCz7g0svn
y1zbHfLfn2Ga0HnQM50DOmcGPQ0BZ4UIV4YOLVHLRCmxCrgRpuTGctdS1jcwxbtDEBgIp4gJ68Hl
Qi3giMzDS31I7pBrA5721Kzb/bKNN5CP/rRreV1t5RVzU7d7jih9Pn/ka0n6W7397jfA+VpgKrNZ
xj+aGxyorZUvySmBkO4j0VP9UbbVQ3OM7m/e6FfC79st+G5BzE4yHU0xqoKj9dMKnvrRZiEdt0jL
1n7Lr/Jj3CMD5Oi/wqBypa+fP+e19uxbIHq3bFQY+JCb7KC74bF86M7vuH3O7kY33yx/rG34WPj4
iMq70ksXW6e4r+9QSVl/vvqVw/FWDb5bvAuQwQoydAwNHCbG4SGqX/pWu3E4rrVG3j7tu79ej1bd
TSXbSPflLfmKh74GQxW68kyeou/fv4vrxVu8c5pd3bjL3qqqDw7kWw/33ZqIdoTzgD/qnneJh/Be
BcmLKSHtEZQjT/m3WrXpczvjnfgavBrbznSK6iXeaA/juMaGBNjXAg4k5kfGh+mP8oLoarU1fyAG
M76iByLvovv8xha/9vIvIlOZLCFEcn4qwCQvfYpv3CVXsjbpIiQJfQ+VvuXP6tqXoFplxn9xdibL
kSpLt34izOibKT0k2SrVTjBJpQKCvid4+n+l7A5UnERc29NttRMBEU64+/L1Ad52iV7Z0AS/iqPO
7ytnrZ//rXL88aAxDpzD1f8W+T6TC3+AxZXNSzrxMK8bWsUVhizyVdqrR1GPHmUz0/FJQSXsAA03
8qx9aTNo8pOtk+rtM3nvrS+OTrPGxGLdYqVRCyp1rK/YYI3Mho+uLptfgtEeYyux641dsyYq+65H
/bh3hiatCtNobBs9sRLkbrMd2xizt2XzBNibAQMQHTgMH+ZaVrGPNtb22hGKvb3xH5fNaCsyCsWb
7f1brsbrPOsmiZEeYlgj77TLsOsdbse/8ld4Rp0YUzw3n+0ufoMtjsejiCLbkmSDcefn++Y4WeFO
jDa2+srzZ28frh9/mdgOALAnHRZD95LBhKuDAIiH5pOwLNqz8cZV5LXL3P77j8v0mJeOCMtxQSZD
pxmnA2DjzB7G1FaqfIawm1OIumcnT8L4RAeTT4KhAbVDeal8bYaHjoddNnS+cHsBlNRlEyxWqNi7
9EPJAe4b4JCWYQq7OwBS2pHHCg1EGN+cGciaBFhbz/EHDOlyWDwUyKDDqejNGkxXGAO5RLVvpkmp
NRaw8GX59wwZGoy8JMEl0ZOm6DKU5NC/TvStIdcGjAEZwPGRc8Dn0ud+qHRYCsERxiHZc1ofU8yc
wpLFDuUGo3ADKvWgrvy+be8+QeSUi5gDX1GRrWFbFmCvjn+zh8EPM2PYOlTe/YTi1xehh4tYCo8s
hg3m43QM3wfvRqU8yY/jJfJHzPY5cAyDhJ7Mhvzx+/3cDXa4Iv/vighhVMmq8JsOhh6TxbBdR6mn
9DC6jmn7/xKmcYlFbAF8LYuZCo+staaPbBeLG6v5OyDfCVog9/yzmiuYxHL92CLD/BTh+1KZzAeA
BM1D5/O9kwODa8ywbH3+/UGtFXjZxeE77zMApWBdHDTMxwRjJ2ayIHuDbTjoebiz4iRPbrvPZJ1B
B6b2eibT0VPMoLsivP3733B3eagg7/x7w2zXKFIZ4k/ob/50KT7PtsJjUL0uNi6wVrFgFwsQFFTA
tygeaWMPJrVSF7yZfecOH4wlep/kcisQZA6/Y64Qf/5+U2vdYXaxBEUgUJsi6pFgOAASHKYdtyMP
kQ9/HV+2OwezY3RXOL9fbO3Lwy4WYxZnoPAoGFUaeXqVaOgJ0QRYdWKPFKhcciunkUMdiw6nwnSI
CtYUJrAj+EPVWRc6wa3G3kiQQ3fNmwixeCKj+YNxto2/buVEsxxXzwuxFns4zATwSW73wqviCg/D
kaAVbAr5m1wGCnrEIEAEJUZtJKt/gESfg0GQMT+GGD+BHhl+RxsL/rao/md3KdpyxrIuOpL2IV6L
St8b9drD5/33u1wJOcvJykQtSzIBUBiA0R1yfoMGNlc8DZLXao9SUlp5Y/1+obtZH+5A+Xe75ATl
4m7CHbSYmYjhVg7XJosoO9jnOVm8b6e/v1/nfiDChW779cdnFQ5fMhiyWFTo2R3L99ofH6MzmHbv
6sv8NLylG2+Ev+2Ie69kEYIgFgIQVcKTE5320ASZFxuZqZqzoeHEJEOXhuxu0GHVtaseMxeFnuet
o9P9TYpbXISeAY1xuKji0s1JgIMQ5gDQG4jelEvhwmfuU3gHvjMUt+dh1t7dIhBxTTIR6Xaro8Ec
ka1bszm5sZ2hegifOCcxX2HlY0zWVpdy7XqLIIT6Lx3Dm25NQN1U06/wTQ22ZjTvt1nx8BZBR1SZ
XoKRIzo90CrRA3xtdOJOFo8z7u8r8Lai7y2MRQEyRh0dc49YgFn2Jox/pHPtjawZDxsloPtRE6q+
xcE5EctujG4herBLf3KbY+6D2GESGwXH3bDrrNIcj6CxWLEPp+ZxR+qNj8N3CfXOnS0n2yRQLjoi
ICLirbwAuMLqEq/PoZPCQVhyZxircvCn1jMXjtESam6Z1cLF7TUCbKe36A6uYDWseNDQpzfgjaGY
yVE4/f7Q71dY8FQW8UUZSV2FI556DQW+LRs4uv6B/TtzwRjoDo0Mc9gPTm4CVrZxwZXXvByAg89/
o9YY5g/KpzlI3wSzS6CPUPazEz5AqqR56PTKh85JXvOtA8FtBd17/ouQQ5EzpdztkrUVnlP39rYB
qPAxAPUfg5q6iCx1Cs+/kMcVMg/F0/HcebkvPEMZZqJlY3Vu5VKzMSQ/ey9Q52Ad5bpVUl/bl+oi
yCgJzDzr23lKEuDNey2dm+ccLLh2E/HjXbyRXN9u5N4jXIQWNqUho9VI9NOJNyjM7bLR/X1B3C/W
YAUuAguZGb4jCRJa4JzIK8ggaKVxRnMMhdecOgBSkNLsB7jnGxLg8M1DJF407oxsS3kcxivvwjUq
O/RHjCv3YEifuc6ZRSv6234BFQLIVRLakJz5IGa3rnRDaTz8/nffvot3noiyCFcqlUBEbpARhHBN
7IZWH5hDDFfzdGujrFxgKf6vWK3SqkmFeQNoZIfiqp4jZJyBdh6MMOB8xims/Mhcwy2B48orXk4C
tOAiJTTV2ABgA7OdzrVQmzDxAygNTF4evo/o4nIYljyU11i6Fv359+e4Eg++0/wf5w6On4dEuj1H
iFoe0b7c15sH5bX+rLw40zCqxOdTiEcYHegTOZVPAloqsHie39Pj1nn3fk4FLusiumSNBlgTIIpB
7IkWBsN3ysvkpT4PcnyNkhfIe/GuPmK/qBHAShvflJVPvbwIOHDxmHuWxVPrPNSKy0fwAt3+Azb7
/+2lLIIKDeHBy46IZ4qGXJSVDAy6iB+9svHza4dNeRFOWriBTnJKb00g2ugw6BxGuKPqkB3Dwe8S
wpne7jmz7zay9/vNTbyjRYyB9XENhgiEAAqz5z6k/YjJdaJHXnwOc3QRUbkJoEjbuNrtxd+JDPIi
MtCuUAa2HdBVw3EPSqKNQLmyUZY6apWd2oZjQtRV5Fbv6BMDrJr0JEkAwm1IqYXb47jzly+l1GU+
NNqYIsrzfoUeu4ThsMTvrsVJ2aHv70vnwqyOMGeVS70yWIyJyHZixtAVQdD9pO5aC9Z03pZs6X4D
Cjzi24P4ERlQGVdHjdwqnZAPFTbr806KDD68Vrs+QBnZoFZsg+pykN3R7V3GRLw3RQhmpNffd8FK
BF7Kr5NQUjtuxImxoUCwGJgWHgd4hGNP/P77K5t4KZ8GDqxNaqZEyqULAXOAu4jOnMLL7z9+32kA
j28RIvpy6PABwa/P2VsSxN1uAs78baifQt4ErSWDvKCP9a1WwFpytVQ/U0YGlJSZcATCeMdsqWdC
Kr3hvDk20DdJMHSSqiaL4SMje4q3uktrgWQpd2Y6mU3bW6enHj/ehcYeeXuQ7dojoKfAWcDtm+fw
Dcf535/pfXU1nukijsh8B6JugcsR1Zs1T+L/8oWRFJaYWqVksLBIznD2GmF9DCtsvRZ9fnbZ1Kti
HcWOBiQ6CN9yM22CBFpYKYXTK+eXYwx/Yj0kipHyZo3hz77GymYCzLWR7lUU3nOUlCAor6uX32/j
/rwjbmMRoTpGCYUSRsEBCWYo9yZNLy+KDRsis9mN9qRXV/SjkJDLp+lv9Dq9J8cWrjRP7en369+v
0Cmwyft3Z08RaM8RbKGCyWaf+qf+EPnCAV0iU7LKgPgoFH3K0PIUF9bM/mNZeimUlluUPJRb+nfT
Ekm70lfs9FztEnSHOoN5ZXfduXNC6/c7vN/QxR0uYhcPKqBaDfgGcPbTYKMNt++utUMuyV76mILQ
K4PYLT2I5VDrdSKDHP4/5opub/FOFF8KorV2FGYxwYEE80UuN2A9eTPg2Zk+l0ZMrRz2STXdyAtW
PkpLXTQHJ2WNy3BojAWgwKzhIcxeJ+2Jf/79Oa79/CKGVXUfKm2LhRKOJsriVIOrxwUTY3SrZ7X2
kVlKnuExBYe0RsKLMsXH2eMf2VTPnfAkPN8O2Uh8oa+m0D5jUgz7wie3l+W8Fehd9BtBZeXcvVRB
A8hYD+C6iUAikEGHY/C+bIeNL/pacrVUOeehRERJwu0BxQfigVdcWd5GU0b0BM3sNHtQH8P6JNdP
Y2HOmAWrrPqiUjAVnktgX8FQKnLwYbxJ8fsQdNcRpukDvIb9AWka2jlSMEh6InqTMwKQyrg8egZK
vqsaUMYBWRs2VtnKh/L77n6cBEq5SNCAwXFxPnbRo9Bdbp7IiQ06O0M23sJarrBUScsVMwocvFYD
9im+Cm6H3H2C1lLP9jjeGL8v57VcYSmXLlu5V9q+Q67QK+deED+5+JFHp1Rycw0WxX9FLQWCAfDn
mnttQROHFTPAbYB8Y6xZKo+VtnU6+D5E3QkS31+4H4+0L1QJFr044bPpTqIYBGJh9X6t+0tNjzKM
jJkYILBn8chjPikhsFpzGjrb5UGuHAG94xg2WHNrFtnNqKbDzoR6j3XJMRe/KpLZsOojgIEDywwr
QQ3Y9JLVY+iFmOdeA5fDSTiozDpTw21lRgTKJf/FYgKTA21KzPZEQbo/Jrog+kWyb8Cy7yMTWn2L
x4im2gWs+Pb7+1ip4n+r2n88hKydNamq0ClijeZB9r8Gv/BBInR+//WVjS0sEkMqApzFhQ3isPTJ
dq9htLGpV46l38qAH381nASjOo/w6ub8iPohUHzg1enRpkXVyvdjKb+dZdD/ChFZ80g8KTTzx8EX
fM5C4gEwwNYR4JZJ3lt//L9HgH4CAksZMAE92HBq0VO98jg394gd2hhF1k7ZxpZbSca+U50fD0sG
uY9rgKUIZgEjFtmr0sQ6YCe/v+G1ZsZSNKuVUctiFWEBIYs9cnCNhEsdjlG523gQhOxQ9bOw4hu3
eIJk1O+eGie9bgpeVsLiUk3Lq00Xi2WMyhkwRwZOceITEClBgjn+Wz1VMxJntmILik7tVdnIidYK
xkttbJkCTaBKWNWZN9ih0zog0F6TXW6ppuSoNgyE1E8aKP9xnSw1sZSyKA4V2KKjPx1VP91DzSGe
mAuYzAb7rJ3o5fdXubJZv88HP9ZJ3JQDyVUsejGD/zrUKkS6/v7La0GfX8SBqWs7QY0Q9Lm+36dC
a4FOhX53eFQEuIlJkyW0ilGGjxMrW/WMzlcomBKDuYi8RabdBZUoAHv5d+OvWdl43znBjxsN4bkK
i3WkhZ05Wu2l3+f7L5CtMLWjusM+3jhury3N29V/XCWN66pseby2hksDlgfjaSqtoQZ4EqBoAM+9
op02NuFaovu9OX9caxTh3o6u4m2OXvQxH+Cjz68HoEljwEjauMj3y7oTr767Sj8uAr4Tpyk3cVPh
8Vbr3C4SWekevEATYi8Hsy7NDkPgTvSQOeQRSEsv1nSKlELb+AvWCv1LLSw6/ujP3m4TrWZMVQHD
jT4pZimNrZis3Q/J39naj1ukKhnYBojlIAVNKMen2wUDr7U5TFh0fh9vfBXXanFLrWszwzFXmfAk
GbfVw+9XhnEGH8NY8B6hZnrc0kms3c8tqfhxPzMzZ5rAIzh3rYV2c4VZ+MRLTs15S12wkp0spa1S
GIK7o+ACst/qOB2fp/2WJnftpxcxoxsAgyIlflpQHgXxaQhtIcU89LGKN8ruKxv0++38eDi1oPQK
M+EClHP6SwhPFQ1VihrzV4Ycbnx71/L876rNj4tMc0EY5Fd4+LkFr7u+fI8zQ0Wp1wfUIqUHDglG
C7uhCFxnuCbUf3nNhBtyArjClhXJWq1jKVEFyFiYRw5/A/hjsBUCu0rJAsicFJiOpfrIPsEkn3kq
k9Ekk9N3Lyp1ZczD53vVHtAlRO5T7ZkA5lN/NgLw7YRzJ5J8JyA/HgoNEwBaRvxB88NgMrvywFvJ
2eEcSdIhZbc2rrK2+G+Hux9XaWIZYNgRKVNHn6XSa+iOBdepg6nbLL/VKtXF3k3iEvmdSTAUF/N+
qbqU2SnTlX0vRj1Jt7RR9xXgirZUrDKFokS8hhqBNPKnPmrs5DUBUhPjdO4g2YkAtImwTwRgf3QZ
hwryBE/CnPPYDqnEPmcxP7gLi3hjTa5srKVIta/KWAtr/DEMLYy+w6QJD5tzBVOJsOKMN7QGKyd0
dhF5kK2CFBMjxFWKO8/o2kmXOkatZ+NTsHKmXWoG+zmF3XeFeyh6DIJwtc7AHTeWthqBKyeEpUgQ
/CwANW8fGoztOlUw68NOOAwGZnQtdOdR/vh9ia6s0KUQkNFQTc1VXGaw+3c4S+s3ZTgbbPXl1s7m
Sxkg6qmDCEwtmhkw5DpFD9TIjqkvm8pL/j488y8KzFJgThTtOSMD0RQkKzOCP8hWj2ttDSwSnISr
sqIfbreHbnY6ebBl1+LcrMhGl2klgP+PCBCERgCFb7eHefL6gOOAoUL7urFN1g6tSxVfO0cAiDI4
5qspgoM+PhW2+gDrd0sd9d6cfXAqrxQlTOmcub+vh/tTdwpIE/+GrH6O57K85cv8aKoIDC7nloye
YfCP6BNaTbzbEFMGOtBJT8AnNwe6ceUVaRD4bv9eGUBgNil5XHn6xKhT1pgAIMloeluRIx4zmzHI
EzwdcKfaPr2mMGnC0cvaOqbcH6LAfS+ihZZEGk3hu4CuW/QG9KQ/26IRIkA+RG5o0tfUoft+D02c
ibmJ4sKc50aHC/ae7GS7dHuwvvT4a+Md3O8AqksVYBRrYswLiFyjUZiFPezmc2sDZei0/pZlyep7
XpxtGk4Ey1SC5Cg/aC/gzqSJMQTYik+hWRuwSw5CW7JEG/OdEkQbG9vlfswEy2f5iueWJUB5BWrC
/2U6aI1UCvdf8I9/f3L3tzv4Pv/+PkXFPy5lPDjtGGMOrg22FForBxhVWwSSdIR7LRGRsBUB/44i
OHbGc/cp2KiXVcFwqvfJI5aolTjlqQz4xs0SI/OlVz6gG49uJcFSl9I/pYZV67eOscGE/jssW4Gt
gNoYAG9QZYzpSwVLcasgv1JfULXFwYW2cx03EjonA7R/gK0aFcTCf9gTaOWggaPO9Qmn7PZ59Edf
3qzL3s/+1aU2cFIYNqS3Jdm95E81ZNs4jn7KJjjbXmexu9TenGi83cb/nv7UpRZwqARuricIN/oL
A4sPXXEmfFmLfY0wt5F7r93MIp70Kh24OenQUlbz3lV5gDPbtG42Ptsreai6FPCpNYhlhMN6jN7h
cMRYgwEHssh45LbEJ2vhWF0ECNBeaNz3NRsAtH5BF5lcx7/iExRJwBQkCaZeMcbFnagPVLEJsjk1
i/0mM+f+6VxdKvlSkfw/WdeMJMBv7Fk55o5mFZgBT22FWI1Zb2yrlYixFO613ESyWeyht0IxfGZb
ncoHtefAXt2aY79/wgKC6d+YpBCliSh/UwCENpyTG8akMfxtcyiSmMJoYGpINrLJ1UWxaIxTwITm
TkH4U8aHKTHD5h18R0OBAX4fvTIvzPSSbHmb3j/4oCT3712JoSZlYlQhHiamgCG/yuvyP71mT4o9
tZn5n8L50qBTzDlVYkNg7EMu5t5lUuVGNhE42TRj3OtVrg367xdai3dLc84h5sOIq/o5iA0ywmw0
JSCcvGSh2WOYKTdhWG4KsKEsa70sPHE2h+G1aGJT2Npta5/jpUmKooLxppBhDobQH8sd6Jt6AUuN
wmIxGATTX0DMZxh6+8nk5aFHPxH2++grz4IqZzeWz3c78k5UXBqphJ2Sa7DKh11tc8VckM5VxBzn
V1axYiEgkzWH8A9T50NfHdLujdYhDg2iwZUvObjBdWkMWf04ToUhshiaA4S8osqFZK4AZ2Ztiqym
r61cqI08dFHpgPVohpTMkWE2zOU7vqqsnLyP6EQVPAzuWItPrq3yh/b2f3zFi3iWsEJSTymeMLML
ff5vcYW6wlcMameHxuXO5bVI9QfyuHG1lV2/nO5LtLHgigHsj96IXBZWnqOFvq8d3ayf4L0Wv6PW
C4tvuFrrG5vlvmGLoi5H/kouVDkAqGCTjMFb/tq2qCQVxZGPYLKXPbYypOXRCRxFvZ6vBZEcAKl1
uUitLCkCWZmPdX2FIwTc4rEFYEgsy1YkQK0Qg3s+GbCH7KlZiaU+cAVs6SddiS2xP9BO3tiD3xK6
e8tvEShVJe1mRRjBAAo7TPqjnTKL9iy5KVFQibiqUOy3LfYlSjQ9T8FT/JMyh6ps/sAcXI+yzzl9
70vOodGXmj0XHApa3igyeiO6HXlmyLGHOzg8o7WHMHVSVPUTmAhIZNzl2OUyvL1bCMAAVay5ZxmN
HFYqjmLpVBWjMywAu18wmDDAdDb5mNHz4mVqsv3AOJlmtWBXUPwczEg0odhDXG0ojSVjZG8sN1qk
KworeBD8G26ZRKnTToKVL4taAGcyF84tTBRsn2ovhu6O2WhqrkT1pZyayFTua0mkgQp7IxFG1HoE
FkFUYiqWXrXh9ffNsSLgUpei6gQLKhsl+GIP5rgHN0Wz07+NAw2q5PIOvr2tjv7gzKlG75BAeRk4
C0QrSdF5oxwrnQ9SFC/tC3NDH7XuEBt9i2ImLAyGQwezBnVjQa59FJZa7J7jRBAtsKEQkNPiA1bs
O/E4W+zNBSZ9UYyuwwwytPEGR8ytRGNlTEVdKrGlUO7YaCIsSsIVJnXbszijuYARJfmYPFeqGVXH
mbuO1Wff2uy5Dg2q6pP6InKT3nblM4+RKkysfPbhbAroWrGJDWoxpUacmTmKftKexPJGxr6WkiyV
3YTH/CMj4IjItX4dzbZG8EzgrYcJd85qo1cNA9MQfDevbL1VEllZoUudN9Dh1ZSyuCTc5C6ZHXmy
25620tO1LG8p6Ca0aNPiNmA8YDTaQfbNH6QKT9gbPsQryuQwwYf/4Y7upKt2Lv4OlyYz5hMH42yn
3G11uVYK9qq8zGJlQSuz9rbZz7JPXsEacsie8zgz9Ydddsz3qHwwsN3K/4j4U37fkxL/rUy7E3//
Rw6uipB1ABgdxDm5iqx2ZulLxaQfxdCfQYruFKhCYk7nUqiKZswkc/2LwF0SKfKbpDWbttiXQNTy
iILFmYYnNbHL5jyUD0QCR69IjRptB6ATdQHUp2iaTiGciZOc/onD3u8iemgkMGhLdOdJBSAPgW0w
D/votMUBqEGyqYVGXgNDmTS7OexQhRmtKIusEf6UWWwJIUb72O7CcBrVG02G80Npazxn1pNogh+g
q7xX5EHW1/tRe6gx3CWwHjRtVleoMUZ1jlxodZNqMPw7PnlmF452r5bvfeKx0mBwuF1JfSVEhCQH
zAlWD/uPvAS7JsteqVYZhfI3ajVXnVojnfnaxOcm7exqemZzm+lQUy/VhhhZhDHodEh0np5iMct1
gasOUQ6UtEpH6JySsbLnLrW6fvJxWFIbD7gsX5TktzDKduB2Pg8kM7W0eASE2qlE8TXWMmNq8494
Go/dFHuc5vQVXDu7gnW7TtMx8MC3JKiSBh42InYh5UkB8xoxKXq9LSUELjDAixk8B7gL8a9p6uS8
T6I/ZdubIsxXWFXUY6Ii+ha6MmA0TxwwkdJXbHeuR/mtVYWD1mjEaZRezi0ll8nnkPP1R1/WORwx
ahAiCm3CE4SREThLzFSYEeiKHhOB6JHXraLjKVJ9aBT8y4GXLSqCgSwgeGGw1yo0GDQzzUssN9GL
VBbPJH/rsm4IpBQM5UkyyyFV3Uykb1xLM7cUpPYljuGorInF37msnXls4Y5oke4hjI9j/9jIxzhu
DVDW4aVMO5ghDi6c8HGiV4r4FDdGGmqWEDkpZ5DQp0UOREQOxKKq9ejQeE0MYOs5rSmM//6EoC0n
JwHjg/GORF5O3K7yp+bY4igcp6Eh9JUZwmln0mFXFo8625lwVsXSjRGHZTNnnAkuy10SiH3AUqMX
z7DFzkQXiSi8t1TmMkxB3ELSAuZ4Y6CArVgg+QpGmD6x8x6MjXyESrJhzYbTQ4buMrbehzAJyNFH
gQvVSZ3jiwZgI8VASlkdxvShwrpVXigLxFgNiueDpPZB2Xzl9deEPSc2gIrw79WERSIMl7aLHTUV
n9Gug7eDgpSEmcxEJJD7sTFMKnsDWboRY49z1bUQT3N4LUe+9JSCPcJc4Jg13L7hG6sGeMujXfTc
c6odyagnzpeUO+SwpJjGtzktd7gNOqI3ycAzpX0K69kYtG5H2Qj6a80fhVDzuoJ/EKh4AdNWuKrh
2Lo5ULhMbDLClO0kgqIENm+VF8BMFfAQwtIQ0cBqYLND9KpkDTF7FurYnCi5wmJzpHjnMdC0tWKX
9WGY59pQFdZTBCsfcmtKAVpp7Hyan4caA6lAvQ0ag7OoPkWH/jWjMh5qfhxGMHQZWPnEA0rlCeTl
QMMwERpZncVgqUhZYiM9A0oCIJ3xOnHEbpTZLCXBKJUWL4mtPa42C95ib7NecHkog4IpIrhv7hnF
HFBVYWF4bIF1Zd5+RwQVcgoKCR73vOaQRNLsmm1LV4ihaNfk6rWuxFPF0zDIo4dxPPb1V0caHeTh
jjppfVXx1uUE1aLOxNwBdkcul4bSs0Yr7GTGTdQiNIv+MMOAVE3qgIkzL0exP2LT3GgS7RoCLmwO
+BoKjPzAdy3c7pnUxwMenTrbo/KkRRYcAJtAQWQ7sihdK6ehg30kJpfi7MwOOpO9QZmvag8grrDD
h6yFks5ArvGWaQ5LXZBHMF1IZKPLDO4D/2c9e6QzKgBJVJ0bDQ5SRjQEBH2An7ycHEbwi8qAnfUo
v5TcKYHdUGF1SGCi2la5XReemflvnGNEr/jkcozrg3ihwGo17aPHoYldhmSeHGePHalhp5qWvNPm
foxGR93mjjrEii1gCk/SQACeZKfF96oXeFi1p0bbN5ORwj8W7pASPmkSouDNRW8XCVdE8oQCp0Th
FvMmoZUQSTsN+ZVYjBg5VypDktyYnTujKCtcIeq6fV0oyQf30CT2JFlhhlk/2eBv7VnoLXNHUBQH
w2Cwf54Ug5MTHYvHilrRYEooUBLMIUWnUeLNWel0RgVKUdm3ABSpEYLo7OV/sxleDhj7uFQgMaTw
/vc6OTW6EqAwUoyvYtsfpw5gA/AUUPqgVpEF4HmlPJyigBMbrJ7zK8FiYqsW0DOGi0WH66qaEY9J
hxELPLX3JD20cAJNkRaNmMHcF7MnpMglxS+BxWSxaNLyQNjHfGb0EpWAzldki2vRYmke4drjSG0Q
iWYUYy6w7s9SeagGq4VbkohCAMCoObBY3cN8HiDwId0Fo5hF2ABfVlhAiqiK1SfwxhcfKUU8KiZb
xqhpy/dGRycAq82efVPJHwVcig5pjJ189SqCBDxwSsQpCF4gmgXLgfNKTTB43uY4S2uuTfQolb5w
CxW6POzLYoduVJQfZGo1sIpGhVrUS8WoKsS5V2Z6yOdriaRF7M0h9HjMtPVO0bkayJ+o8b3M0Q79
RxGbY47fQd+yVV4LNLne45QHbu+ISr7CdVZf54hDhF4qKnkR3mgVsUcRWWhWJV1AgDsqmgbtKLTn
DLGeLW2efAKzAStiW3xiaHoEUU0vuNgisvyuvsWNlRQzFi0xBJl3ozbbwXrGH24PHxVddUztHoTQ
egYIorQHBPoK7wKVm26afMzpG1zdmwU9ZOjSD7VyajpD6/ws7kx+qh3aD4VRN3UgoQ4gg6QtCvWx
7gKeeQiFbNfy7wBIFzQEs6cbTkLCnDByYtTwZoTB37VXUFNifJkB/rSGu980cro4GUQl+3GqBYSn
Qgajs2x2Pa+UhjZTnKw4l49eegUlo15UcKhiWxz2cCiLecWm+ZR/zAM++EQRTJLbEC/Dh1YrHTGS
bSr2cF1pzX4W9B7VfxQt2b1SYf+mHj4CighL33L2RarafIG0kpeduB6P0/iCfrFei63BwratyUeT
BwiPlqIRS4GWSdBlF3SnzTXwxLAQwIctkR+qsbUxWAmIH2iyqAVoTA58Mhu/FKHiMOE7i5IBqm36
rPmacgbl1NEiHuDT22LGIFBYiLp6bhpHykO/0tS/VIgEcyDMKS+8sGLfOQJ+VYJXLQ21w1cjnhgq
848d2k6zoz5ASC5Jqq4pOwi+a5xC5uaN0snRGti6DE+59sazT938JFIc66wqO8+ghXCdTYGdgDt5
6MWwC8RRwOBlchl54WvAfJfBAuMBy60eqrT8WCfVvhw0XhcKxpMrrFimcZXB5kuHzcmnqNRWrHVw
L721FcsZ8HjAWZtCtsZMJjp8ryZwpqJdXeRjMMotkKNFF3sxnfwBXsc6hnkvQ8nt5Y7GrsAOryW+
4S5mLzWnbN65mVgF0b6mCYzVkhiD/ERkHN8h2UedPTkB7Q4yIpd/pASJyZADGjjC4WGozTaDfIv2
Pk6zXh0yu4IjblyFDsifT3BO24ki49ARR5yhSP4KGtxsIzD6JEDtFfWNpQoOaVh2MijsiJZQSZTF
AR/nnQB1cdsEM3lLtFdWQqg4KKkW6yk2fDGArAiD/dSqUGRqpdZiaoSSYYKtBtrdu3aegHfGKJae
aH0cTJ3qNqFwrJQmkNB0i6p8N08aRtiQDDShnUXELLkCj69iXbEr0SifaTBFuZ3MiSHRZ6AZ3qoJ
aRpX7HIOGwoVVyJ9kfY1xgmpyyvg1DEJYNWSZM19e+STzmAFO+Y/WvR6VaF4YLhLBbOEZnwEmDLI
xew0dREmDVT8EjA/hx5X4FsKr/KM4tAmPLdN+UoFzS3b9KmIxyce9Zn/I+k8lhtHsij6RYiASbgt
YUmKRqJsbRCy8N7j6+ewZ9UTPVVdJRLIfO/aRb2248NSJb+0NtB0SmMc3WLTGnEvwt+UEma6XdQ8
x/SgKjyBt4EmDN6F3MubMydsXXtqf8whoRV/tYOyuNmsA8wa93dXNIfBVkOlovON27+deUpoEH82
x3bfphy7re6uEspQ5XOWn43VHTOcQ0L5VYvxXZ9/eAhd9jHODycqS69LMjfKFzdqvw2TunHtt568
zWwfVga5fk4fFE3eScOvYUk7hVbq6kWzHsvULU3CoIG6a0LBF7BUrfrQ9OxqRwqNRFK+X7GTtMbK
GQeFOteuarxvSXFYrfqlTVEP9GWoyk4pkyWMiabQXdM+mMyJ2ncWu5ytQ/5PmHxITooNI+OTG8Mm
9UT6HOGurd4TzbWIU5elB0sOyy8Ixk53YtKaq49Ze9etPVPCtgR5D5KhHNKZ6p8+OZi2r7fc1Kwp
R30Zr9tsnWLiy/EbyX3lStC9w8BIS1blZDgT6TVDTlwlM9Hws2w0OtHNpb1Ha5BRNdBhF0/L2FOz
s2g/DexL1pRRKMlqN/myccpBbskfpGVsyP3WPBj1mdOz44aZsgcNr6b8qJLpt/D+NINryfQU0fEo
LNe2/sVEaHQ0Y6t7HQ4y+lxfEoQJ7T36tVR9c3tdsPT1hTMAOtGRoewbXqj2HGm+Hp0sm3odh02n
YeIbJHc0z4NWchYdi4Gg0c0+W0zBIm89hfwXAOGxy10lH+nd4chmyu7LeB+zcWl27sVsC2rOay3D
qT2tFaDv4DZrfCLYKugHNoplOEhD4tsKcYXpHUhIqThqvXj4jeiQTYvVb6eaM67epV0wxUGnFyS/
vXSCTI2gVDyziPghumNWxG6daczGqWvIy2Wuzb0ew7cL7UeOCZ8pu5Cr/SrNwpcKPyJRbXmP8G90
VbFfZU8zDnX5Z3L0LBVrh6cAl0bZXkVZubOwbcPk7Mf2nyn2E+L6ev3sm6vA9VHt4JcGemo4AYod
03c+ecW6q37pKdi1tfFa9ns1OQ/SO+3egTTTVmYREkB4FJ++Nbi09lr2SSmYjKKjzVU71ZjUsqYG
J6v19OceBce2bJrjY1LP84feysuHiNoeqNIaxUGSal+blyCrBg98onWSJPcNCpujgc1XxfKd1X8W
71pcdWRhz+JQdMthjtNAtSk+MLbrpqg4pnJ/WKd9pXQ/m2GkJ0bgZ1uOqxCpiUNCy/OgNU9tOf/F
MYsbHOYuihIzGJLqqbHwT0WW/SSvtrFbjITtZY3oLJYea3V1ehqi+blceR2/rGJKgjhS/iRL8eox
+lnnp7w9b73T/NPabzjCEesHO8/oaoVTfBsECmVT563jfYAzh2P9Jqm0uJA+RSSVFdzJFouNTJya
FIOfZ0p0PbnKvFsrT1n8of6sU/72O6E8i35XNE4i7vaEPW+sqL20OFiKr/exE3U+lWhADGv5Th4d
g2CF5Ncd5KMCYte0lMHviXq37WtZY5f+M76Ui3jVPqTVp29bCZTRVQy36f0ivY3ZadR7B+ZYvw5c
1nrsAlbgZCWSOEmCvD53/NuCH28Bbdv1xWnM9hVRe5NTZUFLwp190bLAoMEYUXFlei0tZGzB8UFi
0KlfDEJkoqepVb2x3E35d2r4EapzZS9OGkrEeiNd7cvM8l0RQXm+trjW+jDTjmXZ7DMjoAQeq+s8
fCWjq6b7KPuVks9oe46H7ynf9o3id6TPNC6rXwVMGHfks+5o8u1bz24utblxnCJni8HA8gOD3NbU
fmZ92lN2LnTiXA1+Ga+HTsZ8Q8+wqJwl49HI9/lNa2I20Kc287hL1sxVKyJvsuSEmjho++RBWA/G
RW8ecJFbZKghm2lc+1uaWrZsLzZfS5CJ6tJPe2WjET6HqicmqDXYw49ddmBMkLDty0TMY6q0X0p7
3+jviYIBsZifDPFtko2aATBRUj9zmFXvoqPRUTI80T6UlZvIP71K0mr1ZaOfK/+a6arD/mt4y2uP
YD9FB+A4qeUHONOQXKJm3+q3Kj91+kONex4JeIl7HnGTLHlcemu3V9Q9A8FW/1SRV1AeXZSuCWg3
eMQf7lSwqmwZ7jZEwriTyXCTP66kiILBRbxUveCY9UcJoIXu5vHEONLgMvtmxnPbJlSIYHor6531
xaXSv9a/euvH7XNh7AWefHruKYUZcHaQJjto9nSJyvqR5ted1vBh0h0vP9lRQG1lYr3ws5j1Y3UT
yWu8XIh5lbaXTmOySVInS6tzM7DHs1QbSYmUaQwMmR9uO0VvlbRhmabvR98LsqHyBuTmWNhFYFYZ
bzyRYLarJFfpIIjvrQhtfijb+tXgliwYwtSEZbZ41etrvO7q8jEaeORPButMJfgGkATKguRd2jZX
J7aua36zt42x7wSzPnUX5Go703xY62ulvbTRWWegrWHBCl+L3EkNy+KY4rMeNcDD3Ae3yqp9/1Rz
DpKL26s8suw1t6byTePfuB1KCYw3aP/1eThj/DU/NQpeZC5NbIPLP34uMwlmmUZC5bsSIeDmrqgP
euoTwkL7g2364y9vmWR7gwhhQGcmkO2ami9N9TsWn0bbP4K3o0LQ+odmcETOd/fO37XKPhat27Ud
lKH5hFjU5uvrbTlMwCKa+nEpP9b0vJEQEr/3VbwrtccsCir28Xhn2i9icYHd7HPWgYNpgVbtUWc5
JifVxCIGCFRQPWG+Ke3RQHaUJ8eJUZZzxHC6nuf9IePeHw3WeYUzZZNcoCFGiq7aMwGxLKe8j1Tn
8CxEC45qGtN3oF42Rjbbj7jr4k9Rf8/Fe985Ak8RITT2paorh0hOA6xEOfY1OIpxQcQwVVTyBGZ2
ZXeqVK5No9iZ2qvFWBE59ebIKGL7x5bsuJLL4y/Xr1p9LQvHiINY+9HtwtWN5zx2imyfdMEoQkgO
ruHJdGaS9JsXckKzghIZ6bRWt54O8uY8Ztekf9MrANxjL83ehGcgK/4t9l6T/5joWil2DKYUlTkm
OeYbFrbclRY0OE7bUkiwq3jmmV5k5pFd0ln7ORK3oY7hT/j5CGqhjFXf9T9zHfKmNImbdYGVhV3H
8PLc0xvZx7+RcTSiw4YINnHNIph+2oxRjQQnbPq6l7wu9Bcvrtpf8A0zC/YseOqzDeL+oFEfbbGi
AC7JvMspV2BggJJI2b6NC7foXnOjC4cSwuOYjQyN5l7qPzfLdIz0UJJv1teObIYVEmdKDlSu08A8
54sn1NftV0vf1NqhDnpe3iJs8pzLRuXIJd8+7UduXLkmJ1Z5Qkoi6T89cOvzKiyw7V157xHhHC2o
wx18CcMkBTowAsvPIrzhSBD0qiABAl585gYyI/qE1FA1vvPlvbvWXCxJmJLbwpgW/RrF24wSGCir
4KgVjjZELhqdyWA8B3YE/9jN/X5FLambH7F26gWJObk/J3xIy4s6H3kSihaM0NGw47Wu3Z/lAWkn
YK+rircU8MG8TotL+pPGHqm8SvDdAiRZag13WoDEEGOYO7P9raPzTIysvRcfBnhOwtgcrtalphVq
3BkWuQOvs1S76B532/pzxwM/kP2a8oO8PC5Iilj9mzpYe6/JfHl2asmNeq8f9sTUyuk/a9rnWeUu
M0yYPD5qU7TbTCuIYyK++8dq4Q1j/dQJlUeld8map3jyuiZs50P30lJhSbj3H7tnhBRSvMWoFS0v
uo0Iyj/MvzF3E8WpZcLBQ9Xe4fKx5nA6DPAHo6dyR/9q2UH5LQWh6VQ7xZHwxvifNbwvyqN41ogh
UKfH/l1bg5q/keZt6wZU+VTFSsgMQt+WwxYfpf82TXY0JFuEJ+iVuedKBpdhW+BzCPI7ZMfRe4n1
TyXlpPSG8ghYb6u/SewW/VdaBCCtNItby4siHfvOzZcwkgMWPuNP5KbTfWTipxk/AXmp2t5l/1RG
6lteWTxkzV3ToNVBCfJenKOl3XfGCR57V6wPgltXGkFh/UYDH1woSP0cSQCwHuW/un5ilSiMUMT1
rl2Oes01vbC37s38u1V+NP3pjv8TBMXJppbX/4Cl+yMndtlDmoREx9iOXofwA6i4ZIChZPsysr1M
/7L8UvCVz/zmDYN0fgNv3sG1mtFNvsGb9DQyG0vQLi96cct4ppKG8GCiKecnsR+ac6MF5upGiw9a
giCMHHZCd0vUjewyvF3kGwWdvG8Vn+fNXP6NXAvxw6B7ZuSMcRA1lUuhaT3ftoTIg6Pd3oCK5+8x
bp36XYgbX7vcuwXJxEYwdT5Q9Yzl4WszjllEojzFwsSMtww1Usu3tr7q0DPpay/9bp2j8uCYK7zH
8Z4BL+46NseOS0drPFup3bH8Ie3BjL3sunVvmgBfUbgJidp+JytOykOm6Gb1JvRSEtd/0AkkADQ2
d1+Ur9r6sdCDLA8LxbGZXWknsUgXGwLL4oz2C1ZfTiHq5qUyzMeAV9MofRBuiXY54KTCl+3X5HMd
2NRLuCnVmZJQN88KMj/1NLShrX7P/MttP5n7Jt9V0lvUvDSflRodouwF5uS+9NgjIv2OmK/+vT8J
IP1u0RyteOyMozJxmSvYll/s6G1JEIXUDl8Cs5rCoL3pbgYlxkncMzkbMOTTTp7uAUipm9dou/mn
vTFRNc9iKY+LwdIm/JlnK8eGupOeDcwO5a/QlI9awXtbgOUtEBm4qzpV4+Y4rpU7GM3J/P/1Tlh+
TfnOOs9OQkFOXX8K8s5xrhiPZqu+SwAQO0kf7xx2XTp9B2vPNWSBPOtlDkpEUUjcP3dae+jXZK9W
tWOMTdg10Z+cNf/syfqS1DRooZZ3uZE6og+NPPfLWXim5anGxMWyq2JfsM1eETIhIN1ZilsnP2ry
paJGUI+RFbCCU5XXaXulOd5huMSVjT8o+/LHlrQw1QjZxbNXX9rb2MbeuP6Nk+aiQOm5uMCcQ8F/
WdY8ZdPGYBnaxCG+zZ90r1P8zfIrqBZ9TP8W46BCnSzW+FEJj2W87R1hzae8JXN1mI7rwEtcgomp
2GsAqdX0XD/Z/Uesy342E+vW5n5s5o9AAH4+3puT1Kdpui/2ALULBa9Nd5+TZeK8uYKWbvHiluO1
2U5gatE2fSjWLdWyxzraZ/xqXZeehHSjFaDLuSYItr4myYl7c179zWbGetD/4vl3RmkdgwDsGPCJ
oDBdRRxnpIsaaVkxiVoOR+196IUZHu7owwrwPVznOKymwwoSC1kFlaDFj3YFfwHPs9eV42YAuate
k3MKbod6BSbabxts3IlbOB0dy/DFcqvI1+12keHVGDQjCiSCSe739Xquf0w0V7k5XQGXQSmm6SqN
B+lpGx6Ir8dDOZkfuhXz6bqFGpRmaDcx2oZfg6iU+qLeFm1f5mT37ekX2+U05nHqTaPPwi26Z2E/
oXYhPhY5gaTeVB595mS+o1m4S3zMmDJkBgTyWiyi1CCMYoKkqD+b+IWA1/1XYX6Mc2iq+5WkIpqS
lp8JTWAJgXeZOMvFyLRWejk0cbSQL6wlYT9dyuzVNk7rfM5hWQF69YMY0NsB7rb3/rWl9YsxBe1/
JxoH9uTGkMeIopDP+DKtl1a5DX/2T5EauzH1jOi7WQCw0vS2GOOHws2w8pvH5K1uPguUYPZ8nP6r
BZ9TH1JUG1wJe9cwOdZDOymMEh850yNjZOGD32nLzg5tSoKiS5EHRXWzp4du8qTiIsMtj/mR3nVL
s97W9xbU81dm1wb3DJqfOvrVLSe3WfrRKueyw+cu6+dtcXU+78Wh88JwVsHg6lSv6UxRjVJ6SfrR
tCf5y+LXjLm3lD9R/TqS6CryKysgJCTskRCnrc7cQXB/4hjslUNc90fRwQGSSATFWMr7bWKTADkG
6vN5lwdmp5NRvOYbdDpylhFxQNH7go+3eCP6ZhHrsWWOUw3XHh425VK0zjLvqjogaMMXx8i8F3QK
b20/Fhme3xHa73qXU6CosT22Dw3ZSsuwcd9vcpXBAhVJ4dQgfowMKH1sjL7ZR/+ssJo0zqCFy+Zp
T/Z16l7bt8x2eB4AQQErlBhyS/orqn+kkjWlb39UDJrKewfMEmehXNnuWu1iFLKlq5m7JpFd9ZpW
0OHufXb7WFc/ikKcQLL11dIWegE9x2INU3SxuQ5qhQ99DsRwaEY2Gpusf/XYjl9Ych9MMn7F5kvQ
mNtXNKGWqJ7nD+meBDM8SKg0uoYO1sFPOTTk/cKqVG8E/Z1iDVXs/Z6BVVAbLxpPW3zO1482fY8T
z5b/yVB0qXgzcjvQHxbZWwy4x2MBAm9D/xDUL6fGi63IX2MpHeOWmyYi6PHVAtuXmncj45h1E/rI
CT2ePonITnKXXaNCZWg9rDoRVwZfDkJ98btEhzKTAhn+Oon28swHlN3GqfXtMg9aEw4H4m67NGjp
YghQhNjTQxNxTsSuwavd1N9Zck5BpuPY6RCRxF1odaWzUozFwpB0X7r0rJUz4qAZTT52T96Q2GR4
R/pYJX62VcwQ4NoGt1RreGY+e6uOHqeIAR60/DIU865RzNMIo08zi+Ro6uMY32j3g+uObQRSO+bt
yexY7/OnpCERYCr0Dg0UiInahLlBmYXFFl4WfsKuCPMMYjK8Wc2npQQ8lyzjQIrSfOrqz8LmmUgB
XJhOraQ+K5bqVNaj1Lv3j3p6FMOl5A+Mi0/+a2aGjNF6LMRP1NBd+pbJyPMVFnD1WaIkNtH9ZRuI
OWLZZU6OUIVzVJSh8qcC2tuJDzLSrhtyyEgVbmW8SQ0fyrHhKNw+a/urj+P7bzny/GeoYoyYNeEk
TObu1FHF07wkKL/KD65sSwFONI3dhES7NPN/vQGEWixk2ryBg2DTQUAGMfAu9w9V8tfDw69su9Pf
Jnr3P6HKZdPPI9R6zI7WcibKlvVeMxKl3ftU5AfNQpOVZAeVv3hsmUcaCY/lotxGMgnmQyWeo/wq
0DLG0avcz7272cplHKbI69T7tFl/JEUWlEdp+bAV8GuEbs7IjzK+pvaTqk7+Uhz6DZ4qeqxiECXt
cYgPtQpz+KRIoW55mx25xvTb1V4Cu2KYe3o1mXb1ap9KL6k6MWl/G/WXAGJKh70uoFt2WUfZXwXy
npMIWz4N83DOSvWpEGDVNEcl5UEnRrH8Fh1yiWGVYZ1LmM7tc+65SBP7Row179zSfRlL+iLZcO3N
pvuVMsE/oXzUunrfjrzhw6hzrpnf4wBSwg2szJIVjrn1GSXrgYq053g8LOqLiay4xkKQtm+6FD/2
gNodC0ZqStMphd0HTrNkp0ohdnOGFl/X5MRvVP3JNOL0pgkEQm3MTF9t9V7Y8a02KesQCEfrbzXO
PVXX9lKLmrHc3jb5DgFx5MSyje7/XCQwuQihRHRXBrI3Crt7K21azCRrOoh5wgtArtpOVGo42knk
tJmZO6PcTkEyiK+4M2MfJhTVwpqcrAgBidAmahsVpvvqEkn+UIRCsfG3ufgOZm1+lbjfI1rkp2fW
zy472hbeiTZ1KxRJ1ZduCNck+Hzb6R3rVE61sYUTxuniv1R60iglYQnFKmNr8yOVLJBwCsKGXMFj
tgwaDW1t/VRY0rFVpNmxJM3TyeVQeVFt1xpuo566ShWu2qduwX+pQTHwNKif3cKKX6KmaCq4EjhL
607QkUJca45JkNHWtOcuad4MQ6EweoKJUj3E7OKQKfplIngTmGBlirWAsOibZQwOUwOuQPsQCRmV
STLtu758mOZRwGpFsF0EDCdW0LYyXyaGOce0ysiJpF7sulYoXhLzeZs2NMmoZqsLwXPqq+5aqrZj
cYpIS3PW+n92Zh1KgkbaaaxpbNHdxUaHqmvNjy49mHW5T+MRb9yYgu+XgRxd9MnPaD2wsWVptJiv
0kWzCLQlKaA6ZxqDs8MUaSohofMat8USn/AppUyda/myGgep81X7UOtBvNwm6yjGuxBqx9s2NMMj
j3XsDwT0Q2eJDaw+k8AjNTRgCtIsxcsWDdxfMV8oZ+WarwhpSrd//dIdwFfYRuvBKbvnhpT8mO3m
Ar0tmUeRPBm61xM10bt2Cs4E0Ztys4xsFsUWsgHYGKSwtFqWN+Jo0DzkD35NgO24mq4W8+M2+7i1
9uOa+CMKhFFlsWxfk9lrxzFsC23fikHAvTEyZWgOET1z/r62TzVw6mh9m5zbDL/D9FkMNoE12kfT
/QCcRV11HuL0rNRhoc4Pm/0rLMDukg2lUw+r3vurwefQSHsr+dIEJQ2Si/2MtKhDofSNY1fyp2wH
tO25XYP8xe6iz65qKczIIkQkqPEWRbhSbXymprIx+dDJ1o9vgyKHapbc1ih3otai3Uo4epSihKgl
dLhTvwZ9ZxL3udSj/TN1jeyN8mq5khKnnqJHv0qNHpWXWht7uvyaAdlwJtOUVupazf8BfZA03ORb
KSPp7GkAMmP7iARbc2EAeTv6sfTzLAvH1j4mywKTR9kFKqYZQr5eYrCxRl+cpK99oLa6FkjOJuAb
a6qyY7a04FLJtcXU1gKPjHl1kiDjtEkJN5SIy1h/zIrtp1Z+QZ57ztPsMbobFDVwp5HxfsO3UqK6
MQyDXvmxGn2juSvEzot+lEVmPW1IO+vZsP3qLtpF5+7MCTH5UbI3pt1mlaGN1F9noBJsJxnepBqV
gnYbeOVb6KWo7BjZBtkzps9p+yfaUGXv1JCTdShtEsYTPHqSGxtPvXpeTJtZp3EpFY5UfacO/BX/
+obov8h4yFEgdAzKlcmUbnzmUssGIxnuUr5VTf6iWKtxWaG5wRIKVvO7elvJNbeYLmZzNZJXqQOl
PshVfX/hqpTcydL4agweNO0dTYs/5tjRZBTEidb+NUj5c2ey3tM4DrQUsqIFhctlYTvrYO2pCaFp
5a8nE6ZfmHHsGxKObrpM1U8efSUTcCevsLX+IjKYmbDLDD/+AEqxyorXGf42+j3uCPk6icCMHiPl
rEVDcs1xbmqoEG/6sv2kzTQfsv7VKoKhMH71Mj336RToyMXo7vJRytfaxZjpDZgKiBV3aJx8eE4N
1THIhzVnp0CNm2tDONyVd+Rdow1ZbDS/lpcOBRDDtW5Pa4LgCfWqpZaw/KVrJF1oJCixPeLtzJUm
B56u3Uy41H2oreAnZJg9KbQLCfPkO5cvshMkXB0qEJmtu/mXkuxXKhyvwuuq+bzN+zQ6qtal1zMn
5ojJp9epe4J0glqeS4hU365A3hCd2thyHUnR/UnmWoOhSab83yQll5xpXHTHRfo3zrbPof2YitaX
5hehCaJXZ7wJmlvlkv6oM+uVBXKGqeekLR5jw9LDodvIAGH89+pohDdVHvnvT2riIGJiQOalrfPh
IWUTK8vtFCskdYNTaIBAw5RBq64XqzDuKiYlKOWwqD+3lcSPRTjdpjqK8jFE9cFeCn4OXLD5p2mi
neI39nc4EB5S+StHBLBqvzPB5Ae8GrVWpC5g+LYaWE5BOortYFMdrG5u2SQQJAR5l1Y8oytg7c2k
39IyUJCibkRon2ZBEvsN+TA1AHaehlOzWux3+9aarou84m6Z+rQhVBVCuyogrsXA+tkSiGL0K5iD
5k/TX9Ka1hPKgHY3JdV4HRMQfY79BV4rTpTVlWV8HjZAVfYgj1nrTI14NZGhYPCoDf3aVFqQ4nM5
dLiSMa5IVWiV1LdJDN7javHCbogoFzVK3Hui03vTkPu7bm/5NkmIN0JlkCsuQNCRLh0CNT4tNLc0
prB2rZpdKskrEIiMNQFzmsa6aEowC7KF67HoQnWSkLQuYIAMYo+jFN/iqXDXRbMehmX9XCRwQ02X
O9dSUQ/Xpv3UKlQl2csTiGvevXX3TblX47+a6vghVa4ag6ho5typbfOq9rDKxUWNnlGpF16e/Wsp
HFnexo5Ls2lvkfWoEWCNnnCUaRKwXpf8O2L56tq3ZP5QONwS63kw3hYdVFd5kQENs7si6C0TkMUa
f47LY3O2Z7wDUdK2D+YKyRTphRKaaaJ+RrhVS4jTeIOTq6PItRmu5MnX7svdCHEeba0Nkmru5y4X
n8PWerPaYmiOnpd0CrXIdMt8UZ5l6ycaJYdrQW/T9BWJFL0MBoKMTmtMFMGz9NXJMQ6U7LPvy994
S0DJ3pqt37dZ9CoBL8jjc7oAySYGgpteL/IwMReV1wdVby27JY/fjnPI0k0FI0D8IIywkL/XhFIx
S0NXrH2XqXUCvBg3S4ZOZjbBloP0jXNcrzkwzaCq/rTKgGAciCRalPEoL4lCWPB3Pb8ZIz4hMHkh
bO67POjXMjRA8eLxsyYlfUyecWIhd0eFOPFxczzML+OMNFTIFdtK5uogKuoGO2SKNBwYo0HQwabm
+0+TdX7VPkLLFmzytvXRm/JTXNn/yqZkgAa/NNZSQltwD3dA9BiUZfc6GIx3AG6ZMZ0IJM4kH914
PCyBiSEKBbOAELHcrmPb6bK7TJ2KjF0iQW9AaJcaqhfdQP7dZHr0DvDLAdb+GmrzNfHNouNQEqSj
hO3lV4KMgUmkJ2k8W9TSOD37hbu2b+Q6ombRYqecQTlJSx6xdSkj5yTLXFnrjyX/VPLNG6ZhP8qI
QDbrSKvhDlvxoiBq6SynGNIgpf/dVoFnpLc15htrlVNjPgBBnroJ4Nsyrkpch8iny3ju3hd6I6ux
xj+EWo2EZ3Pgf1ewHyzL6xYIExVfx4ulE23Y/M0RQF692O9j3kE9J2zdEg7n0hDgMqLxMScsZJye
kbW3+76wrXCzW+DXRDxUGWgfs5DsxrXdnrQRpZmldIiN5UOkMgxnvZtlOltdzFPYyxNzKU6UXkeb
ntiwhSJ6NGYDAMnUz5Jp3cy8dZToXK/dg8FEr1mJ31uAxZbDMXbMbeYVCLC4f2tzxCnzEtZCu1AC
BnX3Ag+54rEI5vlXbc1jmdmesPiG4b/4855Bd7tyDuOp3af8tZQeDf/0Uiuzr2f/OPjDtS6PqW2G
UR+wHCfjSX+J0Ow0DbXKqFb6WnEisN3NnBxk2Ick+og6TkceFMQ1Sbo9NLHuD7DbYlmAYq2Xhoi4
eqaVxrgaSL2xW0M9y067/QqUWkM07tvqn00XE/EP98lpRhtX/djjmyRuo/mDDixJP2MZIgUd2+im
0udMTrcwbH5UEI2O6oh8dedmwkSWoR6HcwPiz8VVyz6i+cp4Wg9gWA1vMaILyfTlQbqpdRfaieZ3
xMc7652L0ZZ4z5YeaBYK+LUOJ+ltbvPAIMnWTo/q8tpgRlKn9qAI2bHS/k5zGErROcUkAUbeX/qZ
gz0jsGX8tvU5CYUa7XPd/JfQZzm1RbCYgkZnDG8VxpsSQZ6aG6jMECYYyjFlDhKYN6M+PvXTbZ7T
oFmx/hnNQcNCgCnQI1Dx7oMfBZ+UNEF2IrsyxY4decI+X4OWsSbF+nLIUXvooHRlcuuMLym9yYaL
vwj52seqfqnNtwkvr7Skuo4fdbXhAc3m73Wp8dY31YdSZ9cmJcS214arspgvySaTX1BuTmOvR6k4
NjYRc32FaXOvgIplbJX3zyFO+GuaWBA7vicMLXKc/CBK4j4+gh3zbnF61mYexDXy8xwq8zQ21yS6
scwkNaTwsYzvtkm/HTNv0LNvHeB0vq3SC/N+2kbXSYe6WggAkOMZsXU0sG8AybP/H4YcHfj/ODuP
5ciVZE2/yrXeowcagbHbvUgtmIK6WBsYySKhtcbTz4fqvjNV6Erm2DE7mzokIQLhER7uvzDa9lYG
kjqAtLX7ZlNxOBHCj2aqSI5q3i8GI971nqHe4ZcFJlar4Ez6VbcUNQhcRXFZuyNlnRn9uyqst0R9
taLzIOp5VEgAXNQSSFZsu0dhdK8g2NPQXjYOIHKnk6kqp2N2lDrxo1JQzecIvHCDqmZeJGMnfFR3
ILPpsp6zLrIbWkIrq+dMnLnWRhYrpUjWwgddmhzxy1lVajG3iGa08XWh7cOY5nIlnF0Xavd64K1C
Q1u4dgcRY50Fa0UCWQq0vdYXarFOgqMknDvIEJX/3rbWrdt/M9wfUH1p5XMKNQ1poXp3inEbSNq5
pM5eWNlR6uS5qYtVasrmndWFIKE8S1txiEPAKW5XUBG/+y2sqxaFtlgE+qvlhKjNNjnmf1H7r3Rd
igCVKiHHE5FLNM5yqMB1zXcyutXggTmCMNklz0K8gvwbtPeMZoEG5KFZdBI5DAtK9iTM4YEz09Zk
10kUeiO2Kx8bSFBS9dYN4dGK9n1Op8NNF34SQa2wAA31m7Dr155wjxJYg7wLDkaQ7VTXgCPTGas6
U9UF/J9lZORUneRd7lA18DPvqQjlpQ6iDYYtNtEghtNyVcXt0S2duUt7JR16cPlDsNCEtYjSFgxd
mSuv2WCbHqUVJF6l59Iq5rXNirrBwYHC9VYF3NbiBmDCVltELkXak9a+sPDWyrPot7rDR5tDsyTZ
vxs85FtArd+RYGfuPfNDt2/Bc4tya3NkdsRDlph0Y+4Hc9WlNxWZhJJTNNCrdSuce+IrkZHTkz5S
QPJaF84LvSZKogxgop0BlQoyaaFoopr7bskAK0m8i8oWLTqKvEGwKDi5u/4ip1+Tt+3Oysw7zLey
RWmkt2V533trTVvovrbPqBAr2mOVp6TQLgeBZRo52izPoaSlK5muqya6eTSqL3Fa0ZJT0NUQx5+h
tG1tOVm7SqiuB2V478y7ltwsG8629CPunmmHc0QfGaGY4iDMa4hh7qTBinZt1BvgNsUuB/kgyo3s
KW9NmQEyjncdhRg12Ynmh6sNwM/9d0uNqIVL7H02umBPVeofOkTAMaQTb97AYc3Rhr1OB38gl6i7
E3yX0dl+2bOR9yeJwG5kAyqCMvPr7huUocr+4WufirkZyvIcGyc6mbSJe/jGUn7EC3uhwcgPjOIQ
DedCx267gntB70iLb4vkxQqe+oJ9EK652EctWPYCuLh2LNCmCgtBkXLsV6xSC+qUv4hGFCL9WYOk
FRRaOViHQvrUkMyN4A2bBTSYEaRU+xncfLGEQeShS1dWG3yG5rHvLWnx9jgmqjBuV4CfVVPM3aZZ
pMNRNxN+mY6cQ0PEZ2+VckqLAFGhJCbRps9uYvVGJb+R19WwQzOWwv5sQAfJ6iC0Dk9j48tdptkW
hq5PVdLYUjDS9XXVnPJ6HlPmcu91d5knJNmgs/WPfPTGojAiwkcJdAc4CZBK3g1g8lmovQnOz3QT
wFdJDY3XAoaudKw9oCjYXYaA8WwO5arGN6I74J/oaEoG2yvIityJ536ZrNq+vclKmhsHv96X/Uuv
LwLTmKvhvgpuy+5gAhhV/VMmS0xNL3zJYn1rCcHovdvZuZCSnWnR5S1sUJlQI6U30o4tx3LKfRC1
qSMty8hbDJXYpbaNLSDELY64aUVfuzOeZP3TiBNwXebOd4fHIH+1lTqGtwLVIW+VBezURa9WwB/C
tRQAkBV7d3yj+o1jOl8evBTVaah/te4skyp7lJv6xqcdU1sIRxd7qXGhiUlLr3Af3GCcFf6tYfu7
nJFWHWVF12WuFfW20g5C7g0UUUlhA7fE7S/cyFV5hGxMcvcg3PQbRA0AADQEVtiwLQN164QIJTcG
oJJ+SBZ982YYGuWimvKAm63RxaKeWnDyb2uUyq25avdbRe77Rd7qSHImN2kQoczikYUlTUV1xWzc
buWICq+1nGNv3tXrAYcwLSxgd1J5qrvy0S9Sor10ZRzuDDRW9EpVz66kmI+jbp+8MDnfL9zGqLe2
QuHAtakl6Da4TdEBE4UCBSVF6p/z4QS0M1S+hUU6H0qUCsDD5/SeXyy29s69z2kCGRAn7GLlBMWr
Xp0LE7JEDx+s7eKPpITs3JcOOWoNsl/Jn6yGVldck3611bunqTdFruzEqAWRxecM7SIzFf4mbW4L
Csf01AYlnLkUwQSNY0thW4Qy0xnGKjd/YG6EzlHQbZ32w4WibHsc4Dzn1m5IkxLRZ6ekAKQGv77h
5JlLsgG3r1VOznh6zGiFaPJLpBjfkD6S0nobR8GL5sLHTeL+zsJL4J6q6YbUs9KpeTXnNgL4pMBq
WJbEWlHfCeR6gO373ntfbVVfWsrqUlj1lu7KOkPoKYview+9LPKmAaga2oKk6DgzgO7r9e9ueIrj
hQs8G1So34Nu6M8+quYz8mz0A4D+epJ1jodhrrXOPCiXXlm+q1W2JpYWTenta05OWijNDbqPVkTr
OnfWKpUhr7vXexIz815QdV2UTj/MrTgixUYdS4qbz3iccP4K27K1Zt4A2Mmd+1bHlFHk62xML6i6
5dl3KL91uxI+bDb8qUxq5Lwr1INcXQEiEildavSMUuskg+ELOF8oIWLOJvxjp+g6Ugkob/AXPT9a
DEnCPj6UR6uVRk7kLdWdNHjI8xXEW7j4Z59maM/p7RG8KPoBMm/duSq8MYoMKzd+EPXS6e8UNFmk
LWEJpTWzV4X0va0A1gSr2ph3xXdw3256ruW70tl57UOvbBtnE7rSovPPTnATgT21F516H+Wrvv2R
xEs7efXpypvffYPm1FNFF9V/8Vgr2ic5WlqYULUHlQKnlCBPk3CeHUrO9/G5i6mYC2UEefo3rkVi
cwpZNOzm1jQWSXdUm6dEvxeNeZJc43vG3hmJIznwQm6OtCZLuX7MvV1tP2skyxl18Khx0mVpm85J
1O1cLfloPhyPWoUExmEFyz+9ra2TnSN2WIKyTyNL32sjqTbPBZKftMXnBRrnsVKSiZZHTBsX3RCw
RA0xNcZYO1UFaCwt7Te1JOhEpeXOsVKWhbpX1w0ArHkO7UqJn3P5PQr6dQ6XpM9w6S2GAQGcxueX
jH2vOVslKLZFlm8iCbZUJK0VSAACRZj4xhv9YLqlN/zwxFw4wUlOK5sSs7nLFJmThwJ6mqrm1qbp
X1LWy9oXL8S4OlFJYEx6G8pas637JiWLBw68LwwSoh46Xh5/R3fuxpM5RKdwggPvtrESlt9+LdDI
6eJ1ZZ409aRqW0FJiA6kbN1EHNXL/iAMZWbkebHTLc9ZBJ7xjd4EgiO0uQsPCSkaix5fvFH0d1fF
pB2OVzjQ0Q5B4NPl8BqNENdmpgonC4EsOXiLBahXj9ZMr+pryreZTlIrhl2hhYdYK+/xg9+oUvQo
uf7eAZthSO7RKH1tJjJIaFWwsYW3UQcIESisdWm/QGqjoQGY3KL9M9OKpyyAz9AuU+nGqZGM7mNj
no30o5Au8W3NVG1YXLWRqWyGLHR5boLuNjWN96zuqG7Tmk9nDqdFT+0gC/hlPKtz+ZuUOy9SQFuY
zpRponbgGT9MNusiWioA8+1y2/kr0ydd8fpPNwj2iQ2CHaICGZSRUqTrR2Rnsq7temkBY/OUZOmY
t57rHyqwOYZMlWLMzyMYuIlp75QCUacH1UJGzgILFFLYpbNW5YsATnztrwzYhaX05KrFwqYzUEUe
gI1blycC1h0Y+WIY6O0m/Y/cBgYi0ZJB9KXpIUSJ+MaialgAMK19IEWgAmca/cA4Spalnt85aXIy
I++M/fO2i8U5qw9Bi6hSXX8ApAmkjZBObmgskNz4pjje3olNeR56kBPI8mlD2jNqWIfQAeMUdACK
v5ajUkatqz+JUU0E70I3GWLLbqHbzOT52/AM4Xk2SibetjM4g1ckEy/IUU89grMwaAxZNUDw6StP
esiqu8p5uvIC44P+4QWMiY56rntyH2mqspflNhsBompx6FUvAIpo0B1S+ix/qcMWaqxRGGT0Hj3X
j9oVtJX0wQN9cOU5LgjcTt2Ew0pNisYGnTN0x1E+N4LPTgtwNSzAd8FTUpd5NMcvnZ6nIx0C6g3y
lVtbl4ZgIoFcVJo5mBY7Q6cjrIt2l+k6MoS8bkktD7T0fYg9J70b6LVxHe0bbdsqW7N+7SqEDkom
mJSvKxuuImwQv/qWR+oykOwf7GKltyF+KcwljKY5y6k96OWtavRztSdTs3mp/M7rnxOW4fJVy5WN
D/5DtiGZB6756rWP7KGQn6BkzgUMMyfDk36oN4Eh7SK9BF6P8vtQk9FCnGdia3Dx45npPuBIYhUo
nOVE9qvcQKtMNnldbJSw2iWeBBZJx6SVrPBHxPlAzXcq/6+LYN5pdHG//qTaOH5/mlrjp/7FVaTJ
wiiNE3nAiNG7OS3inXNO1/7sbfFUbsJqJq+BlsizZ2kOtQ6s7GzXzu7rhZhRnJ676093/g4H6SCD
hV5+/USqeWmWTcRVPSGppWS52o2rNhs0qmQwHlL+DYn5b4WlzjJbozzpLindjU0wUK2gRv2ghaGk
kZcj30j3IqrIznY17aqG1HOTI3j/FpTPPrl5jKKpcc69s61EGwukd+2iut7TZWoRMJUN9QjM9dy+
y9ljZOy7T6Mfb2Ah2DVs4uQu0J4kVBKzJWgW9yR7qFaN8ICj2goITs8N+LzE3MF31eslcMdbHKeX
1j1V6cF77I2VjDxGiFzoQSKhqRcWKSAdaKbUzn2pFBDhwIEgJy4HHc71Kmkpea8RKLwb6ZTUaT9b
C6wL1MM5zi7yQXtHgi47t/WrxrrM3sXkiMN9RMNnyE70XLsMnr+0A5BZiG7WImLWzBy0oBLqH1SV
2ifrmfatod1obGPki3WzoXUB4a1stya6QXV4HFW6Yu2hQ0wXGJn6o8wIAs7ADnACfMcG8BLtm6GD
R/bqlR8PRyiK7DCep85k2WSiu+eocOEE6U+Rqp/94OCmYGLsUwz8EEGCgBJRuaz6banq4DjvhXqs
nQ/MbKrupHX50sjfhmQPpYhO9VMBB8vE2CMjQBFSghWjUMlS70NCSsnvC92vUd4W92rWnIs6eVND
a2Fz5lHY8uOEMx46dWhD9PvQsOecJPxi2aEUwGGTDG4mgjfVwRG9y1YePVa8rjN3EzuvpXxMSKQ5
tme6QLsW6SsVNRNgTZswYtXRjuxhA9V5DehtwlOF7Rp0KbC8IUDHJCNJ1DBJ0557yAAwtoLyseh3
dbJXQRgUYJ3B0OUBtG8/YP006k+BaJsjQ3fU2zmW1OZANQCjPDgMVneu9UMc36ICo7hb20Qix1+S
KrY4upfw0EKYce5LqfrfhOc9hckmked29hhWt1miLpTGvZPI++KmgfKMFVgi5l4Ns6TUvHWXhjPA
zxkQyDpO77+O5wv7oqH/vsDUqC9GOLeoN05IMcqXiGAmDR38FFGvr28hxmv9aRGbiFwmsg3KM5K6
G8q5sAoQ7CoQcgLChqyk4QYzAbIsdqMVXelDQq81C28k/91BxVhyBmAf3SJujgOIQukjxJY79MOt
W1IkLqSVSHZeyCdWqCJlYFVLqgNxszBie6EBsvNHVHCerB1aBeRr6HGFpbjzondFufeCZsH5ek5A
F8qhRFZIKymqhP5LnRxToJ7w7u2I+ap8L/DTq7uVLT1l3rsSyrfFQIsgiBeNB5ZHQbXVDijtSTWe
V0+5ftvgzFvFRxqzXYZgevc985E4Rju9psza2zvJBhPAznjTJu/d8KgWlHe9+Fh0gN3JGOmoBBS3
/Siz5l9/AuvSZ54ILrMQNMLuM4C7aO5ARkKfU2pe/ZLTDJjUBriySV/XIy0fIuVW0k+xArcffVDQ
Dq1XzIAydRr80pDKVuQc2tz6lHRQ7HE1Um5eM+aOTPGA01qDqL53C7wcGYy9B2wdBk1YA1M1izlo
3dwiZ2URDLdKWdKUO7TSrooOktg18c42FUA0DxF91QgIVFTeZv2mD8pzQ9kvsmnIZHW1jijPzwzP
uzV8+z11jHkqfpTO3gHUJUPiiKt7Kv/LrOpuw65905xmo3f9XEMloYsQhVbdoz5875KtVh2sYbiW
xV7KgCZZrFxxNDLMkmJvtfYkpMZgR36TdPdRd6EU7JwY5U9oyc2VzOCC6LgxEeVnvWt7mty4qLuZ
eW8VYXmiYwCwO05TGz3sJEHMIbIWwGBChKyEZZy/nkqXpJL1SbYrS4OsZUmv7aWyoNsyOMkq7M17
qWZXSkDvJFbnQmk6GXJFreIjzuVlI5Xg7lqONzXVqJQihy374srycsFRXEyN5lsvLhvXy7W915YS
bLmocjRUvxPpxU9lVHd8ujM/WhVErd5YlOJNVaYfbSBVqFcRIgyW3r0XYTQCHKJsa6KMjY5hUib7
qoW6lIdqcdtZ7Etq6pQPrW0GoBRbhT7nuKxB1/YBTUUDGhy1KJ0r00m7YFuiTxLqWlGDQEYh8mDW
JqppFifjdJUifgedZY5JO20Siuly9l0Cg2iI9ND7aK30J1fzx6o53fXS/0jq+D6L+rUOcDQGouTh
CShwdnNB/xVFvWkLiurwBdsio4SKxJ7l41ZvXjMRv/QOk+S1021HVkM7RaKnpZkA8mEuvzqv6AIH
FGsRqxAaHC2xMTSO9wvAaxmI2g/jPrv1m9f2USJDpOvy1h4JK2RV1sNeAlTC64MA5oUwh0DO5M0s
EEfYWMErVSVkQNWZ/Vx9htENMGDm4UeEhTbHX7CVzwVmC/pSeiejkOiLo/b3AfBDKpfhroTqDQcV
17A1WN8qQcpqln+HelrIs/iMmqDQl2F5i5zE4LkgufYUPZMriu8/tdD/sD/qk4xa7ZU8HZDfuUFW
e6Vtwh2F5BuwbzMPv19p9iAwa9Ln5g7Xy7m3soGtzSTcorKViXGOSbYfLpwZ+caGSsj4V4t4Dk1t
gaDFXOcs/aotoSGtozl8sBPA82O0JgW6QZ8WOOOa9s02Wtebeu8txQryy1+dwZPMwhSuU5gpb4Xv
7RyS9Fpdy7eQB1HoxZ+5XSB0szS3DPOsm+kL1CXnHy+P7iJcUZ/aw8vNr0mXXzhD6ZP0wx/qsGNf
VbHYok+0AO8/H4fInIFvnEPFnvkr7/HK4jjup3/6lOP//+W8VrA8hOF4L+cg3SdbhOTP/TuSyPNk
+RcrGfpko7ErWveF2ls3jg2sNw+PQgU/lXSheuXLXTjg6ZOtpZKbXHRha90o0khWq/EmyYMURWtp
ZUf5VZOOC6uDNtlHEs0uEMgeONrSn8raeqH3j+QFNIqtVWuiM1/uxfAW2dfS0As7pjbKzP/yaeq0
bXInAqbc1Ih+oyUo5buYUhkyYMhdtItMxSMiuTIRLuRbP8/zv9xMoxemRxE9DjaO9SC/ajBzzWtD
dyGf1ibrqqubWR/qGvYmrnXb5JCokLP7egJfKjhok7XIsmKRml5NDalI0ZgJC3qgoWeb1RzEO8LE
nTkYS9mC4JiBhzgpHb0530AWCLl1bxkbHlk9DpzIEmuwvOu84jyb2u6sG+QaRKeKjEMPfA13EcSs
Zcnfm6UqbyPhyfsajv+iqyAcNHBvkQdKxIuuoqqHN6oDLMgfbOtGxAqKjI6DaFEk2z9qZEHnUdYB
to70FKY54mFfj8SFKNAmyxf9qmIAEYYyf4loCWrIrCFzeN8z1biy7l8qfGrThakwTKgQ3MLTQn9d
gGlCP9kzlo0FRMhQLHnZdlZ5UJvMOfleUe+iGC4QUpgBJJRsWAQsbFf26kvzdbJueX1Mg9AyO75b
Tsbt7wTQk97Pr5w/Lg3mZM2STM0M5M7tb6T8gO682q2EjcbGNUODPy+6P3OoX4KtbBw97TQk1P2o
oLaHamZ5aFR5+ZcmgjpZp+TKj6Mc9OCNKdDa0GX7e4mQpFq2b1ETXJlsl+y81MniBCnPG9RB5iY9
R5g6AFsbp80uiHUyOm8v7OE0aL01QxsarRja9l+/24WVRJ1kmTkaHHnuqB0cocc6fkmDK368F6w7
fqbqv3wRYdGjKnKu6yq7MBnFxsCuKnDRvKU5LP7as09WKtOv6jxJx2eX6OCJlR8mVzbAS6MyCf0C
xr5VxFx5VJOqwvtWvuK5cyEM1EnA17gsxo6kcOFogRBrryzAX6It9vWAXIhhdRLDRdm6rqRydcPy
ZpgCOCry2euvr33pg04CGOhC5wbjk9sw4WT4FCN3N7kT+hxo2de3uDQ4k7TDix13aCIa/roKHVaj
uWZCSH+nZvD19S/s/z8tWH6Zk37SDi7CoOnBBEDryoMzUyxL3eoNomM4hgkmKmuvHdFzTFXUEb++
64Xk86cJ3C939SLgKIOepIfar9/SUDOod2rxOowgnadhDRIcpdGvb3VpEVEm0WzWdQofYQgOsBPC
o/w4xBA259Jt96jN+isT4cJX+lkV+OV9Mt8XGd6MwaHSUpL0JPdR1szFW2CBkMvgFF/zJb0w45RJ
eEedbyuaUyJOCdQX9kHkP1ndXuqh6pTfGi+7Uke5EOvKJNbzWIp0HRTcoZGF/5jz4feOnTqbrz/J
hZD8ufP/MlqeG7i2mxXBQXcxt38ImpN8zW770qUn0U5/rZIcPQoOEsqFsdWhIrrMiys76qVYmYR7
a5HRKQ2jEj+hHZ3AM0H/SUFobT4gX3ltnb10l0nEG1rQAFobx57mRbMuflDZDtCwd2Yd0gMfX3+C
S1EhT/bvXihV00fcJUD5p1gEDULxcMpn8INqaecAqM6vrGAX3mdqdR/6VYhZK3cC7ghemJIwnEJR
LlHCLhCuv/JCFz68PIlyGy9OJ0xRu+vt5yZ6iaISUYD3rwfr0rXHqP9lvlaxYTudH8cQus8NHEDU
gr3KvzI8FyJaHm/6y8WhpZSaCtj2oB+Qrq6h3VDLP8v5Uk+vrIAXglmeBLNe1U3TJNyhrp5QZ4K1
dOXRlXHi/+FcL0927sRsHaPWuXJ/G8AtwVbpI85WKpiMkSQ5B8gODvCvfYNJYFuOl9WJxK3SwFO2
IilWMKG0RTcSg/7aHSbR3SeZyLxWApY+dKinvpew8qor6+mlGJjEdCIVbQCmITwE6gKVARneP4Jd
Ixh8kaNids1E9c9f2ppa1+tR1ifCGsJDiiqWpJ60aPv12Px5f8PA8fdJCnhHL0y/DmFyxUx+Co+W
TrcGiJ6RqE9f3+PCwc+aGtBrChUcEfjhoXUDxJrNpOlPipTUoCtZXBWP6uSAR/0GR4tgCdapXdpD
om3Iv97CSkgbxW3aKyv9pYGcRLxtOF6dmFl0KLuTpN/gInNlkl0IGcuehHvp9ZHIozg6ZBD1bRo6
YK+hJ8/qd+dbCUsR66droIRLLzGJ+2xQak/EeXQIgPXm1lNVXlkPL82GSdjXSjIMnmmHBzFIax0R
joImho+MunUtQ/hzfmjZk2ivI72QsoQ71BKa7BXqFmdH+qwK9Cy1YPH1fLv0FtN4d336FYbP8EBw
rfX70KGtTUc+Ha4ZX1/6AJOoD820N5XOo4+nxk9RWYHRlF6+fvgLAzR1ivcCTbKLIYwOw3vzoLxl
n843CIdfX/vCY0+94SutaiJYtNGh6k0DlS31udClKxWVS8892aYrRDhcy2fQ6099ienek7nybr9+
7EuXnsRsJwP0ygOXyMI0gH4ykDJVRwtkCExMtdCXdSL7L47QJIitLDZrt2KE4DdgiVRDyf/6Hf6c
DFg/sQK/JgM5blfojDFjKkAf+2Qln+1kn71e24cuXX8SuXZdGolwGX5cE5UHfL5GG+MCTueMPvTX
r/DzjPCfSYElJrHbZKnvyT8/sTGLj+Vrdpbu2DC079rcfRGbubMEhPn1vf68rVpiEsKV9D+zSWY2
SUcTycbsgDzc+uvLXwqESfzq6OC4CgQ2uogq+gxvUfn09YUvbXVTX3fHLlMzKtPoYKiz9AgEGSQ4
ngQ1wN7P/kEHemwsnGf3St3pwjBNvd2lFJ9Bv+c9QppIT8WDdAdXlARhnf7FG0yiuhNFS4LADdAi
GVDuOZov6gMKecOrcWW9uzhik+gOc0kRWsAt3NfuPXkPP/XP8la6A99cKWvxXh2Ua3ca5+kf5u9P
sMgvMQjEw1Jp5UeH9jMc5kD5IBajZnan6hiFz4ud91Fvvp4GF+aXNf7/X+4USLIpC0cOD1IC8s5a
2pp0JTAuBaE1CXSvddQ+GjNBT0IBJ3VxaisNSiwoy9HhL2W42z7eFElM36KFO7eQKitbCrOsj1WZ
6us0qtId+7yz/PpVLyw81mRR0M0yrbRMCQ85PrKA7r65j8aIiJvBM/j6DhdOtNZPEO4vo1nKLcx1
zAwPyTtcbyCUkZhFz+q7det843z+9V0ufbLJkmDnqSVjqRAdLI+eB02YtCiuvMCFS089wb1MbsG8
8/wyPaLYwtI0cK489bgv/WFKT3285VjrC/g/LPsD0yyRYPZrTdahFNnmi68H5tItJktAKlvIQwxN
eGhQ84Inj6SHSUPqWlHk0uUn4R/XSY+fLmlzHNPd3ff+uvWuVEAv5A1TQ+1Y1iosJbl0e4tkN4Y6
xaJ7je+/HpZL+b45ifEu9w1JtED48GzsHpozWLrRDfpUfS9Pzffy7cptxvn3py88ifco95G/CHkJ
/N3wjulH74gZMmbK2qeXi2mzdmWWXghkU/19zep8x3Z8wLgHME1ocBkVYoPr1pn579m1/PNSJJuT
bX00r9ZRuyO59bC3xXAFxg+ZytIqVkCJ0PgX17rfl2JuEs55HZfYLjNsOWaEjrSpa+PKOF2YsFP2
QyAr3eDkdN8aCSk3bJWllxShrK8/94XHnlIatFaqBxsG9E2VYSxBAucodz+v/L/eu//tfqTnf02Z
8p//zb/fU2TVfNerJv/850Ma899/j3/zf3/n97/458F/L9Iy/aymv/XbH3Hhf9948Vq9/vYP2LN+
1d/WH0V/91HWUfXzBjzi+Jv/vz/8r4+fV3nos49//O09rRPoaXcfrp8mf/v3j7Y//vE3+Mi/jO54
/X//8Pga83cPGJzBMPXL6vU//+zjtaz+8TfT/LspbFMVpqzIlq6OzZL2Y/yJof5dN2RL4aRqwpfR
bKZskhaV94+/6erfKcSYpqUZQrOFPj5FmdbjjzTj74pqy8LWDEM3ARv+7X/e/rcP9P8+2H8BTTun
flKVPMxvkc/VNUtouq0pOrJkNAHGgP1l+2scV0siA70LNSvKVaujUOkptjJKzxvrNvfqK9263+fe
v+4nDJk3MxX0LaZ7imqWdmKjcrqMw5yCLgZjw0JIrnMNbzNZBf59I6EIW9YQn7SmBVI1yEUqCVWA
bOgQaQryuozWue5jaOeitEgBWwKqbqJ6mCJPZDrKLgptLYNRQQP8SsD9Hs08i66YoDEYXl0YDPWY
Yf8yyLruC1U3sNrEvjjciFxxH8xA4DPZDyzsv0y/f3/gXz/o7yvsz3sJPqQFsdaCHDXN2jvkLnLE
zuxl3XUSy3kunysDQdyqseNnpSq8feIN/llSm2t1nUmS/a9bM2Nl3lBDtWsKvQtkLzQUs7HRTFPa
G9ij3i17ZHEw25S9BM1curNCMZF7d5ry5DHO6wgK50PZGcC/5cx00IlP48evB0RRp1NcVwT+vRCm
NE2R1WlXSsmSoJF0w14aaZ6tROhZm0TrYY/2KhIkSLzAO8LUSCsQy5BQ90YrQUr2mGWZi1538FL6
+nn+I+J4HJQQdMZJ2MyFyZ6b4AXbGtXI3x960tggzE2w9UEBT6CN23abuu4QXbnnf0TdeE9iHeMt
Al4W4wT9ZQJWcdyb6oBDVdphNBxFlMDNBCWrr9/sP6aeKTTZGpc62VIt5uDvd0FMuBSSjxO35WWF
dqyVpvKQMwvrBBqsFL93Uhza20ZNrGyThjFGml/fn5x58qlZVGwUG5h+tq5Z2rTPGUjwxgtsRFdZ
J5sa/noh2t0zzVJlFb+Gsn5tVCF/7wZgRzluHo96KCvFjd3bOQYSZZa+AsWOPiJ3pA1FXmxgbiT7
9bDCkUtBv8kvkRxyTI0sO/YlTz0lqhmd2gANDJQ99f4hcmM5f+xFZd6qyN7j4qm76qee2F11ksq4
liHF0oB4DOCuZxjpdTkdG5HUvYFWRF9wxLGqCO6V5IVlgRiHKqA05w0VXr1Q1GyOHLd941NNr5ZS
HaJDZxoDgl1qhXlEEPo+Q9yjyp+bBnZJiSpr7TpVSw+1NSnNUR0vc8M0TzkV/ycttXxk/rqRqduV
cW6/xWgoooWLxw3mnfMikyxg716CIV4qhy3AuBKBxEWmqOhIwt9T9E8OoXp/3xTITmwGuYzKs5cr
w2fcZ2qKtkfsveey20krzTN0GY+wCJyDaH14GzjZVcqMqKTf2vaV+r3VLbLPxPGG775alRJ0qxo/
LhYSWCtFm1UvoW7bFatGzBGq6+TgpR2kTl+kujyq+aqWBvJQGQnLKsqPAtMzjquzNsvdCksvFsNZ
nGu+vZd9raiwR7EDMKuSjZBLMKjI/AySXOqLEpnVeG06jS5tMkOVUA1X6/5QWa2O+1+JtXvGiQvB
YMcyIIo7WbSJLM0kC0SBCmZHWaHwrmk5xpEYASCl36clVW4nNZvPIrU9ZANYFs2dHBtpZwFTixAq
ssJCe1E17I14a7P1zp4hp5iSRkWMT5HiBEAsvcaT3wa7sDmktkWa3PeZ7yh7wyoV+5Baqu1baz5P
FyABCD32uWb0urVrVBH8TbktBXqpKWsDPvJ+TnFwaHEfUJB6YxGiqarpRrak1tzorJJx1c7zzmHW
VXrFgUAEFvSp1Ghp7tah7mCmKPn/h7oz225bybbsFyErIoBA80qCpHrZlhvZLxiyLaPvA+3X14Tz
3rpHtEuqfKwX5xjn5DFIEIjYsfdaa+ZXeTGTkkN25pY5wG4PC8MK6EDN/Yjiig5fwxdfl4DQwwAB
/qHuG5OcVl24aJb7AuJpP9ugfonWJiOlc7L0o/Q2w9ey1FM4BI7Ow1bbMdGjaeASn+u72SlqZ0g0
xG8b/ItYoDpIQ3NehNIU7R1BXUzV0yoZLllKLb6LE7SEobSFY4h5Woun1O7d5QRVusuO60zMGnal
BPWkkhlIaZdMyJ0rzPKc8cdTHtn4bSkRpHrkcXXNzZJUlbw2wA9rfDgB0Ip18tYCqmnRj99Su1I8
4KM3xd/nKoaorrM5gqAtiQo7jWDjvwaezIsDVdBsnYJ5TTK6mo0LU9FpevzZcQ3lYbUnMaOcJ21k
W8cgPeC3jkCG2fYainJiAj578awu8FkQ3KcLIJG5V4E1zgbTuKTfb/HSVesBKeoxZqFXH3BKH4qI
O7uvcsKaSOog8NwdfSgHbTGBxiJeA1RWkQr/cY3T9K5QA66tpkkB4xTkFo0h8bMRRiSCGX8WkaMu
p5TRJNuXI2/qNem+JVlu26di9YG+aNtYv6x6jDH/dgt8ljbOArPrrS4mgCuWmEOnzB5vipz6ANua
14qLtQUqG6ZlrN0MjUqssXgvKXlke3400iiVbvOHyo2tp750/XuCXoGhWKsk1jiva0W0eBpkJuxq
J/3syxVgeKT8bSGL8qZ+KIiHoo2ZRBEhY6tvSCeUMltgdxQGrxSp1h9XgBH6Rq32hpQw1hiF5LjQ
u2vSBuOjHTVNceyR3s4nvxqD4WZ0tD+fLMi+wy7IyUo49FVRfKnGQi1huXQjJ4948k7FYlvPLMsB
MelRbKHXTZT9M8gpj/eUyjQ+ZGoglcbCHkGWBi0BcZVjVweWYWmu04qUzotuXknER/zU25erVyb1
FWakTjOuVSw3O29NnPw0WbrzMNxWoFLUoCwF3ampVgAftZ3c2A0sblJuqubDamPH2fISvPedG2Cr
q4jZGm7cvnVvG3/yyVBwIpwRHX88ECkxwAMimt6Q0Fllvyzd4DkmzRA0itdo/5rTfeffitTxVot8
qraThCaMhWmuZ0jXoOLSeSRtpiHJrzQNo/d+XAhiFSsWlKEYSMVKWf1wLRQRSZmZT6rkODWpDSMG
c+cucyu+Yh5lwWW1ClJSDFLFm5p6gxCFvk4FZNykX+49r2nE9RK1Ov1irKKrb1oHSdJdveYJ2YRF
YHXhhCZtJTsAQH2l7vFRThsWnXUSU10qyxw2vD0FkLw6k41gVOyEfDlTOh0RE9GM8Ym7GWeej0HX
DPKRncKMkBACz72mp9egEitEYearbkqT4dHWSmOxz0fb0FGZlX/Kc1leEjzaAWeZWrP8WLzeq+6l
G2OhMY01gOzx2nrCUzRUgjA02aTDfZMVIgonHtsvXcO+t28nuyL130sLmDlzNj103Rovn0yiq/l2
zNvIeleptH/nkeKE5baVOJnq0tK3VhcVAIMZtEBLTso0fggsKyYMei3bm652IXSrucOIuI5NkV1h
Noz7H5GaWvjKxZz0j12DMY2sRqea3rmt07+LPHD3XweZRl9Sxyqyi4Kk2D6MGMFr/KAubmA74ZX/
UhOHQVBNLuL06BMXR2mYuh+MnLnP80AA8lHkMiYlDPbf/dIFUFf6tYlZvpogZjTXGlKYZbcUj0kT
wY7RsmdNiaKI9EUNFoMocGoinNiuH0GOXgWKknoMSDJbvCb44aTZ+GnOx8o99Fbgv+PNV9/JWkkA
GFl9ApHZXX7ipV7fB00GqsqK7O4haxNEVGu6tndZ5HrNdTxnc/HsjHX8wQTuGkP+KPDUT8MGTxAj
GxJCmcT6TmQFNd+QewVVCN9cfp0q4+JbSEvTPfQ6EbeZ62OlNJbDyE52qjMEdBmS8hJVQBgt7Dyi
oBBJ+T4VI2EKo85o949J/3lsF/BepvAh2Hl2zjCodQKNu8sXXXupF/b2w7h4pFZkZUCAZZeyFuDQ
6PAToEmC/eHFApIufBrLD0eWugmsKcsMpHHAwbBuorS4yDMyi8OYTgSsO4WYibXeTj4XecWvi6Jw
+mgNNrg0/K/5L+nHEpDRUmIOHP31MRtc0og1Wx5ZCiZBAcovxAeKRSY+uanXPdX1YhNwYJR8JO4Z
RLCXrMl3jmqNuY1XqrMRitPkde8DXZNHNVZRDuCtnV3zheeh93/mDrror0K0arikdiSq49BFY0yh
mpHqlIVl72T60p2jYAIkgKRiuUgLndRPlEb1XZUxq8YKbZNdWTqFHTyQJ+cm1zZ0C0mgwhIIHORl
FUWn1UcTz4JWKN1hzaDODtgjq1g8a9X4BclRXsStNgWJyprhyU0yjNM3a81TMgKmYfhkpe1U3gWU
qwS2qo6U/NIGt5csM7HCnbXkn2ClzjYWSBsGir04hb/X1K/1waWFkRw8WbhYcRcDLkVI8rXciPD2
oyZXuOX/Xjb4si1nJte56aJnoZlmA9nsg5uFGxiQ+TeLYddpj4ghUUXlxaLzLD8RakOu3VCWNnif
VHvh2jn2t7jrra9sNo4hXjMqyIlKOIbs8yYdv3lONuI61FuEtN+nwbJFDZDEVcYzu4ntVAlpCIXX
maPnLn0SVnVGBGLrw3KLWwulc1xvUckBoRfvK4Pc8rQUWe+QHruMEH+igl05B8UpSTkITBw2ovV+
CJ4TkoUb3nKiYg0jYRUUMxtUvHruTrGb/dRpHdw4kRdE+6rTNlCxeh2oK5tUEe7U9N57Mu7z5mIJ
jE9inCfNl6BqUv9oggXKW2Snnbu3S56mekrH9RAPtXw2dYU0pa4ExJUainl2oYjsXxBSm1VcGcty
vtLts52LiPf4LjGJ90urjG9A+O5CNmAWyHeDbra0tjzl+Vidxr0Z/Cbf8lLjLLlcECr9kv1GxesB
/nLZuA3Sk+3M6osJvHmCY2MNwEqWDQKwlql3s9YSQiZcnpLY9MAeOMVPcnJvU5MQvV4af+YHyJ1e
kRQjeizmPsvDeBidtuHMZNYRhMqUbMQ2gZdoDhSZlCtybYfFxbPgcnDxk/SklR4VkaHWIeVgLHYx
jOQvtEIS/2DNmkNsUcc8UW2Xjk4Y0Z9+sjO5JXqvRFCcTDWMX8csh/NbTeP6vZqzMQh5VMlcXZaM
7Iy2V6u/xa8l9mkxgg6g3VVDf6Eq1RY/S+3G1Q9R+HNx6epO6IuEUCDrIslcBZg4pro+Vpps7nvW
J3fca/4BMaomH/9LNPgfdbP/r63qF+3t++a5ejDd87O5fWr+P2hqb7OR//XfXeM/etrhc1U+dfk/
u+Dbf/Dvbrak+6x14BIfEHg0cj26PP/uZvv/ovmj6DFh29n6j5sC6L+62dr7l6epRAOlOIo6/M//
6WZr51/8dfAWaGXzh8SC+d8f7P+hnf2y0+oG5N5wZa6kHM91iGp82YIiqpNqKF2BeNSsdgEvVBiZ
piUAuK0v/nFP/tJo3Zq2/zMz+30pX9KAp5EnpU10+MtL5akXwXPCi69IxGaga6tjuvT5zeyNFTFy
hG5OXVl8ylAnnlg9k8vXL//bM3d+fXqutnKJvvS56y+vP/AiE5Kykv7r5DHBWIrXU80+yxonK5Y1
Ky1H0GDtgsMtlm67ZdDF8sGzR+8HFWz0TjlB58FxXEg0ynLdErUnO689RrlVyqNas7I6eTKbfrUk
VGRh5ZKutW99bmlnUfLts7Gmwkq6tvo1RzU9y1JlHgBwpgYfeX6AKXVOG32PvWX8Mo4a6nmPBT8Y
F8scpqp40yb8u7/4xx2hj06zYvtFzkeycCUxSS9kgXISFJA6hKOeKlY2kjAbXZbg013niyiUfCp6
V9khyqAUrCBhdYxWV7v9uZaTUvjpI320koJVpU/j5kcvZ3bYYGwI+9BV5nvsPbGGWVkO9g85Ky3p
swC5iYwi/y3JiuK7Br1ZHK3R7+YL3zT14zwQ6EcgF/mSui0BnnV+AsN3dq2sCAO/Mz+yYZk/9rmH
QdLiW0x3chmSu3HuW3XVO02iaX2RA3sUpVf2lwJ278gXmlFPlzDqSBRx2Z8OOZ5pok87J9lIYCkJ
wlTT5kkUgkFD5S6yvuwH5bm3q197VgjUyf8WydbPL2ovmRrQep1cj2k3e8AcSD3ywmodzAP9RKKN
7Cqb1UajSp7Q1ir3QtWEwJ0mby6Jn+aEpOgRVrA/ckIjCLrrdU/w5po6eMS7lHTGTKccLVdn3bLH
1tEZCEiugsGBRzWLNjTrlNtMPqPAu+6jqCeGxnGLDykeI3HwZquSoRogT4WOX3TeRSrZwX7whV3S
yogiFHvP8eL0fR753nTLSRuM14rDJj1S+cN8LXgqyn0uKlVcRkT5FWE05r06mEYFZFrLDBpzXWbK
hDqZCmIoMtndKxJG69AuvIn2vO5B0GmGF9H3YXWS9MhhkYMIP9KyQsRpwWCvE2KM0GOUtFBslf4U
BjlosoMzkAiNqIb4QzBdxKK/vhr8bTGi8e5Lmo1MGfXZ7LvP9JKPYjCUWF5wchOQYj2n+fucbu2W
lEMUPo26GohRBvSrGKJfr1//5VDj92IYOJ6D8ihwHSZPZ61/IwmiLHzMX00WVwdDE+Za9UN6pZyS
XEUZZG+MEX938s/e9UBL32Oqqtg59NkUBXSDhD3ItHKqwEgTnmvgjlbdNZHE/tPQ4mGO1EoSgqYk
WtoRV3Tb2N9rziPLcV4kOBu4JcdVW/a1TeqH98bA5Uy4sd0QRygGcYx3OSk45zbaxbcqHbmlIRie
ZkgdLPo02BmteekOECxIgM7iOQH3TFrjjoB3ubcNDFnO6Ob0+k/zcvazfRJ2acGoWAfs2Pa5kaay
+kpIexD7vnRa0jWzKQ6AaGXl/vXr/GX51VQGDjtRABNJ67Mhk2xyPQl/EaTEEWSsC0MYSBuNgKKc
3nu2SCFFy5Jpup2iSzp6z0vKHu24SV3s5DBBP8y7ZXps9WrL4+B2rQg9i/D10uqjkvj+kqC51z/y
n08t80ib5oxiWCSoPl5uoUCCtDdG2yce1+a7tOv+FM1ReUzppj6kq+W88VOcD6WFoCWoGI8prYTP
y3L2mnLgrgdspXg+ccp9bqONQ8rhA3StH69U8+1UJadSFvF9FuT552nqbJfuTW8dX//iL58JChZK
Fsa0DAUlDcbfNdw/54HJqhvZSAhajm9N72kk0DUZ8+Xj61c5kxH++zIM5LQWDGCRM5xVY7Yr2RJz
srSteg4+LG1Z4K5rS/dDOhTLj8FpoqPpu/VT2RTjTQQJE7CEqDKB1Wvj0a9pmTOM8VALtGZW/5Gp
ZvtwTiCoFx2lfJ8S6mwFafxM9ZxpWmwIJOK32rcOM5TcU5WPn2KwIQffGSXUwDy5FsvYP7x+b14u
2P++uvR5CBi4CRdVyMtHL+1UHzsDqWxwmmRMM6emWZWnhPcvCeE561xbt/mogFXLhrCHzlunN5IS
tiX5f1bQf38CpZgBckjlHp4LB31PJFR3G0WtyugRmyZi2GGydn5XNy5jzqxIL9QCh+71L34+jt92
J+G4VPya5dHhDXv5ze22dhVNzGaPWKtOadIL8amIW2qi0Y4RtWauR5hkLe916WZEZs9kXR1TnTLk
qWHSEdQjdDKHr3+q7Ul8eTO0xw/B8Jq1UnBPXn4oYqt8kzX4F+nEEy23+E70WEoS1Ia6fh85U02s
Yo8eaqe66S1NnPNbi3J2dSkB3gaMyVyUPWdXH+pB9UtAM6dvpndxa/vvU2vum10liMyjDOwg6jRm
44aNFBJ3GihBkJehJmjYT3LIIG6W5fSfPcSxTIkYYtl2x2prrxGNI1kY90epakNAT+JYddjEme2F
SS6TRzfRQcbgjzKOMFcGWW23vnPi4EsWi/jGYwWLNtATgZuDAPWXFCzrcGuK4ZdOguTRsWZg5JWB
DUWaKCSAfdmLrjpW0HB+WElEiomZfGZFgwZFvpZmnMMoV1HYVS5AJ5/4/K9OO4l7q5E+caWJOxLX
VHHx65w2YgkxhflOKEyU3itrIumqZ/58KWo6gJfUbgQEK7RV087PG/2AzIQQ+2FqMYt2TkQ+V7Us
ZIALzyWPiyrVBqGTStNfLSA5j2VayyKkjPN/wbSBLuLPbvvZlQOWmJYDBFS3njYaYsW2ewYa6EEi
16Vew6aw0isS0KnqYosA+mIczMcZrupjgUTg2Y9tpgQzKAkCg/sue07I/oku2Q8cmDj9MmoYboTp
UT6kHVGaffVROHE5H901gCRoFzbxqrBac9gEvqKVLWu53FdDIZ8Hf56/+zJJ7jikjfbHIHHTL6nn
LZSiae/ge5IVx7NaJSnh+3U9URSpTRdsDSSYRnAu4FxheaEP7dUVMOuYV4oh+conY6FqibNq7PSx
pAG9MBNd+EENqh4yIaOhI7VFJcGJaOIq3ddNQ8y9BDax8Yjty6pDNw4JdUA5MXGe+LkM+frZiXi9
yWrV0eXc9hK9F8N+STdxa/i12kJ7pYo+++zXy/CUjSZw9nYmxFc1p/In5SzAjUGW6y839+JHot9N
FeZilvMlQDSCzhKrsj92Vt5+rYdJvCdpIHhvFZMgEGKxs6sSKFuzyyvuObyLCahS5ZLmbMa13jqK
9uJd8r28H9LXeHwCoOm8Y+DWrhg9utGJ2plTZFfbQ4c6TsfjdeyMHFMst/fViQlujA+dirwPS1rH
EY30PB+B5qU1B6AcOEHmJw0M7sWy+RqDL9Ir2827PEzHHJBPFQEkBvuecDySbt0+uWVuGBl7EQxS
Tqb4beemFnKP5Lr95TB8efJru6FROq+DT9ZB7o+HkvZks4tHWiHcSbSKGPoJmbpaAGQU+zbPrcuR
UQQ48aQgp86w7XyPLAerqre28Mf45s18h/4klqc8WagDBmg0dAWaOROhiWREFOdqc4ZEJEez9sSc
GoogdWBDmrlBOh8OkVgq8md4TkAm9bF9LFQd8GCbWj1ycJwykGrQcXLePGYRwrjlhXJHwajWZG5z
iFYRqdABz/gxGIjA3HnQmZjZISYKOc8RKjXycjPQDFJz01p13sPlrUb4RJlDzm9XxuoxhiRMX1EH
TUtNn7mfp75QY+iSasJgp4qyR8cuYOd5lj9YgNsC71tTY/kPs6CWYItM894a2x4rjbV47slKsckd
QG1W14zVkvJAG8D7ULsd7mTLr3iVwIkHXwGY+L9MELBV6GpFFAt7iPs6b6+dHfQfl2VFs6PWxq8O
crYCjYchlt6x93zrq9Qxu7+x84C9NtH2OzxDa3lsoQeYC2VLReC908BQZebrH5i4enDuxpbDbDM6
HwJdQIv3Or+HfwGMC3t2DlGtWdheGHqxVx2cJaNVqxha8ICsY3mTplI3PLGGAF++t7i2Rbu+G+e0
eEAhUi27prCjYpebDtLxDO6pvmCgnnKEEcoGpaYbkOymGpN9P7vyrqkzez7SjYgv5Lo9+WBY4p9a
OsTAzvksrlKeiCAsi046t3JxqPIDUwb4VzkTEDZrXPb9vnCKXZz363trUtWzWO3sC38DLh0rGqYQ
kHT11S9JgsNIxdAyTKOUeRq5jE0SsknXoSBUtdrZyQZkmIou/SDRiqzXbqDBgtkKWBU6FBPta7Ja
k71AJP5hjtrlc1bNcGg4Xs74/uu5uVp6HpYLpx+W/KDHDuSbbziAMj9YigLi8OrSF3CcetjJaVp/
sXLKuyCLOEm2vQ/IcRgT9INrZhtgs41wwZrM3rCXXRsRxC3qArry1Nd5QyZt3OTqfpicYbpJErd/
VyQR1KRNJkKeQlb05b7rZsJ5m6qBSrGu3sTiLWiGbDEniHNH2TkL05C4tG9lWwVyJ7Ma5U3MBN46
2GpFGbEkqBP2PnFX0bEWw2j2TiNhZiwgPa94c1w7LAN3fJ/XhNrLPHU/t2qxPjBiIB9khVV9qxgh
0d9TCcHfmT0Mw4mZ1qGYYEZMQ9SkF05EgvC+7z6kaOJgRCD32K9tf1sGVf9cktj2RbbTu26EUkVN
c9XEG9Hk9brt5QluK2Kp27yt2Rwg+WMW+bJuo7YX7JfQy9eoAC/txBtjdB4+O4WzXo9J5395/Xp/
qRN9Gnqe97vpap83XXF0I6PMaTtIRHJhbln6kLMw7qzONw8M4vyDrJPlGNWB+0bd/OeRjaOjtmlr
b+1edV6ur7KoCj+3hz0rRBfGOsoPESaEN+7nWV/l9w316WlTjGwCYv37BPsPpegUaBeSHrmgRZOU
F3GRRregSSB0Yd/+ODDcO/WD9X3oWcacEpleknrxJ4Z14tZZZHDVl3V+mXVO9aRH7b9xZvqdKvSy
TnalQGMqEXWjpQ62p+EfH46xEz3NjqGkVjk8vsrUsP6mpWvqvdYdUGnN3HmP1my9z9QsS3RSWxXI
gWEg1aoybbufXLbHXT44Ps8qbqxvHeIeQNit5VTo1AQc0V6Q2bajPQRr+/Wn589Dn6Zd70qP7ojy
/mgKDZvkvIjIRM1lXxxiyfZlMgKvTeNZ13TPCI1lihzmpNWSs2rUG6f+v7wsSBE1A1oEKfSk7Je3
Ty6AuyO6KfsuCZa7NYmak7V0TkjWkTi6bpq9MSHZji0vfy4EhS7+AuagKK+9s5ezmVfm/2A4OcO1
8aPfEIhdSaK/fbakTwRWEuHPa/v+9Xt81nn7/QTbGAtoOigBgug8VIkOdDdm2MlIpkmbmyKYrS9Z
L8arJdgQlR3l50QSUgiQO2I4U9GgtXwXVm/T/UfOsN8fxPFlgIGEXnjgiO2N/sfTalWpz+uT8EHq
zKL7ZqC8T9N4gW5sQe0gm71YcvHWWOgvzxg9OCCALIg+5pCzFlNOLDNBymO/t5Ek/qx4Gpy9HDsk
TVPaVOZoLAPF06JPGp0qdzbgS4JkeUqMimzWFpNW4dqorjowL46PLVEHGgv8MNwi/XKLPVJZSlBn
8idzzBtpfRV2TxGkmuLjujR5GCcZ+Os1Xw55Hdi3gR5r2NnGM9Wu9NAX7XU/1hunwp9xcaK8OKyV
qmAqMycD+ropW8KYcUV/Cqy6p/cv8JpPIp2jQ208qJSvPy1/WVU9WwmXkYcveCXPOlT0KL1Sdvm0
LxH6/hIyiYlD7jNo2a9f5y9dD9p+26LFUImBun32s7SzbEoURvM+aAVQE0zJMIBLfpWhkean8NoH
J9VDDfAoB31V++JHo535Y2rPDKdwTtjzWyv975idl68nvU8eS237jtoe15fPp0nY6FCDDvsgoPi+
GkW3FTpTbT+5vsugJ2jSoAkLmAufsRTECCG7vPX3ckqzz9gfh3Q/+XJ8H1S1IPU6FoxnqNdcEm5z
5jz3vS2TZ63cpAyDwozdLkgAOtNXUiPZyUG10NWwrOTnZNxshDo/ORshXVH2xHZTfG+7AE/OWgUt
7gjUCReD2GSYo7RIKBzHJXoYSsnIf6qX+GNEVQO5YhPRmHiwfzEUgrq3xk66yxGAlRwCo6rei4ls
y5DRccmXWRcUM9HEXnOBiFcSnhqX7qcinQc4J2i/viYMqx9smYPGKitguIzC0grHCgivnW2MR9YS
szzr2q4zZw11vCF9XTePd8W85L/AAbTuDhGjm+8mjo0alaBTQnmPhHsjmKt/88dufRqzJSsOXd2V
9c7rA2GFVawhZSFfHvO9X1RZFOolNRCIh6k+6qokbasU9aaEGNovQ9DJOBy0B96vRAIh9lUfFN9i
a4gpGXVdHCxFUOLJ9/r8l8tx3LkohtE5GnoDVJxoXZGrc+0GB0reRPvCXcx9sHrYP2lGFzecVPx+
34qm6QlNQreyowhrbmlDaFjhtZVbuylI0GG+/rr8uVO5vAI+XiJBJeqem7LJ61HEuSZMFVUiT4Ge
IQI6mQ+l2l+urCyY3tiY/3I9B32CQyfYUcI5n5GIsatXgusQtcbBesfz16aMqGdgz+xXKfyOJX3L
Y//nysOgDFmoazMict3zJFQPqrTwGsOw2rW7fWJ8RvYswXBWX7+Vf+4HVHPe9qbLTQ9xntQowR73
nUPNgUYufcc2Bcgw5kAay856HNDQ7jQHhUvKQZAupZW9e/3yLwUZ26rCEZ9ymXYvqwbn1peLjBA4
OsSISmGcjX8cBjt4JweMAaUQ9ePrl/rLj6g5CjBvoMaiVN7+/T/2W+H3cUFRwTfF1PCQDLHaIgy8
+uAHnMk0lprP//kFMe5tPx5DHVQsLy/I5iGsrkYt6Oc6g8MylRcR3Y2PLfK3G1xd2RvXU9uKfLZi
o7xRTG+YprBZnfWJ62pxe+wJjDpLDn37vK1sovvLsgpboBQn2ctgPeXTsHxsQIH3G7nV+Wzl2Qbq
RGKfgRzJkobgcXe4S2g4W6GXxQ4oLz0PHzJj6QwX3sJxZqmDRoRT3Mu32v9/eRx1sM2IaZ4TCHb+
2JdD0kvcJgyq6VBfdcO8AUpT+hStRjrr6Ti+mifLRkqf2ZeFmiETv/6j/VmU0ud3UIkgvUbKdu4L
jWn1DZUT8ZT0UbLv/NI+zWJpfpkod2lvAJ5yBbKF1y/6l5ed4YIS2kZzotV5mdEE3jL0HXGvs+Kh
XBn0XNkIi9+YaP3tKiiSmGnyrm9HuJfPI6N/I1XBVdzaW9/Dqm9AHKNZfv27bH/L2UPoOo6rPSxv
HCXOn/qOY8sg+mgEhurXAFXLJowym3ZMpbeORee+8YP9ZQXxqGi14nlRiqfm5bdClin01AHq6BVY
usBY6Zd6MuVROjVtl9e/27mFdVuuNrewx7zSZgtSZ8sVa4ZHQ6uc9rSOvtHG766bvmUAQQFwmTYG
ua2El0vvnWGFgTCepYm6G2H5HnPhgoCIx6J7K8P3j6kxHwpbLCsbZRbaJq1e3oFx7TYmK2nlJraA
tzpVc+EvWf3ZyGYZON1CUPWbiDz5JiNKnge82mk1DG8VjNtlzn54WgNM7iiV0dScO4srQ3h2OpbU
i0OLtbFhsvqpz0v10C5x79ECQTns5akf7UQ9z88++MTlXZEmEqBwoZDI5b4fv9EV+cvbjLyBKTaz
RMUtOrs1/dj7pWf3yECs6Kly4uUSg5d9JUb0tAFGmNOE+uGNG/FnD2jTmzCmo3dKN8Y5O0b7heUX
c5wMe6das8s4Qm0tHcSt9OXbvcc+t5HQxE0yvumw/su3DSSbm21zqOYTnG04Mfi2LgsCcGZ1Lt4l
DFrvLbXAJqWrgaq7M9+pF+un19+J37nlL393ZMKe5Jv62x5+vqzAyYm3/iTLilt3/t7SgzJ31GwA
63tqB2gpuRlWrB4Bw7KIo9pwyES/yptWVeaLNytSYuvGQeK/iER1R9q7sCMdfyhmeLPVlNFKbuQd
0jMSH3LfeU4MQYq8aREnpVjP+rhuPh5QuJXrnpIpVTP7er/clmvUv1FD/LnYoHWgYBFIYnjVz89E
VlH4Te3Tt7WGUZ86B7MeRWO/I72kvnz9vv5xqd+NII+6E9OfgxTj5VuNnanMktpf96UyH9fWmk9R
Bxi4SXBpvH6lPx5YKhQqsa0ZysjKP39JUr9cSmTi82b7SMNJttFlxQFsLyzZ4NaUYJ7spv9gK0iJ
r1/5TwUID6svN0WYJgWBz/DyS7Ix2Doii3wfuIV4qGRS7BD7lxAa3fpiXVb3XVGhArRWxqgMsey7
Puvr9xLF924wsXeZZ21/R+IZy8frn+yPvZIACpu5Be/wJj7+DeT8Z7EYlHbNV1/32exGt4k/uNc6
zu038gpJtD5fNLcIDxTPaJI9Zi/n6CmdD6psCdbfzzW6v2MqA3T2hGbBZPUYjT8ar6gfxaaqJ2lr
7tAkEu3LmNqu4wkZgjsvO/xePajEhD15R3ZI9w3Dq/+9zupZHpJqqvxbRR+tOky5EA+W1Y73pd+b
FtedgJpL9deuYaQyMPYFZ596L1vLTS6dqVXDpuQ33d5Cysy0j+Ngcti84N1RjoN/G2RtREi1x4Rh
J3KyK7Cppgj/+6mjV5SvPSf4NB++4thA+qnKDmETZ+uh2zHPXZ/JoUjdfZ0U4Ei6ZHDqq7jNmYVM
3dBD5kSH0V9OuTvCzQzAgV82gRUxLmWtt8JmsjEEDIykvQ+lv3QRGa48EL/sdtKfgnYef4LpWquL
pCyzYMf61aA17Lol2bH+NPaRPhLDyg5dcoXJZzTfoyJS35ji9QFowbikbB5mZiJ6LNt3piRgcscP
FSF49qz4WXvxsvWBiUdiLN46P9LWAXe9mHb4mteR84thv7peZ4Vi1OryJsCoE1TVvlyK6pbhm8yu
1iyvML8iw0LMY8fmgaGrTiivA5qNhKx1CZ8jcwfcauCOkYr2nPy81KUmnyfb4+pO0z1UOu7EqakR
H4d6NEhZJ1Otn6umEp9q4/gZLPRN6LHyMPg7JmoLEPehaKNw6KfmPnbm6YevKkzF2PiXb/DliCRs
26b8hNHQ1YdkS8DdJ26++Ss5rpY73hYRoYebKno6qHyTC2+VUEYGFVcXAi1Sd0EvD9dT3jZShE62
OUk8aw4QlLQJYpA2X+aautqQe5CaDtdkV6GrYUNurd2MlqRjG5AAlCu9odwnVd+izysD4KkWw+ay
zKd4n5QET+/+N3vntSM5kmbpd9nrZYFa3NLpOrSoiMgbIlLRqGmkGdXT7+dZM7uVkYVK9F5PA9ON
QVaWK9L4i3O+M9et0R0ltKJsi5aNFEe30BrLiWhMeCJpFjh7UU3z545Nu3Ml7DTamdonfkwvvSyu
WsPHHFzkbv/ac8rdkcUTEr0kpL5Ge9S8FELaTxplRLsdqjnViTYu45vJ7qOHiAyXpyKaI3+DcTX9
bLLK/Tys42QzHIr815pajUR0cAeI5xGYsgLKp4U4rFB6XhKy7hV4U1Mj6S1mMahNDfvZ8Vh3Y9SU
X2hu9LHGLw1Zr17GMhFCR18opY0cb6xUu8ZdGQIpz+WLGQeFVLyfglDuBJt4fuLFaKG8U52jSw+R
RMdNyS0JulxGX73Wl6/VygwqVsLBuIYpvTtbi4q+LdOYcRb4YuSGBnpXJq0OIUmPWOZZ7ROFZCQO
S7YmUaE3mjvyTL38DCWMAATPSbHtGy0aPZqCzP7NM+rXpyGIHs5HinzXRmLwYRgZWlUZlBzJG4r8
4Vg1gYGIqPYPwSIe//3k9349kgMLgFLIIo1Cyv5IaiS+1BAuE0k4CmGeww+AARPr3vXfpikK9DkQ
4/BG/V9lexyETIJ8uKRXKxa98OJldB86kemX3CjsR2VkKCNQf696P3qd9ewbFtGAc+7dYEVI700W
UKCBPXIAE6ftKcyNtYPj0DjElfvorPYV7fxz00XinXi/DIUK9ep5Gpvoes3HUOxsd/QQlaiivgOV
s+BknIeGJEoLl/3sRVWeFJWTIZDsi+Z9CSxB6KDhdJ+9gQcNk8iJrJjFRSWgjALpd44NzyZmBGbD
HmLG+J351rTE9kBk3kZNUZ+RH6BneT/WQKA3y1rk7S50EB5sJMae35Xv/1QfkAtiYdoBiYNk+ENF
OzDoH9EOmBu+16DZZbBhnhs/ZE5asNc7s1YmdDnw5/mBozV9kHz/x0aW+f3UZKU+X1R1ftxqq39h
+lro3xQJv16U2FSA2bBJYedIJfNz9UKVXYFRIG7brgvns0L4sWlx4L+1rfhNkf1rOXIZldkotX10
gLBzfn4lwg7qKp9oct1MjknJ0b7vjG79XTn2ayUYUPMgdKaMZ1D2sRpRKYtpBBPoU/SEYqPntPxU
WasVi5TQWI7S4c6uwvHcud2yr0Qr35A5cWS2OFIr87JmX215mBe0erjEiz0ilreuNYznllPod0TL
X/te5r+0OejWQ2YabH5//lLQLbWVkQ7TRiCwSOwUuwa9Rlh8Y87n3+qZNPkW1NWGwX12LfK5PY+T
q//TcQdvgiUJm7QLxovd889vwutah1KJnTMLImMPfMOOQzm/OZ5yb0bdWdt/P53+4XBiOsXeklfi
h/r4mecRqWkYsJAaxejcZGZdf57dtTxiQ8HUFuXp7y6JX2aKfD5mK1zoVOlYvj4cvPkIv8acmcj6
8xQekGR3T63lsglI/Szhua4OoBuDAxie8GFgM7DtMFf8bij3T5+auQZFsm1HfMkf2oQ2zJZpnS9e
urQf35x+Dd69oviG7t97tdfUevmPv2SLV7qAmmyeAR+7EhaByvccSUM0V2917dtXc82hig8eFRzi
mt/hR//h43HxMLOlz2Ml/DGdEcBfviILo36JLBJAsNIaaOKCrt4YXOLJLFzzN+fJrzoO2g6cMYyw
+Ldjkvlw2WLdAvnCd4qOY11vZm7oOOuc9gaR0vDeKoH9vB2sJPCtZcdErEe3guw8KP3XLjKXA5LB
cDsWJkwZoy7631zkv56rvDkOOovml+/lI4bekFMYNS5NkbTm/MURUYl9fiT9u/P99Tdt9i8zE76I
0KSiYPWK6OGjB0HpehKGE/BaUUEUlpTyqtOreUbgK/l/W7FPUez85gPa//SL02g7bOA5Z4Pww12l
IRrkhscnHAXAkY1cfOB2DYABd9e59uhTn6dgMIKpsl+ENHBQRmlH+rlCg5qIPB+XKwoBzjsCu30n
7rO6/NKFqVOxli/kC+o49egxgVs3/eBKLOW1DG/5d8LpZSynt8AiSrnvOhIcUWWzsdfGqMLf1Gy/
LrXp623bCnF+ub7DT/nz2ThSL8wpA75N6Ov+T/jt3o7ZdA25wWqiLZG1NZY8x9hkI6JBUTkMiEtD
uZhs/OGql1F/+Pf7+h+eoryfMLAiWm7T/OhCAzuTRujWEcg1XZlTxLJ6itmKZb9p63/Ewv40EqOV
JwUATzOHB//74e7qsaBGAJumjZkt+UFbZqu2Cxrl+yWAGUQGCfpZFnuFeF8ZAKnE4nCVKPnr7L2Y
GVzHVeqIY96nXhe7RH89mDxkgpN0qb7pyQeLaAnYbPcMjuYXUC0mfLJ8IvzFHYSRI38SKcEE7E/P
ZVau7sZo/PYrja/1rbTngF7c9JoHXLwFhLdI3JHHjZLZN9SQ7kLTRB5fTKl8sdYOFVUZICGEjif9
71Uqq3W3CJlxa9iF97ud54/x+U/fG4JKtqyc88zzXcziP18wmQrCApADufcistrEN7DGGmvqTKyp
1xHRZ2C9MJuzH0LDg0QDGcapT2mT+d+BtWR35eg22X26loO7S1kg6isjnWugfZihkw4GFipu3r3e
BoOM2scgKGSwpZDP+7/sh/9DBvhfiB/+ds/9ggZ4Xj9/K3+F3V7+0l94gMD5w2bRjKMJI5+HM5Oi
7S88gOf9cfEiYv6xPJPh9YUB/d+wW+8Pej/G9xY2MaxpAX/037Db4A+W1hTgl6m3wz0d/id4gJ8f
BtQ4HDcXhw9Ld4d3+NHzpQbhMymoxKFOc9hlhpL7mafRHo96uW0G236aMkff/e0buvvr8v47kfXS
w/y/i/7yoj4fGsov5j+eeB+toOSiREHhBvnB1zWBnXKMLHzCygcm0lplCsoksghZcOwM6FAlBj8e
RTVbyb+/i59L/7/ehY3j7sKf5Uf+KMZzJk6gtjKLA9SnY946Mc6MizDcnjbsrD/V9voUYaf+9xel
jPz5SXh53Yu7kt0MXjcLPemlFvjboDXvF2MxvKHdG56anrU3XC3h4iwPo+fKld/Bme+R6UNlS/3e
+5q3HRRGubTtJrA047yymJcvvaKP/TT2nf0CuaCbDnmxOv7zLJqCkEnH0x0nrNf0B+EVdvXolb62
r6x5rPZKrk3idHVzM0a9zveAfsDcGdq/A61wI4fSIf/YMmc7wcreTuc0L9XGWLTz0rgmWKluCcED
VzAw+e1kcWzqyKmYGaN/i3UG0+UCublwYkzFY8ev7PLZj0TzrYSqbuPtcTfZ4B9XFkrHRk/ZN3RJ
aezXTnUgr8VLio4RAFPEuy7Sd9EkXspFuZi9lHG/zBDnAMapR1ih8riA/7yFHuwgMWrM75VRD/Ey
No+oDvzHzK2MQ9oR/c0GQCcjWvG4CAqbqK2m3Ady+QGuu/XlOnmJMPSbJfvP4PZeDZ7J24kCeB91
jgkQiibO5kGG9t34DhdQIc4PMSjFo10H8eCHzclzKv+zWsJTVucR2Cg+or9azbeOecsX5OZd4qp5
NB/GzH2pA0rHCIv17HW62E0Gl882lzPLsgZe1kFXUMyutW7aW5wecrPUo9wznl6+rbJTTIcREswx
OCWrTJaoy6o7PRtDuTFLZd8WmlC9tvLQlPuVLIsz//B0Ozmo9jepWBQ/yuK7rzOuFiZjoS6CE9Od
KbgVkDqjDWYdpmpd2wDy6WdGnBePUy0fbOgh/SMyDHM+VOWYfdaRMYzXUgYD8J8msk8+0NOcUr4Z
1VZxo4WbuVmIs1rnqdMHks2Ca8zOBYAyWOv6nOkINkTU6gdRFnUWWwZswg32BnG0WgQHW4GOtY9n
O68F77OwGUKLvPXiTjbBg10K3zkErYqa4zwWxMaXvbS+RHgLnqu1WcxdVhtRtwlZzVkkv4+eidwT
2EC2bQtpNdcpjvNb9JpL4cZMnSCmhTX+38R1y2X8rAkVs+vY0XW11aj7BNxI7e1SGxcIRQLIz+0i
2u6BiUTnJbZfNJ8CztdiMxe44Lap0RXW3s3F8qB9MjSPFa6y7mlU5lKdu3nBz1BXZR8wolENBp0R
7dwG14rjbcbBQA/M4NZvdtS0LSNeRrftyeYTP02RwbNcEeNl03dzsiSV62f2EUYoJtUWMKJ8zMkD
XXYYopxdW/iyRUNVucAq6yrUJ5VB4j2aRNR23L6ZcRu0mKR4AwPV6Vo7YboNTVAPW4DACkZk6LvL
W6ExY1xNYxs9z4zEq8d5jaIqyQs7fJJNOv2pWt95xPI/Q4Nr9FwlDlQjvmiR4zaZmj4v37irVQEM
2Payl9GRYw8UxhBFPPQijA6MfJtr4mhwZmQFWwBOeur7R2dKx/yrcnz+qlkvc3DiEUlP5kLhrOlU
3AFqcgD0KqO8xAqPr6hK/Bpv5FPa28sXiLqdOPfkbVX4qytG97R0CE3kovqJCLxo3RXVNJ2doREP
3lxP8E38sJsSFwCu2BEv3XxZYXEuSWOifOSbzDWURdx8z0vh9cDaC1s/RkpmmkdWsTbHPrJLEmvJ
G23O3LlOejVRzeKcKeb1wZ3VhPmszkBb5b0I0iTqRy/flB7OpO3qpXC3x8jQ3+BxeH0Cl866Bdro
jXvs/vgrF46hL+bo6nLfiin6ZDXF8h40aR4+dbbn3zBVHWHSdWm578DM3cuKPQPbD2cKthOe+lfP
JJ343C5hPsa4HQkBR36Tnv0AvOShnGqWjcybpb+Zl6D+EjhVdN/i4xuQ/kRi3nRA02PhB/N7VfX4
bpehEluDRFKJEpfqGvmI8eRZq31nNOaMZtcV4lyGNQaj1oE7GDvewjZH5rmPOWsaDuY4RBT6hQ35
16uWud/3WTHr+6rnoLgGnDCt1z2zuT4GRSnywyBzPIC2P+S3wQIqZ2/IoO1xs4Ld3dAPFvSFqnDd
m7LvcDZ4RbPclTj5bg3VkhyMN5MIR9axEU8L0y8nhnVcSImYBvLcGeE77Z4EZbjE4DHkBP13SW9F
YfZX/dj22Z1a8nTdtmDr9z1v5BOHaXYbXRwSNMyrOHi1KVxWkcOr265HOdfkHLZ4kegletW8dmGJ
tpv6XZ79sfeRfI95C+7C6Rg0p0ZxjLAD3+SiMW7z0R77g6osyXURMITeZ9oKH5SmaY1nzvvKMa/o
QPub2uy78SXC1oFKGDa12Kmw1c9lkxl3QHJhavSZ8u/0lJa4oYQIzf3k1gJlnD+Y7h7fKRmatrEs
FcS8i0k19xZ9w0OWaqgsA1tfmUIV5k7KBW7wRc0c7d1y7ocEB9V6iQCvvnoVj4+kqlbASKwFW2PT
uOiijz2j3f5shs0gTnPnLfzhZbsQljZuVdQiN9Ja5gd0yHl/DsO+FLtpVI7auaVbrafWVe2+XVyc
ikVl9f11W7UrfX3Th+k5ojQcjsNspxQLuM++6tkcr8LCWOaDxhY34hqT3jWP8SnaykEH712Jvy9Z
hnUwuMit1bwZVZ5+0+Fo1medsydMBlT9w87vtSl3ZRGxPqIyn76xXciKq8rMquwwjqGhoe1Q1QIk
wATA0yirLhhysrZLf/qGIBok5aDHLyoATYQT4MwuCdOk04WfoLay47RelOtsI89QJ7MLejpKXSVD
BB4QKm2FxVWdJmjeB0tdnMFSQiH2YYyyCHd8npMmBBXSmERXXK3VEL6H3MKIjR39neYxPZWTaI5k
9rkHjOLq1CiAlq2cuhh9uHXjNKX65gd1nyyjTJ+NqCrfMrIJspiHonPuZGrj/mPAckV0kvVVsTk7
GQ7RBF0keXznTrazoyL/FHSe+Vx43QO7IhucewnNvE4pHCZrfFij4YYqtdnJrrqCKPSpvWBdq/py
xxkd/Hb8vBh/I/tQLFm7KdwBFHmusj2A4JMcRvOgsyxIFvSKcTWq5SBMlZ8R8RVbwzeYnURGsc1D
CLZVWN9SG7WJGgoENGb40KuSsmBgYOmjzEdneS1hBiZpWJ5Q9ePlzbrdsqA6R0J+0DVAXdc7u8gt
E+1Or8jM0ps2n1TctKgEXcVxj52r2DpzH13X04IlcAzGA8fDdx215d4L+k9DFqGuL9KDGUR/mvKy
sl2K7YwI/7ZMwVaRWXnin0mxUvbdl8wuX9tMmsC7G3tfLuIceiCrxbAbovqeqrndNIZ5z7yXUsrw
DhnkAALtXB5b4rI/XyKSshTLKsySeewt9VbxJtCe5f4pbTXc77q466yAmknByuAXTDfSt4oHcbEr
x9L28MAbU3ptkE5P4MPUb7iVIEYz0Nk1vQWas+vuqOZnbNHjVG8sW6FE6QzvXVliOtuy8Z+IWPbf
ed4B4irlJ28dvTtHVAqOo5luuzaoToZr3NmOnpFCpU+Wx84tHf0+puXbmEvwGsB57RGZHmiN1DvA
oubo1YiYcMWyFmy9k2MEQK+ncP08luteoo+RkXiztW8lE9J/v7f3hjK2bZV2r6rpuYuiILrW3drt
sWM4G9tW1+tcHC3BJBVvLpMTp4ixjB/T0uygSZKGGplfQzDKA8uyuDbEobP0U9ejB0KXimWPrDfG
dPWN749mPITWC5XMYsQVocbbpp79V9UHfxZ4PeCjmLHHhmDvN9m8RUZ7eQyx3NZc5ovCCOEz5rOR
MzhV7Ty4dd2egRzcL2vwQASA3ter7d/4KFY+e4DWYEIuwS4MJda3Rj/5fXnFPuiqw6pxxfSUCJri
mkXphXXBALMkjgynsLccB1X6R09IZ+uM2UNljDtNKHnSr9MOMCE+ClFKjCFVNp0g3LHWdh9Qye3L
fGwOg6uzs+nAFV2WWryGLMSfUCL71JFR9bo0gX0jWAp022kJ3Bu28umGeGGc7bVv3Vfwe7ZMnCxS
1Z0Vx0SOdNoaGnyxi/MVjGj+Z51TWwE4Dq90A0DciMxyl67Tn9VYr9su6roTgQ2n1iwulthU33e9
Dk6TWJ9MXGgHk5CGt9nCS+v3zAW6oCV2bQzUDnL7yZUlHSUkstPkT9ZZdsh0PFfd9bOOvreLqN9Z
LT8ucnKfIE3x7YbME1LO/qQQ/lPPFPQB9lPKGYZTlsgDpEammjeNk7fJUqZ/FnZ/lmy6d0tdBB7k
08ljZgg5HGqn8t8yG53UyvF9dsKafoyow5g8hfwavU++AwWM1JJK2pxa1HnCAdgGlA5whUxKYfQ8
kqHsr05j3RKJwkHfqgLWgpHu86gEs63BVwCScHBXL2tzshbQ+3HdGON7EGXqHo6Dc0uSdBHztExj
ZsrZGX+73Km5ONOD5nhkZuMpXYumpJlpvM9BMN8DDIjeCTZYBf0mpofiZhJdKDc5ZfCYaKmPlm+e
Wm4dyvNKHWckSRuzl95LwI98PQZGsUFT3ZCG2Ol60wQIAWcnQ3q8GHovQx9brJepp6aorqaGyEeC
CJikWqWbrCO1wLqm5UOv/ebk134C4iF8YS48QVtlmHDrOKN/qE3YrotHg1Ab0AaEgFwuZ/V90BQP
WPrNrVjTleRDNV05rQPQXeYYrHP/i4aGGo+teQyUe2hMZ792xW6u6BPjDrvfNo3W7pR7rX2qGi7W
gfUT6QGNhMMSVA6c2mkkjeVReNDrOkgTUHrvWEqGznA0APEDy5+x9oFqUmMW5VvMnALPOd1avwyJ
lfW+sTX7wYbwP9gBOZuUht6gaaIhUWPKJXCmLmL0RhTPW7Yc4pL8sXTycxilGsnXYlQwBZN5VsLf
usbqd+HORCBj8igf2kk4uwJTcbt8sSYri+7cQT6rqYFGlNu5B0O2WPmnwuvJNDUZTyaOfQ23m/S0
uKoi4rLpmvJ2DF7hdSNMey910XjNAZAjQtZjBCkDkZmV901e7zqfbey8X1fPImZh9J069GKp0Smu
uzIj5sA5Ah/synVM6nU01y6mZ5wdY4cQCOx9YU/S34GSaT9lQ5fGYD3sHUACzHxgCsMddGsrkUTe
I+nKhk2X9nvERV945KoNurf+EanSmIOIc6ytmxus41BtAecFWOlF7fe2G7tdXfGdohB7Bne8XUNA
2pPf3vbaOBXSNLaFka4bF5zIdlwLN4naduV4KeyYcCPnjcCMfitnLk0JLj42PakPPfhDhEvWaI0b
7bCbYOEBxWKoT9yK/S4TJAPk2IGup3Wgg9Rg3duJPHCELOjMWhNT4uQZMomUDyIDoRfxDSb3E4FW
m7niOaJ8dZ/rweHjDHP3EqJQgxSj+syJh9n1tylrZHLLLaO4xQpYvllGWmxU6pc7tOWt3PaIFBGl
zWi4E9O2uF4zsiyqxGCIucYMl5hPLFLQDa+YA+eYGSSVhBV1wIYgE+293M7GpFsC50XkRKjgmC/F
yeanTSB1s0gJ84h2eqqeTSjVcS76+UoOeOKqdbmZB7c8Kt1/g1WGusuGytKP+N1JEYFLvBXzIo9O
M0xbJDmCjJN2vXfXKT20Q5/dNmmvng1hboy+otKoVnFTWvQcMcXqd4t8HkQMk83+S43WlWEQRpuT
m2FYkQeOs692UyWup7A2dr3loB4zm1MlqmofAc1QYGarIMm1x3SLfN7gwfQmD8A3cYeZOSyP0pn9
d3j+NLx+5RyH0Xdjd4Lt0viGPg25/dI5UXe0UH/QmS/Pfr1eLx65Jxd2c783C3nvTAMPeb06VyYb
GWDOzUaprD2qwAXsOYTD0XWXQ9FY8z3+i3CTc6vfilz6x7yMbBrybiGcqG3ptAPHMa71oFHWTYw1
7tIpUMQScVW8MLBJt3jG5cGom3rDApz1O7EKUMSD9IlKsThiSOeit432To72g++a47bCjHnfRnZA
uZPOpyo1LMKF2hzOko8Nxch82H1Onm0CA6xR+CPawzDGLGPoKYJrX5BnQqW9pie7Q2FTudEEJwUQ
AlGUOr+CQ2JsazRvj50NrmNjDlgO87FHD9BgOUkE2gR4FN2fa8lf8WCoAKv5kTTiTeV1awTeXa2p
hvtolI+4Z/p4WoxoE+Vs25lxIHrkPLCSGvb+3hXkeRaTZe1qW247X+6wB6nP2nQR/DK/PRS6pTUw
apylczptAKjIrwUNxrnQWZNoGGh7ZdKAuJZpopUGZmlEK4d/uegX+nUQRsgBf2SpLD+CVaymGcwD
8RN+/5rPAL0IHAK+E3TDzUKDfRXx/p+YbMxbj/7+k/KZU268bP7Ta8oIGbFWdEiyynbZPPMsFEJu
DSXmg8Vwepys/pQSPZGi886MPxezWfl2sd4NlYEnYl3d/TBLebJS4qqV6+pnNdD6OjCBvtpr/z3D
xnFggAwxq03r8ZFAjofFzPqNwkmeLEugryEMO8cJ9w9xIJQSzZQy5FuyXQ7ZZ1sU7is7iDYuoRpB
oaLEtxgKUMXxBIY+FOxlO9pX9aDWAzK+MMGZQKzH2rTHnnxAKDaevp0zYItOWFl7xnbRn8slBifo
vW96Tps7J4dEiVqCMoRK+0s3qnEHeKS/Gat5Ti5+h23QdHNMkEgGF7da7qdUvc5Fv7crgzAjajov
zE6uIOzEJB8AnXd/5NpqHjyylY8kiJLQY6FhIysN5duOpiel7em4vZtQyQdlzGbcywBffi7FAd8N
cSmreqvtfj5GdSiumJiGCdQO5wjfv7szdVpCY4kwJQsZlDujJqVmCaZyA92WRroMOij+unc+Y200
9jU+Yiw6rdOWMZGIw1cGUeuXsvT8Ux+MVgx9ZKHugWc0iEFvU4TKt0QojkejMlCHMryqecAr8cQQ
oNnZLB82K/SrY9/rq9qq6zNTRzittXsgnihk+jNd9xDGN+GEwlgYy1HJYb5jOQwTdUmzl/BHOBJG
+Epg1bY6Bnko7e8Jd2koSCuO03YZ8z1UsWPNOSpn+3GakE2nRf+sMxnsRMO3M9nzzaJNfSi13PdN
w1rC9e5nc+KKFt4qnY1GgXgtrLT7jFtFrATmWPgvCHIayp0fRMWOv25+Yn5AvtPyI+uJIqQ7MPYP
jtJMDcTzUd1tFmp160wglXPy26LJjkjILfu1xKm8EsRB+EaXfaWwWN61F/HMMi+LJ3bk9RbH6BbF
5ctYQLtT8xUjEIgRiJeyuCm6q9bxKtBLLikVg0chvDgtA8kfyVWipQzeBZEgJcsKaHBsaW1QhlRU
9+ZnO8ubXRqp4Nvi1APPYpzvjDSbGyLZ7KeUeK1ToFN6p8LJC5BthnefDrhRSgh5oLXw2Mzj2FLC
UQuQpTv2R3hjj4C4BI5xp1gem87uuGxW67718DwNgcEDOG9TZ1+PDpTAxVXFA4DAsIJLNNGzqkId
ynFFHxFNbLlmixlphSHhbjaq9sXi+RaDkSCvBAMCRboWzrYeRtiYFrwdAorEE9MXvauo4bB7Oek5
ByALV0O0Lyksy2t2TNFpqWz7YUEa/XCZF90z3fFOdjHI0+JVvuIy9vUhyB2EtyDV70eeak8tn1vE
dV+UB8rVLom6oKP7LeYHfL+fBr8p3/zQvgg6hkuwmRVevpa6X6xPKwonJsU5YRIx74hmRXmo7PH1
v1gg5GJr7CzocGtff1n8nHXcGIZcHzSnIel2zN4G50CHHco4a3P3pJ3MuLK6Sp4Kyx2vysJJX9K5
QnXpNGZCJFxA41SU45PSQbuPiqEgksjh/mEgs8G0SGBTCWKa4TAGaFLdat9Zsnd4dNdti28L1su8
bX6kv8GrY8IUCx5PfHQUjp1i2tnqdZ//SI8z1SVJrmYWmG56GuXvelY0NxuqaSZvYE3VeTZDd9zV
TlcusLxtwzrXqTHGhZZEMEU/cupYsfkNUXt53WyR6HaPTOHXA/5b4qyE5+6y3gmKHWbV6maZZPPJ
6YhTjHn+cjLNjrRvZYlWeuL8SXzQdzu8DvYNo1rKf4gzDNh/BOfJS4beZPSQbNjEgCA34HYnlRmM
p4yaRkEpMLeqm9U3yG0E8JXMGxOml+tTX9qUscVlsm6TuDO55j5q5eNo5lwoPoGFi7gpyL/rxuih
AwIYpQXBUGvzlPfBp6h/X8mLvVaTPISg2eGocIUnanbPnI2oZavypESKKxAodrMy/2X1uw+ZhjLX
K04Tu4g4q9KrpWAh7WcePa8+84Fjj5yZxCc7tbflsivMpQUMiasdIz86q8tupwXrXzR3HqqfzZwS
HqfETda1Oz2vHJN6dg6jth/mmW2Y7H0ysC/uvAFjrj8UbzBHgCj6PCpyCIoeCUYWk4pDyMQ/q8XZ
GDs4ZVHFn/N/EeLeDdvlo91DajaIBRcAAyZDXgIw02nrEKb6GNAFbgsx35rGRZSEsQxB75iMJcFY
U3eDY+hmTIFDckN+xyVzt9JJbEilLO4JUdn0oz7aXnFdjV6YENPA3JyUgW4uD/1iBnfZFJ4tkBU4
mDoCV6rPSO5uvcVmPunfpFUtkzALvgONJKAHW+FDiVvxvl7M666ev1RZP206TtJ24tvunGBfo/3b
kmEQJSGeh1PFo2m7MiOLsV31MRl/+TlHBgxODPomGQUBQTpaXGeRkDMt1RIPzdQlDjqpHQaiJFsJ
Tas53rDmOl+gKjNJgdvbFPe1w/Sl76lgU1bUMR48vkjkvBu7hcdX18ML389hGQXRT86LE4lObFxX
BueeI2RPxZfyTGH3VMxzfh1O/fTCjYC8Cb4nDJGRK3R1Z7Ybyp9mQh6A/MzCwiwm4ZNwKy/OLf0r
AeKFi4afs/YSjNnZl5DMoLTMG5fChomvFRGy1BYILBqyDC2dvhtdbW8v84mYrfcn7QJTuZxfG02A
wJeU/Ut/KjtiHvno1GF3AhiZuk5Zi82MFRlMHXt3orHDXOa7t0G1tJRvfS4eSVoFKdqm2q8JOY04
vE5D0+bZFRuivN5k2E2+a87T+H+r2pzzUOv8IIgRrd5suxl3qYcN6PXfxSkfRJpIU2AkMVGEWg4l
ndXeRS30N2kKCsmob02RHRwViXtIhOoBcyTNk0k7MSdz2JhBbJETy7ZIaybQElGAgrMSpW+NbomP
cxrX2KS4RoP9jL1hemjYk8PXmphjxORMm6BdnHEutiNJTBb9fJNrxAmzvHL8hn/J4jJX0sR1fCtR
S1rbjl//v/KG/0er9r+wBfztF/9Fq3b33r9n+n35e47Nj7/yl1LNIHkGA/fFBmGTmgXKGOnSX1I1
w7f/oKHEIhrBqeDiuOTV/JdWjUb8DzTqtFVoXv/6w/8rVjPs4A8WquQ68x/+2wf08P8fZoNUzHXt
CIcsijkUQh+Rf0vZhuwfsnLrZBXeWeyazKYcJkgsjf72xfyDRO1nQbb/X69EPWsivodV9uFOcEfK
XsMtoMcGy3LT0V3eTWvJ85R4xf/IU/PXS6Hju5AcTF7X/6CMtmn+lK34UKaw4EkPORsZ70H26e2/
f6QPurMfH+mCukaeDDuB7/DnmxtKDDzXErh1OdvYZ4e5oJNiDHnuQphnZKSVL//+gh+0hX+9oAc3
E7kfyUgf/dxoc9wcfQoaCFjIt1Ebfiqmor822LXtSkH4pyeG3wUYwH35WfPM9/l/aDuz5bixK8r+
iqOfDTfmC0R090POiczkTIriC4KSKMzjxXTx9b2y7LCltFVqZ0Q/lkoCQQB3OmfvtSEf6Lyzs3CS
Nt/lRxISo60RHBevsR6IO21Q+UdZq3CdZGW8s2iEPw5TPd6oTCEN72S9Swwvp009iJtQ9FROKAWu
2HEVn3yDqM6UJTMYhO7ekVLmLe2CSNRY9e0eNFW9MyJXPJKLSb8f5f5CSpmHRJP5HBlgSHWHesjZ
4E5V9plNTLEWdGrzM6aGrQs2WapnQ4sfTqFufA1n7LeQJcXnASjhNrYQhlMYk9qtN9je1zPu9M3m
1bFazOcVs82QP3cgoY9Y6rp3UeXf4mxIl7DcbwYp0kNiAkZoavio9BkQ0mA1FGcnnoESxZoOXtvm
O2yGLoDbRPtkcBK/AYozro1i6KAf9k2ynKSYXkrhyG3ConWbgS5f5LWb7G2KMztHL97p0Ji7kJiG
6Kwlil50tzLe2z4zHmtqLtVCn2AhENWnvgKtgHirj1hlZ2eEnWqHHmgwzMgrze1prUAn5AHnZtrf
On+4aAk3zL90FGKpk7rNkZNLBV21JzcnK7SWkD6ZPRh2Pj4Rr27sEXQhyKJwLhdtaX5xZ3T26RmO
K8sosVZU3rXjZEbeSkt0fOOj13+NXNp6YRwaTzgECQ/3qhBVjuqK9AjZIdsNRR7u28TT1+ZMsnPY
+jIAiJfdpvlZFYKteG+Ijj2mwR/SVIYfsEzhvAIcJ9A3S1KbhpNHEYgy8xDUg+weFbGxNB2Lsype
xoUIutSJ6cQjVF3MXlgt5yF3qRSQimfNuoVCzyrfzYg66oIOkfl1CA2asmTF9ziQPLwzccc+Njdb
b2ckSYpsQLZq3feRsbKLatjqVXKbSDHDLJv7b9QUqqCY4JVgsx5pc4DFNx46nSQ3TvXykIaRu4cw
2L7OtAA2iZwRYZB1HgMzbkZq9SYVZ6qIzWuDdGDvDqmFimGI12gC2Rpa/XCGv5fII4uEEDs1jDt/
MpyXDg3ZnUlRbx1HZQYnrQ4/ed2c0mNO3VfNLvQAEV724kDG8lA+5G9K88S6qUS9TWfvo6NYt0Ew
J15BAhsUNzv1lPhF9ECalXt0B9t/DovMJDDa9bYSx0PgE9R+0hl9gH/Rsz5bc6zf9lYd3hhGgk2c
Utf0SK4VcFH2wt+SJIpvJ8KslrMS2cFPpuweka5EGFCL7t7u6gZyHLchofgTPgUL2y/SXYfesNqM
CB+JZpn9ucOZGrdh9dBm0mq20WA2HIagHBb3g24SW970WqN/K/18zDfWMPQgJ+fGK7eh42Gtt3yr
qk4xMKFdZkk/fc5wRBMgpnL9myRhWWyUPkZqHSUGWtzGq7LoxDTM854jEAjLELHsG7ZyyMxY8YXY
lFnRdystzOwxcBPqBBysvDu9K3YiRZyM7gJA8KL1a5uyDDbgdFc63Oy7B57pKRkqO1s5/pwJcsNN
++R5syTOV9nFGMTOGFZB6RNlVha6PWzJlZneiwE52qKxpXO2x8rpa6+n2rztCWl+AZHsiyATcfe9
qCnNA0qKrac0CzsyLQrK8UuB5jretxo84RUY7Xo6xKlldCt2BPlDG0UelvLwOQkzCvM1GmOoTGw2
ZXeElOWvUJRUxKgjruu7NtwMA46QFtrTqqnGIMI53BAXBqZYhS/WkLT9skjT73YMr3+oURmoxkeD
w+c08RdxHHK6qzpyzKygJf51mfW+fkAmzXzB89hrpPikZOUQqKzVd3AIjCXRFA7tUTQdFeKqM9Xj
MePzqjp9ScMh2+n8vK0xCb692H+SvbxFCrYLicRCCad5+qZo5LaO3ABhI4c4+gyLMrSNW9NWL/35
Gc3xlhVo7TUtkpjx4MbaHsDyIZ9ycnGaV6dqKP+F6qvTGO8WsREpxiKjHY6GWz97ejw8sw5tMV7t
dLKV927LgQcnOymVY1cgfocdFUX9viqr7UwBdDG480umGDaLkH5BLeb3s22kyrITq+S289vvZJJs
KZXc2qi+i7x+rJr8Hgo0gcUIzKD4bRMBTxi9j7YoAOascEnsxUDzlsRcG0hU+D22R2oH3S1Ngy3p
8fe12d/UwmypW/ifWo3iqh+qM2eCDKJIynuv5jsaZgo8zSHOm20IaGA5p/HXSfeXda+o1H70MKAW
kO8pTOQvKP8oXTgDU2aeUiDm5BKC6sDgc3Sc6XPiih2AKbS30xKxxnLOSIVPi4Xdde/twB0D7Ykz
dVvYbYBShwxBRVe7rmf+RrOR7bgWqbjt5EhrUndvIgIXFoXVnxysPo8cKdf4OCieT09FRJ2Z8M7q
1HjhrmgLviOz2Dm9sVE1qkQOhp9DR6uXqZsH49jR+KSyZoJ0OEMlMagPfrUCNG5v8aJXq2jS6BiX
owt8tN2mFQUzgDOoCf12SYWYuqEwt1VDZTJV7R1yW7xN3uAtMci1t30i7izEpDXdUKs60tgBlt/Y
+WYgn8xOyCYl5BmGRZY/JQ5bQz0rT26rRVua+Zt+Tvb67B0cGb/nVfathJn/EOODVyJWC4g7QeoS
AFcjTUHQ/kgh/qCayLpNtbSktq35O34Av3xK/kioVoiV9Y3otHZDXfSTCtWHXVdsUBy3p75DAV7F
fb6k5YrPvzPEPXX0cwElLajGoKvQ9famrqn8T6hn7/Wu9vd+5bxS8eKRSXreIg03bq7vm7nQt1Hd
dQ/0xeG/I4zbIDDY+dg93k1tik+NmEXQq/EuTMqd0iF02K05nzLN2TeeVu2Scd63keQULLQ35OH6
DlLAsCg8dBGze19OIwUagAUL307TzxkieEQSN3nsy9eYExJsBbRCvTS3KuRUXMhsRcP7tfNJu2+n
+FW5/MSRH7CcvOmeesZLZYyQXuyDPyL99M2Khq8fbmt0QjeGoA8tyJOO3Q71dxc/Tkq/Maxhj7z7
3rdU0CfySLVjmhal204rHBgjHR/vZMz5jNC7eKN/fnDtdocc97YiO5Gyvnm0nempVsb3LBnpVTYP
TRy+5Ln7YDk4r7P2KHKsc34/bIa5X9PaJvgWoekyUdNXkBC0pbS1nXl7v2t3cky3c2MfNYYrvWW1
qSQdwTi6IS4aNKSX3CB9/mJNlP5xoQxd6i0SxRRkaN6bYTcPkTKKJVyq2xTiFPCvjZkZt63MEdQI
IqDiWTu6evlE9PCXEtHKoswHeppTskIsSsANW5aAXnvBVhAzk0c9S00Ug9y8bBfx2GdLxXNhXZpp
lBhH8GRyJenMLCCSpwTFONaDaLobg/+58Oze2HXYNM98P8pDtTUsuroHNFKbz5o09mXl1Ug/ZtSQ
+qAQ89pE0LfmN93jJZITvfDJol4amfa1zm19AxfXDVJr1JkU5XNe2Y9l3GtLkQwIgEYYOdJ0fGJW
rDa5d1qCcxxT0Jk3TVoRFRx2hKtfh6gi2nmoT707akFCMPHM0OZT8V9pnr1NbbkSMp0f5ymHPmy1
OqZGFie6fc2mHn1j0w35JweRGJccPwPDOhHVUcKVMHi2NXxfzZTGzkZSQv1Wpt/MQXyBWbdVUjuo
tnoPS0+t0eDeMk2tbZfHm0d5h3AEIwuaQ9T1QBU2rVejG4mGx7YSLC61u+f351dxy5s0qT/ySR6Q
DcL9Aeq01BsL9IgM/YUZkTA2+Tb7txSei3Om6nek4hzImbQ3VTdpxDH0MsWnVJU76v/ltppd0llK
+sjsWaNmZTQIp6xKfRQzVij0Xdg44DMzZdYg5fOmoQreOyV6XhAgRE5PLzMqdMSamvM18qPsKfPb
GylT0uhVWzzOPVK7udbK1RiHdE2zjoOI3rn9i14KsKMF+2O9kOOXsjVJeTWL2FiD0/IeE7K8VlXE
me88Fvnqogj6vu9WH2hD56NWJ87LEDn+dxHFw7YbLYQbyISomiYZFhZoRP7ak/6MYTiPH2JSEN4R
UE+71rZOsxWim9a97CZXZvKR9rPoVqSsuG+4irRlb2sOywPbakqxIUE+OED3JSGr5iKWutonvdEQ
0j6Z3nYuSw5NkVGYR1QEadDpBnaesWlWZdLNd9hqh407OtNNm1XdY9dJ59YSWXFqM/8zTeiSjDDd
/ghzw0Dsk3Qcb9zIXUaAoZaV31XHlllwi6g7O6LQdB9bVeLqsJC8d6WGKcnMp01Ih2tVa41ahkiX
bsvEdl/ImJvDpR33HKJULU/uOBCDmhiIqlKPVlbtR8UqMyjIW2HCcBoaIDQqNg+lZhj3FAdqaFCx
RW4HWeFPWpSx/cUkOzb4LsJswxcrvtqGVq0xhXufJr7C70LQ1UAUaH6ZEMIe9Wyul72r6kNc4GVZ
tE7K3sJPYxnzXY8Ifh3GPsrrMdqirhG7Bo7qyQm7fJ0n+kcvabtGOr7dc1T4E5Vr67bB6/g40h5C
kT6yPSuMPX3XcEG61zeiZsN1xEQSyNnnRU8mmbV6XSlIbHP/0DrFuaohYIpvZYocdzWd31SQELo1
RgywmF2TeUf/NlXqqBemZXvfS6ksD+Kvw+dwJ2JTqf6k2w2uoVXjzlm6EkWn6+fupOuN1rpRhLMu
c7oDBeJWUGxUvDTjJFsntO/cDC1sZxfKpomTnkPS7Sp6KGx1NBxUGm4xyj3V4wE9WIJEGpuJ96k8
x1J1MxIUOxxRcAm3WtN1MdmIImlDGkTjwshBEHhmvHYTT648zHLrSmFadrxcrY2mCLeU33HS++5I
I0dnezIPlJEV/rjYWlVjXW4ycBVnJ4699DyrW1En9I74Pj3gX+FdM7JbIhtXYuXzp23Fwg/mjsr9
Av3NCW3AsOVXnYLM9mjg5uEj6bt0iui07EOV4D7tmnXajdEpldNn25s/3ASNNCZO7EoWWuRBi60g
rpHK0RQu2ccuSjFy3oentkASMxynSHXoqAxnM01tvKajhCErS9pT3Xnjts/n/BArOw8StPhsMS3r
FaLW14kBvY1glaxsUjg2FZDidRL2al2V9hNhrqCgcC30SepzpDCjbllPfrwUaMYOnVl6S8fRhlNb
iHoTQqHdd5VD66s454/RfdNuyMxz0TDjNavAHkM5hns9f/HbmE/PxnRQeJa7UUbDyFImVXmy6O4d
2z60jgKvas1H7sdZOso3URqDJUSwVxGl5+n7OanEkbEM468V1lLLDJ58Rj59W9c3U1L5+5h2wAYY
mx80/mgo5Doq/SQr+uQLWUfjvm/zL3VFBJCbn6PZPKjL0suqLToze23LyEHdZRXIxOV7gjx2E3vA
7CucAUgQ8Z/Es9fcNhUI5wjOlGijl+Es0MM6lKGjU29TB06x1odwTQqgv2PAi100uWptko++8AF9
VQV1iAEJ66sqShLASc4BWHiWiXjWDbVOdYMyndwtD5g/Z4z+4GTTTFBCprEnchy1MU17AfRVLQuD
LzPSsxCxCgIWAdTtwEntXTez7y3d4Nhjbh7nIr/B2OudEh+grYMU0WlNwC8YHvY40qacDCvrO0Zm
YFoNDotnZ2AazGnt1Z2eHAnXZVabLX9DnnG882xH/2wwM+/rTG9XHcymE3N8unQaT+44x+RrVgIo
k54gmipNzLVqhbPXpdOvSQOfXmfqq2vcrepIIby4xd6rOOmk5ReUsOM9JnfAFanvwNbtymxde0ZI
gLTM1hJV7LoxOxqt1PDDfV/ERWCi+9/obac/+LWT5kvVIoHCpKk/g1o7C9osPLBF2T+WJc5YDuP1
muTG5lOkwWUytKY5pWPpI8L1ccXYc0plM617TkepD6y/LrzwRnPRoMumeTmH7O3ROFnLwRJ8nVZb
rwDfnImw+buZGCzEFcGG+FpfZtu6MaJav40qSeC78NmWiYZEb+IWRjBimfLFi5lq+B1nM9pOfqsF
FtROTMx5QRWies5q6uw45yqAKQKhTWWzW9Q04lRsc4WTylugX3rlc0h3hLra625M6a+nlU803cAe
NGZ4LJyBL8VmpyyNt8KuKnpvBlVnS2uYO6o7dxrkAvIYqPiMgn1qID7xvdq9GzCq3titddMiPJeL
WSh9RSy4u9eq5BkD2bPhJZLaZ8xJvnLYAOJ9oanbMkvwSXgtsWgWgQpW576glpSL0q7Zw8xnSQaA
v3IPFHxtT/VnkXq7NLTuLOW9FdPwhb2Uwx43HbZAa7rb2J6+2fVsbzDzoN2xBecOKb/E0bjqslrt
GwS8q7rRu73Rjs4dY649gfvujiiN7V2RIgepkxynT4OBwq2tbBMlQtPvMrPKAjUmJydRn6xGvWtp
03NkG9HZzLp8sEcqHA2uVrXM28Jdmxiga2w9CFkn0iKLEVusnYyH3uzHDUpn/1Mo1fTJsWoOUpan
naqe3XOe2AuBEgJTt5ssc3t6dAfvhXStAyACAtKLbJVnDktce25eT81nEuOblRmO23qYAgEMkl3D
ioruEXeE94avnBpDrKM/KneD6B/HNll3GMyKbH7A4kVmKkU5J6UWkujVyZsHk80vfnwnJROoTZL7
EX8dFfBVyz+q8I6e5SP7sUwQXDs3IvFf/VY/YENe1ra5naMUgqi9Ixf0abJ1j0D3Yqkn/a6vmC/9
5F5q/dMQ189t2ROU5u0oqm7iqVj31EP8AjmITFZ57G7G0Pjo6BBI42y+kncljuw300RtOxorLHMD
xwu5MhtsN1G7lgjnP6Wi2M1IQRzEYfmgsHIIhObaoW0YvaV/sARCznAguHHwNpM2Lfky7jwfzYpT
vNSIOOOk/axw2knKMeP5bDNHQVTGy4JIPhryG1tT3eehcDeIUh7dRi7q1iSzSjeRNPnuc1j3YBfN
dW73fEUzofLNRmXEn6ZITASlfxcpGbQe1BNTuIiKbwhzmpup8OUOwuaKVSMYzbF+HS0rwHO7BfC5
t2OW9SSc9lFkrWJEJaadsUcoh2NXlVtOpnyroXUsu3FPxQB9gVwO3GkWVZ/rlAiyNF2yfqyKEhuV
778KjWnQi1i0CTghEPGhlFSQfL2jtlIyeYfdBo0cbQH0X0DEU+EeJyFxFAxLih53lkWESYScOidv
UZAVoflZeeRRkiEUPnUdugPzqzWaR4lFZUqyO3u0D03aZyuZyyc3zO+UR3gzxKsopfzMacc3UbdF
0RE5I52mpHgM9eZEbuhyYEW30H/OTTGsJhfpSDla91HcN8vZf1MoNXIGX8TiQYFU2wGwXlvWbMK/
no5ZK0/Sq5kvvJPW14dcNqvcYSxr1b4MOff3jDF/ovOH3hsSLqv8fZ1HR2tI30bZ36kIH3xidojS
EOXAun2gso6spCbdGAHR2nVcgAhQD9AtU8FsG6THw3RvYQeBjpuxIHTpHQv+PWq2U8ueEikhFQST
2tof0dUTu32/OwwYvZukBhsqoPnlch33VGKJRj0reEBQGegxUXbLEbUOdae70imOtlXksPTGh8FR
j3EeEg5hHpJeH/AIoXXvrTZfdD6zKa7/coH6sN90ib5LED/RWLGCsyfOTe03zPUeJYn+c2X3L63N
1Knl07zKpDjYphIr6H3f9LFndem/T/G0b8d0b1ekyZbJ5yEW97SMnk2n9Ci992+5NRzmzPP3NCOe
bGYthNtfaXKekGx8UYMKYJluwtS9U366i7yQ6ZJuDyGQ8aoFByuM9mF0qCqYsPOWRjIdGtvYO8SK
41N59mbAACYb5UpDB0Ug92OflGdiLWGJUX4ah+Ijxf80NejaJ+3Wd+N3Xw7aksLLPrQ5+Z3PchW/
+qhVtxxOVpaeHZw8PoT+9JC5zUMPK2EZOzIokVmz/r1VCRG3ruGReB1P28Ls2D8JD+XVAClhLm8F
JrjWxPgeavMnWtiLsZgOhGbe5uhZOViE+hGoVfJoRBzEtT6dbuaZttzoVaRuqsHsHwlNf8pSvN1x
SJ0kQ5OlAIW0nLvs0NijFvUXhp6p42jAxspJu6lb3BueZFwwPvK9VI3YRpNNFDBzyK5rhPGszo1B
PYrZ6RteR4yq2fn7fCK41uzP2kckv/F2ZDv7qhFnRAyw8OdDolvGidQU0u4QezebqtHiNf7m8xbI
czd0kukiN3m2gzISP8JyT7/AwEnvctVQ9sl81SzgIuirPknMh0ElWC9FrPPLJH4ENybTP4bBpxSj
GSOhiADa02UUEg/e6PGXPJ7CFjWnbVsLSBz9Z21sFCvkWI13RtNjrp/g5rJYmZm549pfevDQy7Ao
23v8VWJXZaZ4xN02f3I1x7uti8G70fzGqNBEnoWACRhdOdi4s9p8AiXTWJ9DLB9vI6VkjDKEziHj
C4kqRyK8TOnD5UTI+g1tHoIrQpGMDyj9tLVie4MTBjqrYbKGlTJK3vEfgyuRc79yJ+x5tNUt9uOK
2SftpoODum9DP8FkYxf6Dw4hhTSZJQfHnM0FzAbNtDYGZRIm9mE82YOJekw5Lu+oNLEhluFExtEg
gsEZvfe48FmfTcqgwFTtheehsxvtfHrWkTIuRiv6iDJWgUqhy1t0IwsAkSD1TpplH3g9Z6Ixkd/S
OH5D99rdJpQP1saYNU99Yes9YDM5HGGVV3s199lj61BZrceEqgyF1dXcGsZSVE65zOil6IiqeBJ5
RFeSCqoj5i8g0CviR31/3AN9ybe1hEbT6bPYCK+pD03VlgwgprYmgkNNGispezjgqLs9+IByDknn
bFEm3NMbsh7iYmYf3LT8dR1Zz1nbVa4HdtufoE7O+xzL8NqUXYm1DZfv2olyKuqJGtYdNdQV5qJu
NcBZvGuS0MOKILQbVcWVuxDDRP6yk0yULqohvzXVSM+MIIqD3ZJjQ5xaeF5NkFwsxjrqbxJpoTl3
jPRA7nN6r1firUHniYuBwji8jHzL3slfYiVBJqcj8F72Udfd6IM4Y25SeTZ4+E4W9A7ePb/L/GEh
EYZ+mwlLaJdR3xabRoz9rVfrBcc1t4xXOHuAE48+oGrB9o0zvrC3sy3bjm1BSje9jSMmGoDH9ils
JzuQXtQFdlbnmNKa2aXSEdcZUt9pSnc9HdB25eMCZ+9vtvaTUUcmbPIJiyEtQ4JTumj2ifTptWJR
K02xY+wwVGW44ZQRda+GNApU4Em88h2gbVPXOaeETh3X1NybOpRi5fxBKnZUgWQ0rczFX2ccEIi7
DUoJvqmwdXuRjvlRRiFHCZzRxqvvpm78Sq6LBjYiprUF2BLr2/6vXQxaoqEXuY4GFFb0N7zIoDnW
NSRsNkJ2279mBTps16JQUac+DS1gLmy2CJvop2Vaq/glCi3OxH+Ihf5/iPKGj/ZsNfvL6b2Wf9n0
5bf3LqnK/3X+UV+rGh1KFHf/5+f/lH//7+ijOovifvqPddklnbrvP1r18CH7nH/Khf7xN/9f/+df
Pv64ypOqP/73//ha9WV3vlrEbf2otTMdsIj/88fr/+Pf3bwX/LuX5KMr34t/+xd/V+cZuv83KulU
0iw0eiRe/VOcZ+jm3/Doo3xCCuPDC0eI9Q9tnmn9DdWdziRkmMQgGeJfHDnvbzZ/dtb6CeFzGNfN
/0aZ97PoSjsT7jj1UxH6WVQGok5VM504mIQumJp3ilf/FcLyX1e+wKRNiWu0eZ2jNOjGr1aWfdWa
6O2Hx/sfRH6/uukLJVydThpN1XJCe8OSmzTGQ2YVw29YoL+6+AXREV2tT0c+HQPhUBuaquI2z0Lr
76Pl7x/ef3HnvM4fBbp+rWXeaMZj4Ij+CAkFQ1POjHfdY7lgeHquzKu25869yg03VqaV6+qsjb/u
6hcyxwm/io4kZAgqlZNB4Pks0wqCyFVXv0xRi5I47TxeYoBaeaCO0EKKydR43b2bZ5TgD7po2tKJ
G85uj9OjDjwvX8dsE/78xn+mEf7zMzcvhKYjEIYpBDwW5Gals/UqEynRXyDFfu+QFU7LHsB2utDC
QTvYpW1e+bKNi1+JjU2bFn7MoYPazJYuDZy5Pv6dtvUXg+APofkPD2zC3QwCbuqDMhk/Yo6eBkvy
nz+wX136Yl6glsfpDY1FQICsH947c5nvE3OOxt/IZX9x/ct0NVN11BnasAuAelOdMen25r1aXXXz
5zn8xw/JZWnOFQelwB2S5I6gwubUOvZvAO2/uHPz/Oc/PHSfuxYpnWnQP9pJGu5aTsPTVfdtXkxq
Rk/JGfJRHzRCKPp7Q1vecfAernvmZ3H5j3cuNUcXfdP0QR/V6QOOcnunDJAb1938xbwW5XYX61rF
zTcYRmQJxj0P5/vrLn4xrSEFitw54tZbEMzNCq1h/QVwQfb+55c/fxj/Qqb+c3q4DCuNBcTHWudr
NCNNs6Ch4vLtraJ4aJDryRVy1d/lZf/i6zEuxlWd9R6IAM4xBTidsNWrIMui6TcJ4L+6+MWnSUND
790elIWG+PQhzeP+SdOK63YKf0QY/vDdT/psCelIBlUapwcDk8qmUBDh/vwN/OrWL77NBJkqJSAL
CkcdJsmWo3hyOyUCiup117/4OkflhQAGeDSlbM01UE7UJU3/G+zsr27+4uvMNV+ATCm6oLZc/7Om
GeoV77D5m7XrF1e/TN/r/CFNAOVw9bhHvOTjLUvK5u7Pn8vPLoJ/fvmXuQ+INFQ9RkIGaeuM35vc
oa9fzwj6VWPixOxDlW380nKuelKYYH6eghAp21paz20AXKpCyOM+YUq6crHVLxd5t26kZzMz64im
4yn+Ps3p7xKif/USLpaUFqwHBWmWlNyDZ+l7T7ZZP/75K/jVpS+mhLGnaFvjDgn8IT6m+rBXRbS9
7tLnH/nDmCX1BXsh5/8gc0GzcDj+7LTUo667+MVqFQu/GmqdIdvhFTiR1kXPfzTrT9dd/WJC6I0w
n4B8yQCUFsZ8oE3Z8rorX0wFMD6mTO8wFGqgaTMJEiH5na/pV6/yYiIoDWGZ8CXboMwFQTEJ+TTG
Va+S3KKLVxmbGKJb2hHYbk5WLjuio/Lna57IHyfbHz8TG7lUTGezDXLQVm44rVQzra679MW46VJJ
d0eb2mAu5SdL+Kj75e9SEf7jos3p+ucngh6gGi0MM9idEdYhm0tb+6q1jmiwny/tUHhSIeS8wKrN
byNVa1Mbr7zri1GD2CTTaIi2gZE5S2osWPCv+/r+LZQ28fVwNgBlBYSPv5P48tDgtb5qsFMZ+fmJ
1K0ikCmq24DQGGi3FSkffdxn6+u+kotxU+Paw+jMQ7FwNNioI/vUvO5VXma+DEiU2oKYusCpidpx
hfbNF/P3q2770nrnwMwAnsxMYgDhjFV1j6f/qkVfeBdrGRqYCh1Y1AY8G5wBH2Q0X/cmvYsRWVue
I73zs441GiHWV4oF173Fs0v2x2nEkyIqEX+3gSijb3EfOzRS5JfrHvXFiFTj1NLPqNrAnFDpdEX/
ERr2VQsCKueL+7YjkTQ5znChzG0njDVK1utmbe9iFXNlbVBRzNsA9sAdlvPXsMCJ/eeP5PzC/v3Q
IrzLIelpBlw5JqmprwBHg1TPIshuRfNBZJhTkJHptVcdLP4tVkiVdjHphtMGg5pOjjTfhOk8/Plv
8Z+XTIqkPz98VMCqRvuMLb+m5A/4IaIFjcLnuqtfrJqRrGBNdlCiNDj2ridvUbteVd4Ul6E/44wD
wccgCTIWlolXgDaTRV//5uX+6rFcjNIKnnkxhRr8GAMjGiIyK8yvG6biYpgWvmNEc8IyUQs9x9Jh
tzDdzJfrHvjFOGVP2EuXTD7qdx7m50f2m6vrrnwxSpFna8jFuXKLYKNB8l6J03VXvhikkT5o3kR+
ZkBaFiRJVzzB+ot+8wWen+p/GKWXkU36YOkRKUwyCI0GCaKorcZ/KN3SqV7Qxovn636FiwXUb5tO
uHiog3SKdhmZ6fifrnvul0ZvM845j+CCCdKhWQ0Tiiu2zFfdtXsxOjPJvNWZXhPo8pvUCX5Ir/sK
3YvVU8edrFcz94xaDu9gtkvOBL7rbvpiZNp9isinEjzqMhbQTAHhZOmVWzj3YmyW9jhWEvJvgIGP
yBwl5EpVyLivu/WLwUnisB+SVNcEXimWeW9BcsuufJUXo1Mz0XLHFU988tJN32irZAr31931xfDk
4Xa6EAzPrsQQmVtHg1PhdZe+WEJxD4OxwS8dYB5epfLR190rn8fFgDTGqBcxocyBHE3U2t6mTLXr
lobL7NozTMfSE56HVahlNRGpLH63pTh/CP9hsnIuBqQODpAJymmCPs/wNjNdRcaVd30xJBu7zLNO
8YGc9Xa9mR/VEF/3gfwRvPxDlSNJgXilUFsDbU7NB9vCoNpCob3y6hdD0qC/JaCJM5dY+P6NVjxJ
/3eHwfMv/5+e98WAFJOM56incCjAETQbu6corCbDwqo8Cf/bAE4Ndb8OIv+6ycu++IF2P0+TOIcO
VNILyCmrF/jQiysvfjEHcFLJzGFm8oJzfJY56m1rbP28wkF61XB1Ln5AO4dx1pfcfXfG1NvyS2ig
zbnu2ubP+9AsbFRTqRG5Zzun6xme2GJuCRm67uoXE03TG5rbekkTjJMKCq/Z56195Y1fzDQqNXRB
wBKvtJ/u9dJ89BP377GD/2UfXNgXe3PMWL4BY4TnPTcBgqRFCB74qgcCsOjnsyLEBJFGnCh8EXUZ
eGPf34Ctm9zrpptLstBYtWM4dfAXvWL2gcZxIIVfcd0jty+2AElr6w4yYbiyYK/h7GYk2BaWc93S
YV9MOC18yhCDcQOyPxTLSWA419PrKsLCvvjM+0KZdgq7B1F6BZfbIonMuvKpXHzjJGYLl9z2hsks
w6yc3XXNcN0cbF9842Ffk7n1fzk7sya5UW0L/yJFaAAkXpWZlUO5PJenF8LdtoXQiBBo+PV3ZT91
0T7XETyciBP9QMkkmw2btdfHlcbOoh8VRG94yjwFLUSfkWygdF/UjN/SROjsQDtt1Xfvwob21jg6
+tCpHnfTbYHXLngiLXTzY5v2f4cN72VUBTEGdJgbpBJdnbxfJV0vBh7tP8NG99Z4kQrewdAABzqV
/lST/BIVRdhDDUyyXgb/ts8stWhHvDVGfGcwMza1DR3by3C1bGFQTrEK24n/TBp9gNnFGLbCMy//
xM6ygTD8oLD2FOmJr3zcjutICxe4Yrzo1OhT7FOO0G9q+CYmrjs7owKXixeedZS1WwI2342Z5fXe
iSvRLEgSAW77y99zyODPLZMKR6Qo/TzR4mbdn+4V91TzmxOSrzhCXzGLxDjh1t9uhr5L9Kzha5BF
WC+dTdD5qQEV/KRgqKvQfTvC31dmxriwf5iv9XA72nqNtjgP56AEoPe87GbAsYMizJc7QYSRtUU7
aBgL6F+ACKOxMddhSq3cFzxByjrNztwfuWY0IPQw7pI7Cbyl+rqjgkcLTycYs3d6+9RnxSccXL+E
TYq3NagsXTuHDvUbH/b4l6sBPtunAfLasOG9CBZmFLrp8eWbkW+dGL9KNLgGju0Fbwy9hexH/J5F
wS5W9M/7nIZVqP7hW//rhsMg64PjqsRmnMGIXVaPc2Heh82IF7tztNdAjPRY4pkCRAoOCKWzgQUe
X1fTw8IUXvX3wyMM4kbcAzozhc22r6xD/zIsTnJcVWEz9wXGGQ9Na8Oi3temoSWz3dHdgcN6Bcob
BaNr6+HUEzTfvjatRSUd8rEcx/W0ejt14sk0RViV3tcWtcSYwdXYrfbOwSLCamAwk/ivsO/28irO
MaTf7/d3zodvLddopUsg99oOYcN7gUnWjeYAdOGqsYp3NVyTxZKEHR6T9GV2qjUwE8n9XEoSmClM
BrxIXHUCf04vq6L7mhGHnkfY4KBtnTL6E6ztwHJM4sWmjqoZ3W+xhldZ815k61M/NmFrxRcV2R19
bRX8vaC/rG8gmr6dTfU+6Kf0JUVtMTmG8vMIc0DxKV3V+9RlgUN7R160JWfLDE9mdAGpV8KaT32x
BBYAYu/Au8L0yGUWUU/d9AN7wCvd9WFnaZ9FblLgTzh67bG46zMDQwxmdGH36NgLy6E2Rb7CtvMG
l5FTjl51uwwfwn5HLyTX3cxKJc14i9X8Az30r8EdD8yV6Ip4cf2fi5Wiyw2fTbi77VX0GqrysIiM
vYiMZnBIiwIRCX/5d/ko33MeXcJmxIvHYtyydM+wwWY2fgY76NXOwuIR1s8vJ2SAG0a2u26EN0L8
DLYWeuVT4AhCvhuevS8Hn9d0Uc09oaF75QG+EPAIXwBmDBvci0kKQ8RONRPuLEMRneye8C9Rvpig
8yA8m15+eiIoWmIm5AVKxHld+BtA/YKK/8zXD3WZhrS60uNtjaqvrog/9FEbpLSGsfXLr3aAL2R8
R8pJKYyEVQ+/qcqBeB02415gknEF51emOJ+AD3OwsMIpR8OC1jjjXmTi/JAAzELHG7P9h2LmH2e5
fg37bi8yJbYmWaMl97Y4ZoBg7+GCMInAZejFZm5TVVQLluG4g2oHtAJcy7v5FPTlvogoj1o39Pfy
LQwJTgY98fAjDPsxfQ2RQh/TFk0oyFEDO1M8LgKmEkMFFfbhXnCCBbXMYJfqm2jgXkJX/lYDABw2
5b6SqDeWGlFhO7Q2Q4NFc7f0i8NEObC6eRlCwNaMe2zxe6JRFh5G6hmmjUGJjRV+dDZN73iNUwQj
EiZaOUNbuwtShTBfSwT4EmOg2OG1fOELjA+AXyXxrANn3AvOuo2kcIMBYBNxs8Tyb7okYXkTZk8v
J3yJhQIzELowZDh0dI9AOXfgLovxT6Wc+/T+t5TDCi9C+ZrCn20k400Ifc4391ElKuihAjwB79s7
OTOwTe6kONnB+NdWx2gFZSsoiHIvfcIQPd8F0sVNagoTZGA5YTQaNrQXn5BtZKB4oN1tHYBP1qP8
UbtOhu1auZc7xUoMm/MVZ4qpPZnIwQSEh+1avoaoJ0qTmUBD5KYUPCc42x2ijQZVO9g/6IF/VTv2
3M1RcXf8i1sF24kJ9q4q6C4I36iXCwUF7Yj2mt9rNGor28E8DmlgdyS7dwH/W/8Im3sLIT82Wztb
OP61+u1OediDFvN1RFO803aLFTTaOax09PA+jaPvYYvQC0wwQqNMA0RwIwQlmjyCy7bBm3fYEvf1
Qy3vd9fIe+4EkGJq5meX0+egD/f1Q7hyZ1nKovGma/7BjSDjLfpT2NB+YMLNrIeMFXhJEBR7GHDA
OTIsLJkXlqrAA99O8OLUdlBTFkucPPSLDKuLIdm8XIQ8GvkSt8t4s2l0Rp/DzznKP4fNiZc3VxiA
wdQR+4maQVXoQVBRa+CceHEJXwQ0mM4V6rJzPsDyCWCPataBy8SLyyQemnVOsb5d3H7NOvuKVCQs
3TMvaQIVVogtQs2XwyeRj937O+Q1bLa9qEy10imkdjgA5RL4MdnRUzrUTdjovogoEQbGRCnKvlmx
w0Is1683MKDCsoMvI0ILeko6h4N+lb7jqTwT0waO7IVlTizcCR3270aPywXWLAuQ7rDuDJpyX0jE
q2RrphELhTN77t3+uCb6HDa0F5aiXbSaAJi+7VTB+iZ+xxsedkX2iUN7v8E6F19642r4Bfvjh56H
lfKYL7jpBlrQzGGDhR/8+DDvZj83U+fCrprUi8uKpuPAe7xqTCsFfzK6wYfnY9h0e3EJGy7IGzWU
QpSlJSP1eWNhvUGMenEpYqfyyiByJklgZIWqm2zDUqWvt0EO7tN9xSKpgKxAdf1RxGFboC+3QT9A
1Y8RfsitBruXJyMwjKQK/GwvKEFdHGa4Y2Jtgz4+wNCZxH/Sft6H+M2dwVfaoErYop0Oz78gCjPy
rYMs9ltNUzM9xK6h+4UXJn67xSSbAv8tfpxmqyiAMIKogpO3ukqfhmQI23J97Z3kDDJCwccbnOw7
4DTSby2F32PQgideAhWACKYwY0KkMnECNPl1lm9BTwXMlwwhVVgxGHw3MPHH2ICeC6p0mKSCES9Q
87m2LZ0w38A0/Opd9jzrWpb//5zcf7PfLR4vUisp+bJIMtzGGPaOIBG8d5lin8W2hG3qvnYIjSVd
ytd8xNEWdGhYr39XTv2puvI/ln7m3TpRR6i3LUGJvMtTkIeANv451kPaw22uAM6+anT0VgxD4A6R
eUFci2lSg4OaKFPmM4DbwM/MYdVQ371ohldfxS1Kijsf0d3Twc+xr2HH+f//yvfT529+ZV9MNNRT
LQxW5Q2cluyXjGML6c8CCkHY8Pc/+6/LaJJNePpAfRsgZ7s9xzDu/5pNnQwLW19RlLWaTXnSY2oW
NlzTBFiMoVPL27Bv9xLsGo1ruzs88sHGusfDE+8OLjVL2F0680J3b9AVBgvqEVaYK/qr6FuQqMO2
HF9QxHHxX1iCCh1egUGmn4l2E+zg9j9kw/R/7Ay+qqinWaX6mg+3xc4JCFeAD72eoU2oj+vq4ARd
5Hb4iFqsfj9JUM16WCBGOEZ0+Y+CdM2jnO8A6R7YiMcJVIDnIsuA6aXIse/quRm+NkU7TaWu4/XH
HAE3BK/O1ohXCY6ujy7SGMuNTtx15GuYJJX53i7g1dXM4Ex/hTF58e6+iX7ACbkLu+b4+pN+sBuv
GEafNKC+GzhV9Y+gJZp6e3QC3k3rKgCFCMzBV/FYdGEdy8zXngi1jJwJuOD35hTF7SG3YR20cE19
uSWkksUpAKX8Cpvr02aKVwsERUHT4UtPlqyn2g4YOuHqIYNBJ2qDYbuwLzyRY03Q3uEwHxR28FWF
B0A4Wi+noA/3xWy9NiOwznuP6rG+u1M/wX/9D+XA+7T+ZoP3pWxm2fscr0bNbcC5Uh7AEKyAepj4
476kGkpj1w7v0fYK13/Jhjbsh/Albqnu0mSrJ5SWwIP8Qti+IQc3WoVdff7ZmP6VVep1cWRp8WPg
XvJT8vEwDNHfYb+El7BaPvQTbzA0SZ/QJjHtgTPinTBhmTaD54dxq7UFMwe7cluHHbp94RLdTA3w
EsA5TbUngLX2b11fBJbYE28+lLB7z3IMTqKpzOkDg5dp0Ez7jkiVbDOzountmvfZkQIOt6iPYSN7
iZvuU0rbBDSGpFEHuIqUfAl7g028pK3AmCicGUAIJBTEt9ncWY0iUGjgC5bIDCZ53qkc2uIYiBkL
Mt4OqkbYgcPXLEEjLqqIT+yqKK0fc0rlCVjP+g+Hgvt6+M0248uWVppHrM1Bz+LzHWYEf9ePWq+B
+6PvTcR1lBKzMnotADF0NHnQKg3ben3hkpraZd2do1c4ax/T4Vs97WG7lK9bqkGyX0wys+sMEvIg
fmhAJYMWuC9bIsLCpVu0GHnm47EiyXuVjEVYkTD2diq4fLXNJAi9qsW9Efv6BLzzh7Dv9gJzy3aw
gypKr7GWwEJrUKUXoHIDZ8ULzqpnNaH7Qq8dzT5sMNyfTJjNAov9c1aBzhDg+ugVueE6JdVtIkFn
deorlxanxgLqCIrNe6svwIbZi2hlmCoPHM+XZ60JJMoEAhd6xb4iH4AsmY/z0MkgpS/w6S9HN5vK
jOsQOg5wJ1gh3ugcJujCO9/LoZcFWkXaW3odFw5yAT/UJGijor5uqSJaJXu90esG7NypUDY+8YSE
6ZOpL10a84iLxmL0YqHjqR3q7BDjiB60wtFg+nJWIhRPTbpgGaJd6dVg1edhJ0HZAVCSl0PPRBJp
OkS9sYX6jitjvgBOqiITtKtQ3wGpmRcNp88Enz6O8pzhoneZ5iTwN/XCc5cA48QSENQatk1K9ABB
9GAghWxa1FcvFa2DzCDF4AMwNmUCQddhIY4Fju5FKNdsUElS0OtSKRihEC1gwT7XlQrr2aC+FRJa
lnM8gU3k2u3j0e3TIU150MGT+gqmdkgKHQ8A1xohDuAqXgF6CTou453k5XLcoK1e0FoRX8H3PuhV
HWTKgxI+9fVLI5z2WjAbgNuN9IcxbT/qLgoS0lBfvtT1sm1G6fZr2qWf4M4BI7tmCVwoXoCyzI1z
vhfbFYbUrtxr/nnJ13dhS9zLnE03OVB15H4VaIlMUb+p3UfTdGEeANSXLvUNAJ6Zytcrs+yJ9R2w
T3HQgRye8946kSOFd8a+gqgcgxmXHua2C1uCvm5pFyC8T2LFV2u4Py4b/4hm/6CjIfXdj3pgNEA0
sOt1pSMIBk2lH2aRD0GFdeorl9AGyeFOptarjXNQC8HRkyJsG/eVSwwgRIPEuVz7EYU+vDyCN7qR
L0HL0FcuDQy1ibgGOQR90FABUeDPwhrmqa9cEuk4yx2ksSsK9aAOy2sDnEbYV3uBaUdgfmsn3bU2
YIuTtATDNGxkLywHeM2teSLsVbH1pArx4MTPsJG9hKnINsrBEosVsizvGc3pBdT6sK4eAB9eBmU7
ZN2aydheXaLzo0Sb/ykDfDbo033VErwxsrRWzl7bhR47mjxVga1O8B98+d2gYK01kEzuOmb2NQAt
RyjRwjKDr1pyma4I1YO76s60JUgR16gtfoXNiJcr9bJqMLeYBaM3vy5TdKwmFpYYmFf9KbgrYCiN
FbgSGB20/QaKaTxHYWdO5h1ngedN5ilOLIRnmTtFnFPQ4+fkGDYtXlx2WsHfNF7tte6j97taHuqG
/RU2tBeYOcwOVhore02i5irS/l2xt5/ChvYicyNod6rpbK+wx3orUv4p7cNk+NQXLcHB01lcISx4
q+25XbZLHmh1Qn3JklFyAzcJX92mQNj2efp451YHzQj1ojJplUAD2GivKftSxcsp6euwk6AvWOrn
dsahlmNkdMLvnT1r+idrIoYt47/lMEq9mEz7lgDFsdhrDhgQP+XdlNcnYEXTrxUeukGgMkSF1Zmo
r2Ba5yWOB26xmWf1Ywq3zHmMyrC59yJUWcIlzA7mKwfpXaCVIJ7SwKG98BR7Nm7pQObrphbxbOKx
fiW6PMzriFIvQhkoUUhC0XzNOhmXsAzOH7N12MJykC9iyqVTVtEaOy4g8QXlx6aqw3ZcX8SUxQSE
czilX5eZnTNuXsEQMuzs5quYBry9wko6Mtfd8DKfxGVs8rCboO8XtDd4Qc0WOV/Zt8KdsiFw2Ht0
/eudBzQw0JPbGlhe4Btprq6rFc9BK9u3CeK5wu6H8sbVRjlMWtQF1j5/Us78vhYO3PjLz84I4PCy
xWzU4Jw/LoiiSwQKXFjW9LVK3crGBXQic50UfQbwuCt7bmxYVPpqJbCsdAyl/HytIjwG2ql+HuU0
h92ofLUStBMZh+GWuRa8e1B5flErDStF+hZHUuaqdlU3X/ek/aDS6UjbNbCC4uuUojUD4QHopmvn
0l+JSr4NNgmsF/oyJTYXU6Ha2VzT4Sddm2MDNG/QAvcVSbS1OhWgdF/FsB8g0XiA60hY3vQVScu2
peN0X9BVZ5YLs810osVs/rC53vP6b1Knr0jiUZ/YHGYMSJ0KjFYolr/rsaMVHpBrDT55ZMACBGy7
DxN/0MwL13gDd8GZ0VxlFe/lWFh9AALpD8/v/2Mv8CVK3axJVLjWXIGrHh9GpsZj3nd92LUi85Jo
E81rxyYsH2Cx4ldtkiNLT4GewdSXKEn0gUuIRacrTwDOk133hc5tmHMY9UVKtE/ho57q6Trw/HWv
3tUV+xC08n15UrXqmaAfZ7pmjSsXnv1o5BBWofB1GrMEMrRXGHoa0KKEzbJkiw1rIaS+UmMx4E+P
MGm+dlE0Hadhio+sDXOXp74iY2mTod5HMl2TBP43bfxqNkNYQvLVGFmRFYuzw3QttuIY56Lsu7AX
ceo7SC08hpsR6aZrPYiHffyZAlYdtki8k228FrDZjmElmYAgD8OAQzEH3rN8MRnb61RGsL26Tk1f
WkCFi7EPOxD5SrKtGxq0J+362g1V9aVY1vrtHlfpX2Fz4t09+SALAZKXvlbwYAEJuezWwCORLycD
flr2tsHQSyHnY7NZdcjHcQ1bgb6kbLADSNE9RteJOjeDvUAaHlap9SVlsO6rKl61HXJdOh+Beukv
0kJGHDTjvqpsvPebZXtfXRNIyXCUe1eMgQ96viqoXjpai3hVkKokUAuLvl0+dWbvwnyUqS8MwnYi
hJEY381LctR7881GbWAF0dcGEVlksNiP6MUZfpu3rMxhGBg25V7KlHW3T47UoIVH9rikK6gJLTyN
wgb3rp0bPEhsNBJ2ISYrdyiPWBIWm742KJ5ronVdu4uuHXkoZLWf561wYYdFXxsEcdqUV7RylyZi
ryIpT9yNYUVsXxg0FCahM4rYF/AvlzKe+FMq6sDXU18X1C6LSSGtc5d62j5OoJCUY8QDz/2+MohH
HaoS5j4ptgI5Li+ucCQP/XLq3REBFiPLyu2FVzBkLdKFHfD9YUUEXx/UCemids0xuBAfYF3zWSxh
B05fHDR1Y2+2PnOXqB0PiZLH3OVhgembGiVSb5FcUotboTy6tIA+6HtQVPqeRnZKOkfY5i4xVV/b
qHtYmilwPryUiSS5TXJY3IXq9XF09QPfw9z/AMF+uUJGPOOlUmp3caoTDwCtJ6UjQxp0YQa24OXo
wJYkCk8c7jKt+VHH6lns+jlkuokvC3Igs0ew/XSXeU6e0qqCeW+ahGkOiC8Mwtnbtb11WIBUv+Y8
H1BtnoK2KuJLg/I+rgctG3dZzH7AHzpnuQtaJ8TXBZkpbmjd4Mfcuzgq83Q4RXQPK6WS/8iCnBKj
jlt3GQyeObZmZye44P8I+zW9fAk0haMW/ciXYdXnvWMlJiko6xBfExQX84A6OYbOaXNoTX0YqzDs
CuFeXIop2XTeYOh13R+4u5ts8LCf0tcDTVbH8OZH5ADkOpdDr56LeFJBBwji+xlptHrRae3dpVfx
gWb21LOwMxXxhUCKxpVL8L8LX8QvPF4dpGY/g9aILwSqCVd7PyNwsp08DPHgygLV9sAp8TJl321m
Ukq6SzeoD2nz1xDlQT0dxFcC6X7gqRkw2Vm8IifQc6XnoIM98ZVAMexgB7VgsmsDw5tWntGrFHTZ
IT4UbSAwAUvwlAwMe18y4EAY/DXCfkfv+DoliJSmU+5S1fuxya/zOAQld+JLgNrUDamLIntZJTjr
VpYAFQc9axBfAhTradNxj92vunM36wLdznsgd4X4IiBeKdYkFb6b8+mvdqcfXLupsNn2RUB5G0fQ
yWNsmb2ySXGI9z1wZO/dpE3kzmJcFC523MpN/ByLz0ELxJf/zJVkdF6xQKCnOULJXS6tDksGvvgn
HpmcTF/Yi14pgxkIVIpzY6LA0bOXxx1ZNKyy9+O2SRJ7hDjlM3HtGjjdXoq8X7DzZcKnm2w7j+t2
XoYwBzri+xYleZquObhqF7zw6nK4W8fwKjAocy9JmjoXKG5k9jKRhh9st+t3K1/MH05T/1QC/lvI
J74MiM87rktDbC4xKrLxJd7kFL2WI7fiQBPXig+tSlSBV8hpkWd4NkyA9dDFTeeJr4M6t3FXkzLe
+Nq8lvuqlxpAzJaElRaJryMSjjJsoKu5JG32SNV6hLNV2Gbn64gKFxeT4gZD8yUtFxpdG7TPh61k
X0lUdxV1dbSYSxPb06rwB2A0G2aTRXz7I1ZlVnZiMpeq77sjdVt3AjE9C8u3vppIiDzuoPm5H4Jz
jaNTR5YKfb6zCDuZ+XoipTrZJHGPr8cve62Vlq/4vLDAsxnzwtzypQIrtDYX7Z7h4/TUWBV2GfN9
kGiLs5NbWnMZEwHbwyT5Ba7fX0FbNvOC3DURFR1Am5d97L4SWik8iYRh2oivKHJDRmSeNuZSmPpS
t0VdJjpMokh8SdG+d7op0JNwWd2Yllq7rYSxahG2ZfuioiGu6nVP8FtCDt6UeZ7dG9D3MCca4guL
rNODmTXm3CIvlFUihsNc0F9BP6gvLbJKOJil49MFlV/ieblmU/SHp1eCbPibHdtXErm03qUjAt+d
VkeyZheeh3UfEt8Lae7mbmEGSyVNBnIAoSk57AB6hk2JF5nxMra0xhZ7EfPwdVirt9jD/hA+91vG
76bEOxK7haVVUbSoSnHSP8JdqL9Znm0x+kpN/i3s870QTdAIF88xRRj1eVEuvflbuDGsJE3+Iyiq
wZNtxxT5gqpzar6ufRGWiXw9EbJ7hAZSjBzzrTqoLD7EgI+EBaivKKrmMRn7HYPLXD8J3eLpRQc9
yRPfFYmtzTBQdE1fGBmjY8eaN1ElAgsPvq6ogwHQFC+ZubT3t1uYBnzr6ibwFOsLi+Zs2ad6JOay
qfqJTN1hmtuwFOSrioSGX06eJViDVV2jUCrFAVZuYeBEiOC94/eUDfuQYFaKcb70MjviTh/0QEd8
UREbItVFEBVdeN2eBesPRceC9ErEFxXFw1qzDbZtAINF6KNwpazD3haIrymiqylaGD5gmaxJCTlI
wYJq3cQXFKVs0s0UYWAH8tNTVPG6NIqFWTYRX1SkuC3iLLXmkotuqY7zqPuqHOWIBpmgrdCXFqVw
9yzgS3j/NcfDSO1zloX18JL/6IroqLda48Dfrl16TOV6WSyXYduVryHSUz6CG40jf9eS8zLzUvI4
bIH7CqIoadH31WLorM1vKKEc5RhGqCS+fEjAmWZ3mcMCj7h8akSHOW/xNBr2W3qp8y7bhr1n3F9I
ViU3GVn50BVzERacvn5o7wifEq0xei3ruBxaM3SHtat0mD8F8WVENNp6Rduxv4i+a0uNM9y4VWEZ
39cRdXM6adFoc7HTXkIY9tjU8jlo1n0VkVSGG510+gJ+rH1YJN0PUQxgQNjoXmVpQ31wnlq+XmqO
Ajgd3jI1h6VlX0a0ZxGdmnFfL26N6iPctqbTOsSB12ZfSQStr5Fs2tbL0BafKpR9y56uYbkzzV5m
N9GAZ5CkersA5GdgbOXSs+FNmAML8eVEU0omvLiK9dLl29yV0HRk3YHrbfkZ9pN6YSr7AR5AK37S
CJ9sF3Vi+k8akd9LOYlvTzU0ia1Xh58UD6/uF8fPS05Vv0x/D5q0cAuDobj6FO15Z8IqL77MaF/j
cct5vF7Y/D4yEYx2An8FX2K0911FoBNdLxRojNm25UzDsATElxhFG4E7eYFZkot5o/LknARycYiv
L8q3PermOlkvuGLAxHHY27KeAi+ivsKoIgLu72ZaL4LUzTPu65EttynN/nSrS+J/nr1+c/vyRUaq
0+jAbfh46dH8TD4C7itvjrmIvpIzGmjfwy4rGT+aqqnB4t32xgzfV7ZkG3yuxNi6rqzx6tVrEIzJ
sN9Aq4GlzrpXcvqQdIzqx2RqbX2bnN7m12aran5qYvRAX2f4wE3Hvk2pvW4zW4onAkpZcupFBqyD
oxVcHkpBefWFRDQtDu2OLeDYCj1MR0OZdWXGo3a5zDUKAG9JaiP60Mwxqc5shW7q7TIW5LDTbV1P
eKm8uS4ln3CIsn+ReJif6KfxXX+S73HFl6YqHgzUzn9b/LXtQAELYRf4+sHdKCvi4leE90hY4uCW
U8H0oM6rh2wbyPAhUan7ta+ws4KvV6czYFGAj7gOa0a7H0m/49WLRm03XKTK1f5JjbJdH+aCRdtD
jrbT6YoWprZ4jAx3+ol2tM++wRZ9s5cMqIX6ULBZPZtqo9VBUEgSDzYZxvbaVUs1ve7gGrp9ZCCO
1sdmQIPfoal4zw4gE1DxMCe7MLc7jFwe477ZyBu8MNdLyUUa8b82TPp0hUetBbWy5Zn6XKtVxNdo
gbXBcWVy7h4K1qXVgWd4HzixfI3eLHSX5AR/hq04EGIFe7PVdf9+SZUaTpW0PXk3wHICXzP3/d3L
bijig65MW5TrrPrmIYbjTfamkenUHjR85fE+tTu4tMq+Q/tN3iwQ/C/EVtGB9/kwH/cVKvRDvMwJ
nNa1YLBsSsgwnAsOgV2pCd8/LQZyrVJlxRgdlripSLlvNm8eYDgd81NnbKUOxTrZz7ZtE/h6ynix
54yyKP+5w8Equ2RiTKpzloB8XtoxA+8ngn2TPQgdLbc8FjnMuyGZqQ67HtPv+DMGbm5562646I+s
hP/jaL5YVZimRCkt55eamtjBiChFJX0liKJy7jNm31pONiFLk1ZuL1U3ZNuRriLqH2xTbPXBVPAR
Bvxm38Vh6Af0TS9ZXpjTNKaQzZI2FvUhLWRTPbTCkPWYQMT8fVHV6sooHgZwOXplxbGIG+4+akvy
zygcCHkcF8qnshOLWM4G/7m92CKb97JuNSne4OmAmRK2yMtwFl2B/6/lmlNZRky3wNY3MPhZj5O1
cvuSbFxCxwfvezX8zGs+8WNcdzZ71cIK82e612t8jopo/XsCQuXbVjXpx6ToG4aaRR1N70XV7DEM
ZtiyP1K5wBDvoMg0JqdZpIy8XbqNxg+26tr+ulmRDme55I0uDbXujXa27R8QW5k9DHQafyw1QeVc
wELbXsAPitQ52lz1mTO0cI82JhoWllOXPy90iG6Nw38pa7i65J/nseja8QSvzHZoTotxpH1XM9H2
v/Cal7ATbGXSwkJLLDJ2W+cMFn5l7yoq+0ODZ6ExK1mc1dsB/9htej2ymLizjkhavBqX8b4GorzC
tlSNFX4u3AvFB7Sx1cmHxkZ1D2ipEYkuR12hisZUNz73SRzXPwqdddUPAwqFPsaTwBG7rlvWPdaw
716vPUv29s0+KfapXZsoOzSxW+jDNEhrXmM3jdYDqe3AHvBymqcl7O+a7hntIxl/roZE3IoR7/po
iRamuo1sZb9am3ZQ75K8X576vsdxIe2c+cwot6CuSat+za2b3w5yFXnZjYio6GD2tOk+KLtH4pjs
OGOUcGhbsmON85I+xyPWRBwxWbxeuajicxNZXZ0UjmrRQRd5lZ1ydJlVR1PU0VDK3NDopKJo+c76
otfXodmP2Y69o1zw3nmf3vcpd8g1BQ6QUpBSig32wtObvTKnsTbvmmji+wlbQo4vrBqB3bkvBIkf
5lbEyTWCMGNIjhk6XD7pjaJeljDDv09Jlj8W2bA8sSlSw43ndZedKRgX6QNBEMxPSIC3bhsPGj6i
dq2f+MJqtKwosj8VrNevUNZCds+gG0kPW94L9TA0+SLLjeDFpUSA8m9wTNxec0na/ABr56+p0vwH
5br6Kx3jsX835vWOlVAnMjmwuC6Oq04aJESYFcJ6bRMwvExBwWra+i/iigdHGnvr+1if8AAljzD3
6U/DLM71ul5IrIYjlSjXmzw7T1kSlzzZ3ohuncpM7F3JYQ5XSlg8YV2qdzhG2LJFJ+7BrtFS7vAk
aHi+H0XObCmGfHil0vTp/6j7suXIcS3JXymrd1YDILiNdd0HLhGhkBQKLSkp84UmpSRuIAAS4AJ+
/XjUrZ6+VWZjPdM2L2NWD6mSFGIwQOAcdz/uK+3yIBpfy8Wbd4y0TT4hEClHSvnNFo0OUF4Xe7lF
qlte9nOS1cqbk5TCR2+/VvC/wu4sotskFk+TGyfs5+t7VJZ2B3NMnodztzxFc6XyoYVlN5wFxiFL
kP03YdnGFbafYF2PcLRjKUKYnjqODsLDDo+jTX5zsYf9sBqSlOPDzaChoCmn7pa6ck/b9TaZR1LA
9n5FfmpfZzbqmswZchLh9B23MSwGODceAGS917zcCt9fcshay7x37RfySJrCm8Aoxwg6QwGwil29
1nvXl0NWJcRmRE84ViZ6Jn18N7no6GtoBZsAEp8gimUaVdO+50Nyo7m4rep1ycPQ3Qs56m7XrN53
vuJA6Kru2s7bLa1KlZbUfFNLFx9NGI9FtYRfXTOfyg50cSZxDwOhLJ4EtWYDiW/Qcm6XEwC27Ous
sAVJzyICi5Ujqi0/8M2u9sMujdd6zpiovYzr4aGKyujAbAlPdEXugWP5sEERmV8znXbTmLaa4Hci
iSmEGZNJhQh4dwWwIqxSumDGpAPonI5SBGfk1Uc4aaocb6iU+YZMzzrV0WbOrKTh1xJWtsqTuWFP
jfInlw+zANFDWdu1NzSgAbCDeaLuhLShKF+ILOt9GYu6y/D+KMsCr6/oLgIytR6J8ultSLxapbzE
LGq6jir+qVwgc936XnwViyp80X0frKnv7PqKnMiQ7JJxqF4WIRaDmg9zoceE8XjFyhzhy1zqZvuW
cLBPRQxX2ax3kr0gHkaN6dg240ukh/JrLMGcXvf9hLszdXim8DgNEQKnm3bDAQKg7BR6q3APo0xK
eYxKErPdyEoCxXXvWV5oOvY8j4UsoXaSS3UyQWWmvfB596PfbHdRrNdcQohcY1kxbdwCftYlU15a
gWvlGJcR937S0J8mQrjct1oRMaVMA2wFRroMr0T0w4SiKm7Eoam0fFbWcf1d2Wj5siFUS+kY+lDy
j6iIwf0ukvIcpuAsPs91r1TBJgGfuk460R0iJDQ9EsqrrtCqxoIcphjjnGVjEaFaT9F4Z5el3FCa
jLZDDtU6ybMedNlm/SR9io2lJTYFwhqYXWLkRtOxK92QYeiZ3g2w+u8eB9hNmLvREDLsNJlMvWtp
hdow8TF1nC0rwzQw3oW0u1n7bc4VIQcUzSxxOVrBG9i8GeifKT3C1sNE13BoZ6jHgm0bC4F95oUw
f1s/AldB7qnmwbP7UcOXO8dccFved0gn9a8GP+YVbkUb+uk807rOSMR67CthuaYLPk9xCOCzDa/Y
tcNkX1C2rb735CrbO0pD2eQBSl6aWgVbqDP6FqSEc7PxuEBtfYbXYoOpJhLjKN1m57Z8iurwul15
UB9jWlroa8JoqiEDNHGVzu02PK5TPL7xAaZ4ewEdvZeFLWLTM97Vy5fy4pqlNWaDv0nnwYZTDqEo
D/DwR1USrhiiyGeL2j31VDxe21Z5RYeD/I1PfvBkBq87IngODUUr1yO2QlqfAt/yOe26eeXHpC5b
jhZghiU437avbg7MM7q6OEqFHis/Gxk5sKqsC69bepvPXjzwvc+9dc3UzOl6b2lrXeYrMefY6+LX
beoqOIUjlVjiGdPy1SNRvBa9QC1wM2Dn3e46lKvphNDFXRVKRd6JNf6Wodlp5d56rlPFltDyAcLB
pCk2z5vpMVrBsF2XenJPSJ6sv8Ctz2VmBiWb/YByqwWftAw037i4sXO/sDvRXQojOVVI3IFXovpI
WMvDc1TyrdBOmigD+3dYYem5pgaZmyqtPH4bjFuCDhHBMRJRJpUzANq4z/Mp5CXJ6qbrUI9FfnA/
NNp76Ma5xklku+g+XqJ6utsCo8fzQl3/Lhe5MswVq9pLXc1wPBnjj3Dc1Rs7BbKez43pNPLfl+a1
bt06vFY0VHPmVxgz85PY83I8AHAKKIW57PBuGBPs9rEds3Vbxma/dBs7zrFtWrjXbXzNjEIvTODd
JF5R1IkwlZy1CFPHhTxuSdJ+BnW93AMu9781UbCoot5sfWUQgIsiyYZO4IEMPXJsoPzJ25XORRXZ
+lCDqUvrdWPtjshpra672azlqRlJ+W2YgztkZfNUMQxNstrWRYQMej9bGkj4itBfm+7aaH+Bc5rw
LXz2Socpl1IndWFXXranqfU3b49YFHLD4nF5qRbfu5VexG3uh0IBQsBIUnTYRvQVBR18f7ytDKvf
11bWXUpQyS7FGNApvg5pHx1c0gmoqdg8gOemYa0LHQzes+soTwEiRJmMA7Gf/H64SBt+6pmc+KSR
4+HF4YaaQkReLiPql/uyGkybzuWW3CeL2N5UoMojXcr51NXoBNNk7Wl7G+MMd+9In3VzsTmcgXsr
Z31Y6Vb90HJyqhiWSOK0qVc972RFib4DJoemfGYoD5E+Wn6ghxaPnbFQ2jZbeBjieX4csVleMedX
4TVZbdOdAeP3n2XcJ0Oma2dzNqz90Q8q1DfdOJ5sUsKADWbA2MZ0wv3XAbotnjK4Jm7FsG7qZHVr
y6IKluiOIlXVHqrSoi3tHQl+4sm+gDUkct7DOKxiQkOb6BspVn0I2MRfDfSYPeqrZF6KnqoRqwqH
Ypt2pkmuQtio8tS1kfKyNRlmdl12QZnkQyQvR4JoHmmjTt3M/bzrtmO7uSFtA00eEMe43WiyztMt
8+P1acNZMRSiXDBiPsIIoRioisIrPa0rO8pyip5qg9gy3PS67zIk69AfuGvcPzZ+JzcCaf/ApMGu
Y9yaV8swn0MeYR9tqGfu6zqukDhc98m1EssnRJ/h9mYw3/4p2Qw3X9CQXdrVzmWrByPY/VI6R1JH
MH0oI3tNtrUIuKBN0ff1elux9rBW/dn1hi8AJ1h0hcMfMh84BBIZZB7moT5cGdPD7Dbz2FA2dRkm
jhAiQgU1wxXvY4QSxIZvD94mJ5pOgrM3aOe77zObfH4gPc6kbPaDddi1DoNQnUDmQ+nYcmumeUT5
1SlvPwXAO7JlXLb6SOAtPV07A1I24yNj+sbrSIybv9TkqavIbE5JgLGRHcNYyvAImbQyWb+4fnqy
jWq+QDJYleMIngHDqErjVTZM78ACcgraG2/F/Wf+Gp4D1SuxU8OGvF8+jS44BFCQsrRM4FqeLg3l
d23MVJDN2NhviSqXt7oRfbSPOg3RD3ahFi7bMGykeVs1Su/gW2S+83oFy4vQO+w2Fj4bXaY4xcmH
fDc8y3qqWXjQkZy7q8bhGb/CLIp+jLqEBtd6bAQWNVdNPksu27THgVanKOV1cnT+xFQKnmdCgUv6
qX6JL2m0Oc4MxLoEDvFjO9713OTj2CdiF/nSNCdVqRJdD5tDXUy2nt8t7LhIRmcGnnGu4ynO6NDE
jzBDa8ts8MKguSE+EI0nNAGJu/In39EnViG3+COqodI/LXFnp2MAMRvbD3MlxnPc99r/3CrZ1XsY
/JVfs0WE7TVFt77hye3G4I42AAjyemwa71yxDRYhKa1BROBJN/GIQ5RivDefXI92eq1hb/+MgKYI
TjCWBScf6CbrUw+7Dj+zQJIjkW0050s09H46EdyM6xbDMf6+ZcnQ7XiPO/i89J1hxVqtjudzhLyR
rFtsL18n67C7geIa1jsKPPANTMjg0jLuSJXBPN2WOVxg58feR9JVrkoZQrGzoJ1OcYjUL+HUIv5q
Kj0gB5OdNIrd0FB96hD7xvJyiaLmcZXE0xnGK8mS6XFb7Tma2qHo5YS2ES1I3+3KuKHJF1CkYClk
JIIBrBUK7dQAj9IPULfOGjaa+IUrEZOQdWmlpnrelRFwzNeBVjWnKeALDHfgIfO9u0F52Gh7U8fw
0PFk0rg04r2ZbzoUWfWahjNj5VvlJ0mdJoR3Y2qRhfVWd/g3KqQ2WNK+3/A+YKs/vgH0DhFVDy7U
ZlU74gPqZbSNhwV/QORqJRjaa1FLh29EIdvmIHRggodk6ZeyCCus8ZS5SJ2JILb7GY8eTJ+0aKs2
bx2pIygKGEY+TN5zufIfJti85Kc/Kw3gYR6mtoDy10P71HeWZ5EyJElXlOLuv6ci/ftssPXrrm1K
pQ8GeZoHmYzxHbAy/t9lY/4mVRmppor0oz7Elqy5kJ1KN1n/Gavybz/X/1F9qvM/uQvzj3/H1z/h
8DU2VW3/9uU/nlSP//798jv/62f++hv/2H+q01v/af7+Q3/5Hbzun383f7Nvf/mikLax7n76HN3D
p5mE/eP1cYWXn/w//eYvn3+8ypPTn7//+lNN0l5eDTui/PXPb119/P7rxYvg3/715f/83uX6f/81
/RRVM/V//4XPN2N//zX8jRMfRmtIcEvwMEB6t3xe/j/7Dd5JNEwSwmKCVvwiN5FqtPXvvwb0t4Dw
kCbwNPfj+I+0YKOwA/7+K09+wwhclETIyWQ8JJi1+4/L+svn8p+f0y9y6s+qkdb8/utfqcuIkCQK
L6dRwOIg9KO/88aEt6sYwBWlyIEnBUqCvFcXzJ5fl/Nod2z7r2xv/vBw+E+u68+/GNIYGADhOKov
4sx/Mb1qsOUvbcyDFAY+3zjt3prapa3XPplyemTJBI8AHCHl4r8gFewn8ceHttHvrodYa/T83TgF
n3UQ3IDqyMLBvALOR3z1HFYFN/F/YVqPjwcX868XS1kCCJmDhYDvHPH/rqOdXFWGpCxxPFbLlvm9
uDQxAwT7AMBHcBBU7hAT3x5sbNkTxgy2+67p9mM9Lvt22745JcNUVChMZx80Ap9Hk/prgrQoQIIn
4dffoevUYFFKl4EF83/EU3I/ooDzw02lEKuz4xbfVU1si6Hzd+aSCDXayC/mqZq/SQkYOIh6h2Og
OTCStHNRVu59Zfa0zhyoUb9VSGymY+5T6WUMY3yV8YDwjppn0+hj4DFB8T2ytbpZdBvlZArHDEGk
wEziCW7aArWzqanIZWjivA5aej/Y2buvyircJUxiHlhq/zBt6LCHLeKZuNjNe/YU0TDelf1Qz7ls
nf9Zdl73aRRvQTR4a46qG4LkyStI7AH4w5mEYxa4Xy9fassRmRJHrxvXj4EZU1VRm5lVdMeON+0e
hvbdHhHJ2w2JkwQhDuUzXYH8E1D86bDiBpGkGnPMlaFqGxu9I2owRTV7RzB93yrXk4dt1iivQYAV
1Ju9224R7D3hU7svnb/H55ccBqWmuwopDpmYZXDb9LAXr1uQH15/FknZ3OCUn2guE7/eN02LugfS
/H2rm/3sFr/LLVzGroIEp2gKJIVfxyi0QPxsiN1ikhWqNGM21G1hWw/wFgN3becYRRLh35qu37eu
S66Sjb1h9+9zquiWOZms2cZgLo15jnOwNSPqpU3m0uDMbupRnZAkBpijU0OhtN7wr8ACjZn0rXDz
in6s/ALYUX2A7XozzopsnkXfZg0Yx4MOe3WPEHt09xVdMy/ECkUQNbDiaPQzlDVtjg682oGi/ImD
tnljsfe8IODmzjdNd7PV1OyZ9vzrmlZv0abE6xAa8tg5jLzUJEI9XQWlQZ9d8dtx8r2CRcmGCrWt
l0xGWh7HUp8SUuofA4iPQwsaHKQCmGjTR3CSbTS4QQesno/Nko06vKtb6qOYjlrcnKC/6kcZZXpQ
7Ql496XXT4J3gP2i8EBBZGRaxx1f67PCIEIRBRLbTZ8kB+x91beBrA+KbOhA/UrsRusOQpWHpl7Q
w4Tjko/UmrwctSiqqj6gdF2LeFjKB3QR3SmYdLBnkquTR5Ltu2PR8n3aSn4vHB2LZaz7JnVzXe5Z
o1GfJfdGmul6DB14wcAttzxxHARAHeeCReXeTkDVUt+b3sUa3IV0lJCrjQWxwGNL5m6bJfrGnf/B
fcNvErlEe0ARUxF0ZDMpa629n/vSz3xEyvljzPcExH66oAwdUp8yU5iGgyKe1uEDEqQkq0YefofJ
yXPvbHOAgU2TV41OQPzpJsyqpVTPXE5vG+v1iWJW4RCN4Uvrs/YbWDRzb/ypPClDq1tsQQ1QKkOL
roplAUMMdidtorJROXaG8iP+4TzZ7hus1XvgmPpGN1KcgVDPqJ/QOJagXwoG0CebG0kzVuq3FrXc
Hnyn/SprYIAQ71Z3AdckhbUJzCqYVa9QO/xwF8aln+yDdYTuaxPw6z6Y4QrukTtbLU/I1XmBle0z
VC19mC2lrm7R1NQHWJ+zMGPtTB8MpmOPgWD0KojRMAlskJ90ldE1xQN8mViZljQCvhxhprMHWDm3
Fb3CgA9W4jwhaMiCIcsjKC0OfqTxXBuYMaCEHPwD8aXbD61HMd9RwvU2VW7Qd3oICHiDddC5GvT0
PbIjbcAtT3wDB1yjf5VADJ6UUyvu7Ci/uJ76w2aZXxBaRu1NVNG9jcA4l434YNaxvBlidc31og5r
gh4rTUA+vAe0Ujvfa8p8RlXNUKNemmrrj8cqGCl4jtDmpaqC29gH7FqOorvjQrhDtXLvqip94qfV
xH5uDUSl8L+bkEgYTTRrUOfTXDm9nMphrY/QD8v7qp1ogWV9ReOk7bIOUFRKgtHtwJADmK1XBggS
JXTRw4o775PNK2wdJGc1lsPljsGKsV1ytJFB2tdBCHWJAgFXs/a200n5NSg+n8cSEYM7igZ4w1Oz
I5O3gfdrlyVl3HXAmTvQZSnbRHIzlfXXAmnHsxpNUng449/sHKlrQCyLTgdvm65hPdHpk55CvV9E
2+fgtXqRb/3c3+m25O8e+Ku0hCD9sPL5kQ2yPNYumq4r+OuBB20BbibTZ91X4mTWXkGnsdCdEctx
jExXtH5nzwb9/84E/cs4qg4UI+ponAaqPrhGkqwSQudyjdtbQUDuODmH2CbcItMAtP49+iVbdKsH
WqADGJlDnnP5DL31O0DxVARkyyaR7JJ+uKvN1py6ZbFXc1fexDiBwC0vsIpZg16mlxg5uLm2XS4Q
BfWoo17vPNssXR7PmzmVSfdge6CaeCDKG88m/ouPuiPTm5R3AUDog5sCALvdWGetXRzwRI/UBwW7
GKDMPr3qOC2/pmhd0hgnBgQ19XigXI8HxdovcFX+VROE6nqgInluDBYptmxvXercTIBaj6TV8/rQ
IEQmyOKK2GPs8/gAbgkphKWP7GxkWfDdttVtvplwveVItUhZ+AUfYLSYtdqSnejXswuQuY3JMhPl
llS3yOVEfypYkptwnnde38K6HkoA0G4Bx5EUBqdlDIZcwM3oFfqJ8jBsSh2AMZXX4N7Hm2pe25fK
a7ad0fGQXQDo63FewcYMybTu4mFsjxIJqu/Q+cECtQvNp7eWl7ynHuOrIDmW26VycLgN6vEByot7
u0x1LmX1uBgqr2D/smQbJ2yPsOQ5U2UPiGQJSO53zB5AxcliquyQR5iyv1bU8+/iJQ7h4ebzG4x6
mqNMnN1vQXRuSliPiPUi6Yi7zwD5KrsAcNQhquWhA6S7m6B/SCsrkkyOgEl76uD77i8uW2aIi+e2
oSe6ipcOGqUbsLMPmxyjpwXMUobtRR75zD6kWtTRIEMoDHr/Wc+zvYeU5iBq/FkoWD/GyuYKkQ9p
OS/A9ggkCmXd3kfezItGz9P9FE8GB9sWxyecpO3zPOHwNH6lsDsOw7WN2rQlS3Ujkzb8LH2jb806
smdkOSYvsS1LVAouybZqiVcQkTI810wuZ+jguiadK9jpbOBeajBNEKbJptXXQdKaVDXtKxgxFI9s
EbkfD+BsfTGeqIOUofJEi71bnUvaP3HjmYxRSdJ1aIO9PwVH5rnmsdPh7SCMyAI2FjbyxI3vu9eL
0ja1YSKuWjrNO6C0KoOR3y7Q0SN2OlCc0OgUAVDZbK7bLz1OW44u76Obwjd4TT85pe839GK3oot/
6tB/c0tYPylQRClFpHgX908aRfaxb+pXwVcbZriyvEkgDyBL3GRQ3qGa7LH4FmOqHVxXlisgBgOm
jrXOhAjgRVXaYNc71+eqZV0WDau+2/rtcVQy3qGVb1OBuLmMwGlUNvyMT1KkrRtvtSD6QYMbzFyP
E/QC2acc0W5eCK2XNuuWzSg3XTziz7raFABi2mzAAZaCnMIMk1/CiUQa/RSCUwO2U3r7IOx2YFzS
oBrmK2JMfysg+7iqtDLpNkHN7iOWCcVozM6kETxtkdS0W+wsMrYBPKfRsmv1Eu9E1QcPy6o//DAB
BuqsQdsUZVAyzukaJDZDvvNxFpacaMIXeDRuUL5U0Y8IwrHDOjbrHe+bY7sIu6vaeLuG+AbOloiP
r2+cCHK5cDRcZgyA/yJhwEX0HjqlPFYhzyPu8Rs9+v35gq8iIolVaQtX26OBB1W88zqhXiw88zPZ
bDfdusYfiVUvm5DvZIBdkg8ZDma7ox6kJyPzO+RYqH0jXzwyW00qFTHDQl2DESpQTNlDhIUJQiXZ
lDthMRZquT9BjFNNh2lIDsnkHZzUiCuIyCSnFHnQGksPLeZW2q+qI0FBE4btuEHeCCIcA5yJs+dy
UMHfB/OFGd/1au4x8pfqZv2+LHNytyJ86KfXbVtuR7VkChVSmhhBUnhprjuMk/X7JuAPpg+hh9P+
/dgl73Ikj8LW1ZErPA3NhjbSuuixgWfMgQU+fV0RV7cH9XqCg+s3m8QqXYLmRy8GdyKXnS5KhEjB
Fa97uBxNQPs52Deg5j0cHWinbpKewnBTiwxAq8wTpj7MtPWPXQWw0ciA7MGe3wk8fDlOli1VY9Bd
LT00C2ODKxum5Ihr+h66Z+Eqt5NU3aFZZw9jtO6XUMgN5o/uIVAR5JZtZL4r1qFLjqtwP5XAiYl1
kLi0l1ZzDfDWEkgYxw39Eq5v3pHlcpuAb6daj23OGovJEoE3AJFMe9R91++wgIqwbrt9sqIEJuvN
wkQLpSuVWVQ+JK7rbhdZ4siC6hVoQPhNQSDIK4sPvQy3mwbhULuNJGD5sS9us8cffTCcz6i5pxtA
tO6ql335M1rRr4exmI4+CfJNd+ZlhGoJVNWaQlngsihRfo4pmDj3AmRxt/DnZRn3NfmGTBe9L+HR
cbsB37iyMzW7aFRBKtDLfm6+0z8h+2p3Ywv0+Q9o7P81OHjb/ByVUV/27+jgXwDF/48gRPQ9Fwe/
/z2KeGfwgM2/XFkA7fqXf/ulsGpUdvrlyog3+fGv4OKfL/VPfJHy+Lc4YRENgKZRIImYWvknwkh5
+Bv8+XkI+IpFPr+My/2JMPLgN8Q2RBA7Ex+a/ORiX/EfCCP/jUP5GSW+D/wxAcT4f4MwhvFlwuJf
QLQEGqgIFwDoD8p3DHj83enN9XJUngi/gUD+kLMA/EUg9RrburtFAccKFrZfNUrsqy6OThvtt11Z
9zcWcqS0ofMtOAf+sfChkthoEpGtlt0vJRvujRHDqXfxehWto30oWyb33BfBHWn74A7J4RCsbf2N
mbs6jcRq8g2AXlElibtGm/5TEP8+gkQz7+Xw2te027HIYrsn1YejTQWCsozTJNaPvauuTBt/p7N/
rzUH1hYaXSxy7nHWQymJsui+Eu37pMSPsoe4xcVNC/l0/DSqyGAb9S5VvR3SUmyQYxEIGWEU/wP8
0zMbqm+s7n+oCvBVpGNEq3lvNYXgehJfUwliviX81GzVjnk+LJ+VhcKQmRc3arAYUPG+Qvz83tD4
yTh+ACfmpQT5QdlqwlPJvSOZIq/wAdKlIPKvoVu9MHIsztF3EUiZ4wCs7Sax3816N9W4OoAva7qu
5LmscJkIzn6aQmgcqAdTS+njZg1SfCFviuQ2Ic9gEtzezQZiIUcBrgCrKxbefkRwyEuxucgUPj36
rmRVmEHRHedjIM8Gcyyps0RAvKXqj8onKLwaOR34bMofiw7K16qN6t2EMJezmEV9ngWEkJWCVIMC
SFGrWPJkAnFqxgraGrvBwnvgkHIPnS4AuAdZ2+DvRxvR72Gg6OuksQIwPLCBahV6N2yjySEB/fAE
v08iD3oDvOkI3qmZp+ov6dVfjV99NXphYIbljXJrnHcat6iCrhUjJlN5RVbnHZrZWwsskyazSUUO
1aIfog62VUbT4OCgck8nOKVg1fLhiASZONeur1OYYdwiHtuhVJI8h3HUkFbMPc9xDc4TOqR0pvN4
hYqqO8aSdDsQpf6LcMykYL9+lFVp9htZnpGmjA3ezHUe0Oje8BLxQmXg7ysSnjwzByeMUg8/pYfG
SMOwBXIvfo9ZAV0AkbvvFODMdn1uB1x3h9mMWw1F1rd+GnDaWayiCiLSDN69TyG4uWISXnOIQryK
btRZjj5wbsyapitmI1LuAyNLYDiUyqp8Kof2HSN/j3LCp69a3INOmyT7455LbYDU0uDeo3JOhxiF
KFxM0D/pM1nm2zkUN7QB7rhtEk7vKA7SSEUoySQWu7FYncEa7DlTddoqLN3g4tAJLXOFaiG+SiTB
4lbyPPhRc7+14Ynh00xHp1+9lYnUm0PIFlVwUBbqO4i8DtBr/BjM9lxFTlwkCM+lxTpBDz4BOkfT
3Vh5I0bJd001NXuAVlh2HFIf6M3xRDSxeTKki4oY0woo2bG/tBfGl8dBIbwRw/F47yOZbqtY3Gwa
1xshZM8wfVYz1hOYmRNgbJISxF2kdY0SwixkO9DKLnnELNrCoP3y9IQWRJncZ1WPpEg2Zy1BlW1H
D41GOJQ//tj/FIqzlEO7WmDKB1arBKtIlNuzFzqWEVuqAmo0A8KkhiCb4jMeMBKXcYJHJYTeGVDF
PfGg6mRxqO7g38+zeItWjBlAwdzEQGyJR0BdDHBFhdA+yNRIV6yoGUK/NC5xSxTF9ytlxdVmockF
xCPSaBhfJR1fL0az6f9k7zyW47a6tX1FcCGHaQNodGYziKI4QYmiiZwzrv48oOUjqi2Kvz06g7/K
9fmzAtENbOy9wvO+y+jY8ierArue8lujLilKjmpzAxal2ZmmrzVxlF0hykyHPfU+oUu8yhvzDoaA
WhIfBli2fuhIqMLS/6rq4UumDbjrp0SeRtm37uvPzhWZLGlmZC8UhZ/MgVvTL3CIuJ+mPhUdRLSN
0wQ4+OHsVa7DIQ9X7aB4eTjdA5u+yE1k2DMgO92C4VhJQmEPAa9smmuUOMP0UE3Jocr4+5yeJ6sZ
jorvj+5ccyyZavyYq/VD3WXyrjVDaSUK833ZEIaXPQtR1kwAvqGjq5DrulWvc0uIgU4MIaf7E8/1
0eoS1poIDzPgVQJtbJ4U4u1+4L0Tg/LWyvLHSog/xRUASBCyFpIKtN/oeLSqjwgKbiqytRneO0n1
k4Q36SbFufBWSUrDldu4RBrBs5Q5DsaueQC8T3aDFD+XNBWAUFvZHjqB0oAuK7sUH6ZNIKujy6Bv
6Q6rLkiTQdHsdlavaXJY4PvC0qqx6K7kDdN0S56tr98xMTWj2lhyjxcX3aYNX+i13M5qcWae4uPI
x7KngD/MiKGnAEQQ/9T8QJh5L7T6qS+qClCiNzYRo2lXCnV2pw3qh4zCnh3F3InWFP4EZqCgFRjb
3EofWQcPOZk7SIFxZ2XWN18In0XTGF1Zntm9o0EEV579G3/Mz2ky3WMY8uA3IDflGNdHJa8gxBpM
si1d+JOTplklYDoCrvnrKsuZC5dlj5Lg76ZST+2BHooQLLe+0NmBmDO4inJZWA1j8zDSRFtFAZ9R
4jb3k29tBWO6H4vB3yWMwXaLMYuvhSTgKGVMgc5M3zvkIolbqzUfQUuemeryMo0BnGBAvYBdhii+
2whlWmym0tfgx/l05sBZN0QhAhk4aw95pexWMGm8nzxYDqyQ1TKodHKp8qUCjH3E20bzVLOlgTMw
0nlnkK4+9QpVBiqytpUJd53GVt51lrkCOOLToIBbdVhOraQygqnKhlUwsBvkk2muRGwYVkO93MEQ
xqdvA531jRqqtlXNn451L6n3UsjdCFo2XVKPcIIxjp40hZO3FdJzmUN7iqJk1wpf3YoprCvCCBLb
VdB6XL/MZbajxL8LVfG6Rdu1sua6dE2NF2Nm+pVXpzM4SCvRFk7D8Cq1AG+XndLumvE+ot/1te51
vkzaPCzxXRNljR0lQ05jllaSSGxlmzlBTSmz5chRZa2NqBCdomGf9UU/XwkEgq6cpocmk74WU6I5
cU9ntIi6NXGz1w6t7PZ58BwlDcuP7SpJ2P1FdEjoHYgcFfwHNtqk17BZhrKm2im7IVyJJyjskHHP
/8glS9NQl+oLqhVX6Ov+NFRliyZAvBZjY60EsnSIDN4auMKVntMn7oby3A98vklMQ8SP1JbnqOcw
aNgjo5DbjU7qqc7YdtKMg3dsNRDtib9ptmxn1GKaVWqEt70gd+upZqEmDHRibDLfW1eC56JMHoPB
mux+CbHDNNOPrYJbBVtW4oSgO7Y/ZoMT+uadGSqE07DFiE6lbVCXta313vzEHLie6swkPAUYODlq
CQbaCLzoqY+q6nUzjPDAdwNf3lHvf4HlHNy4UCdKzMRBpd9uwOMaz/KVxI1QrjgWRfF137KCZYQn
+yDnfFs2FoZjIl0ZyaGtybibG+LlcQ6BTiPqNpE80sKsOYnieOQ2JlSIxDBsvX+fzv6/5arv/qn/
i7wLKMT7merqT0Dg569vU1KZv/BXPiro6h+kjxTiAPzJ/N4gL8tvmaahmvT/EX3QdoSG+Z6RKvIf
iiWJugH5YpoITkCTvmek/JassnubxE6SaJBD/quM9GfoRdMU0RAlbCUlU9EhO/hpPyEoVZcJejm2
9RrJFVNFE4+hSKuBId8qW6c8OKN2Ixu60yfTKTATuh+tx4datXNvW6F0jI3EK2jcc2L1c2KDmdo5
0VSYWHaGtYsPKgFWviuD1GE6j9o+YjNGZbnbMNbgM3aQn7ouX+NIRCU23kg1dcPBptK/HksqcLy2
AvFdELcemPfnAGCSIo8zs7LDGHuEiEBWByUclUOyjRVrU+uIFUwdOjaa6CJkAWXuPL6jIPTgW/3N
HGLOG/GSW+1ep7adKKs2S5yOnyMNH7lPLPYYPzL9f97YC6cIUMBeR+1Yr9uq2JVTshr0M2CF21fa
+s1y+84xveWWfrZw++eVLigiusgJqDeP0JLPgvyllz7yuvjnVzEXWkuSJAPI6p/myURlDd3Fem0G
x0hEeWPezsk6kXxbV+lx3AUyVf+Srhc0UBnulSJbJ7LuxPFVa1LbaDNXKRkenYa7RtCQ333ulMYR
pfuRhRMWPruXT0Y2UDhnT+ZntdV0sOCa9RZkR7kWCAK7ImZDRN5B32bCqrihqdGphLRIPiAQNzlb
v5Inq0LbwVd+4IByYWu63GFuAPwT7wi4mXw5UUmUdMMvsStd12jSwiLyxm9xINpW93mx1U8oZOLW
oXLm1GjYcm5KKvtrn4/3+wf9y+fw5mMs7/IbXCwTdaqdAc8htvwVLN0Kde1KMpZwSf5gTbH1XKze
n78xxbK3lypKtbdC4PH1qMyOjKbTp/TbEwT8/hstG+MvrgM2jyra0HRx+f03XwlyrFwcMet1I98x
4H1LQrdKadgKWekJ4efaOqA7tlt1R/J4MwunoujdZv4sc/TOKvcaCqLwXd9/8vuPDMyWUtzPL/By
C358tAuzFLXpxr6Ju3oN5G4jSHeSkGi4E1FDcdI3ldfrAmFKcPP7W/Lrh/zjshcbMkLqyS9Jc9Zo
rlB9FehcYrtByYHk/oN1/c+N4+dveLFFkcdFZdBxqWmkTlPnqyD7V6ZHf784P77MxdYUdgxDsGqu
MEyP9FIhfv7LzbJMTeMaRJrLzXyzfHRYU1i9hfKWrlqMM+DQG6yqLf/b76/zy9cB/zHmUis6Z+7F
6xAZLdqbhutUxJlW75XdvTjf/v4aqMd+teJMkyxDkkxJuXSHQadJ2ThjxWV1wg43rEtkK2FEIXSm
xJiIDpE8yux51WWMuNb3DYLWOYgjNsl7lCHsocaLrEVX0YB5QE2Q3FHGgvBvVnpUU3uN+KMm2FiC
MlRItUM2forpj6vYGlDxtXNSByGF9e4SF0zcE8tn6i/QJeRC1nxqjW9i9SygPUGhuBNKcYewr6d5
ZpLQa+2AP8RqmF1BeW7UT/jUU4lsSVViNWFklLXtadzmqHnTircG5ApIdx3M/nrIYrbwcusj7wOQ
w0+hder5vhKkndLHm1TsNu3glaXoFk16kvM/UYtJxVNUGy+a2t+jw7w1/fGmNbxWPg3ReM0A4Je4
s5xQGOwe9syPxduw58bF4R5n0nUTGvsZ8xYVyXLUURbPRNcsDUcfznWKO8fwWCfaSlDR5A+aV8AP
0sVCp3WSK8tliZyzNjkhWDgk1XNHCDFvjOu2+pbMns/ZuHyFIdfWvjSvkDZ1xddc/xbMj51KO8ri
cPqqRdnZJ83Rpw7jVQYKDzPtqtoBBXZby3KnUV8PTXyEFdt3o+wN4aehqtZVUux0yyNDW4mMrYTT
O8bTsIb+OizLRYieqyhbj2LsGWp4w+OhYRvbHScFphYUjLUDksBnE2JDNf3bYWRWSyRSkQ+k5KAg
uS9UVV8JwXBS+uG2rIZNZzTeWN364VKh32cy0GIVuZ082LKo7zMwV1VA6q0jG8IcfjkeIp42DJqB
DkeRgZpRfI9oYrX2CerEwamnVQU7qp5H/lCU5Wi6J8d8osKKEmFw6epvGee4NQLUUqwoI9zG8VdF
IT8fUAsmpzwgDm2P5MCvEUGKqQeO+gZtd5wgbBkpD+IWNysyp+2tu6y/ajTE9RjMT9S5CPva7kkO
3TquV5Z8KjBME8+iGq5mPLDgGG6KrF8rZOJjmTmC0j/Egcrph86QCv2cgA909D2DfA0pt/I7WBtf
PlpAvVUqr7UiPdWG+jUR48dIna9yvTgV83DTDOYB7wpHVL9JfrBDLUVpPYRu/NapFkqN+l4RsDAw
PvUVsQsFyaB4aqc/BxV9cNnb6hhvaoPRD8hdcQS4pYTjhuBOqVU74bmLagwfnyWcKZSW81CSqLM6
o9HaBE6eOujch9KTdCJpKzqNgmDTTEbuYevz5MSS4KYhWjg02LXc7pFho7oqj2OQP5b8tE6WXbO4
KmSBT0AnJF6ZQXtVJA33YXBNOF+K4etICJ0pvk9pOIdVtukYuCSDWyTloz+VZx/9ZKgzJmSg5x4g
s2lRL5q3AyNxfBHBmmh4/eivJk12G6FeLcGkTGE2SK/rTNsOA5rASdkmwehGdb5OdQZDi/69oi62
JbpjsvpnnAHy0M2myFWr8UDie5UKPiEa5fEyK9HdsCyzZovDxEqYQAcLCsLpbC/fMDHbW70ZvV5+
7AdsQvJbpE70u1twPkaFnKMsYuh39ogo5jpq693Y+Ad5kuw4GLxROAi6bFcxtfj5Ea7EUXgKGtt1
O9Vurw027xgjNdYSF5LKEqHTsFV9qNpGxe2n246RxSvcr9XOcvsGsK2wXFM8E2jCSMzkCpjjCIhs
sngTCA64zwFoxzVV1fMTYx/WwWcUlx4OfYdMfoH3XjXiObSQ4vUhzHK1moKDFgXXhtyflOpRk4Ob
ugN26I+lSf2cMfWQGqtJztc16IGYb3OK10WaeArbHb2QkxDH97Wf27EE7KX3V5KRHeck2XSajAtU
5MpCuo2a2zroP3CQfHVX+ynsIqk1+EcXNZMG7uWAGQHtYoiRTL3WomIXg5foEZuBXAIZWPTz0nWW
kxLKMbVzdSV0Cc0ry1XNEI2weByJlWqzPwvhfTIYH3y0fxzPF5/sIvw2EhMPCup6a50qmVL7VyJ+
MHI8UzC9T3mWVpNRrEyd34cF/wg9Lq56EXooXYxGB4n3WhgRoKr3LXC+Sgvn91exlljvH7edHjkb
M40N69JODzMcyRQBP9a6Ua70TscyjGi7a8+dWLvM4UFKZrnSMFwtAUAM7zTJiPihR/vKfAh4FCmu
HnJl9xOMFUxpi4kBFk5Ljh4O2kplXamd+kmtGGKjtqtamxyFn1qJz3jH8Nbo20G/h12O7lqJirwV
QM5KsNouJhakhD2QoE9JbRFg45kkqQ+l7yoq0QkAW1eqtPWG9RRqXqNPp1ppz6oxr03lzygJ0DE3
5+Wd06X+XguyB9yzHG0OzilAbGplR7/Pmbk23Ie65JrWcN2U8uOQ0U8Mb/UAA5uxHgHI5luwJifs
u00++fdwag9pG9zMpCaiXHuCLNsp2VhpxC9jtRSPTSfIKrsFnMIHZhVxkCgxL/SHLoWvIrjfPLnX
FOtNDMwW6NfUP5dleRLZE3G8U4X1UsYxZ/PQc4/n+25Ht9tj7/WtDyLjf9SPpAWPWIpRuiZhf78s
3zdXbyoTWkvl6liiNZSDy214ijLt0NI4fF2i/x+V+UBttxRdeFvfL0B+R2X2Xf6VrbEGlvn7/0a/
wmX++nF/4zL6H5qFOkjXRV1dipA/cBmNEqQlsh+A08DLkLr9jcuof9BFVxTD4PeXaghZ19+4jPKH
zg9ZshdFI8H5d8VJoJyfdiXDki1lYW4UlRaVQZnhIgevClOXBSmuP2l9fJO0uGVUElm3rsVPwEIl
PYQIZKWryqc2bq11gmOfQ+NQP+pyWRKNNZPbVvm8pn+mnTDQmzEsggHI0ZQfVfCYlc7LoSp0Wxng
3K27uqXDFNb0XbNgIjhRos2MZhe4E+XSZA3FQZrGyEMqanmzXABiNOr11MxE7Kj3FCMHRmsiroK+
fp31NBkzvQydolUBmIU4xdgViGFuhsYZarqCCTQHwn3C17KkKzEX4Z6OvOlQLlnj6EnkTThWNfRY
LcQHJzPRarqM6ZM0Kddmnh2iOn7O5ugpQpy0Wn7B8sV7NaRnJHAYmcX8pUnJwZqkuu2s9CCIJp3r
eI7wpqTb3gvFY2iCAfUFjuezRpwygIC4s6onjlHSAkVq/SKb/g71r78zWmHGWTB5CqfOspuwuA2M
/jiWC14SQfREPdwOeNPSdoqfjKWPFwZT5Jkhn7+sxfiuorm6Ja4Kr8x2ppqHnc2097V28hD905yn
LfrK1XC807YdDdPLLB4SXn7SYSz1U5dUIDb6iAPQo0hKvmrSHKszAAl1WFpxA3dh+aVCTx+Hqb7N
p2Dvz23pykjGqJLlQOlQzbbSC99e4QoikJ7xDu0xnOis1FlouJi/ktKG+l2XA8XoNAKbOkWMBVpq
pNO4a1KMUGZ5FDW4HTjkohtbt69pFTc+6qIRfv8o8nhkpHcPowgRWtY4lNVJ/LJASAjB+Ixd+mhZ
mGJagZRiglGcX+mHKA67NZB/+VjGFmyGRGJdzYp0UHLcOwdTU0/TsnRGpTlSqRBWFnZWB/xkuoOh
B8iisXUAzmyMTL5Jaew+SZJYXUdz94ABI4oKzqTZUjZFFT2VNCUgSIrbUG/HUznmj41f3/pqnNkK
kXDDp41RlOZidpYayrDzMIbrphbQc8jZk9Elz1PcFY6qpqETqQpzLpVm3OVFqq7VhbCieAgQFgo7
Cny31sRSkBcT0DZPnuVCo4MuXdMczT2NMedrBu3g65HQZ2vA2E9osskyZC21kd9r910U0xL3jW5c
IZ2E7p/QS9Xaph2FwFGC/LaeeM8mC4eeSbruFwuroUtZdlH+opW6sMKHLLWxJWAR6mLuRYI6oceE
GWliXGesbDjGUfg466TMQkCfMo25tWNp9LmNdl/ZMFiocHyBkFqfNUyifE1322A+DhprhtOPRmdE
UzNlxBb3opUO5QhiHclN7s1NAw6U+KmN7D5wC6uWyR9o3Q0SqIeY8AM0pRocfJhmlB3AL3lYPeAB
VdrdpAdOKQI4VUUQPrcFwnsGQ+98IXrxUbS9ttslA/s6lc5tQFvhbLAtKrKobPUcB7C0AWazAm5A
Z1LVYbaJZlcWlNWCYnAndZdZmscUpm5T4Kjg9OoEhqXJ80pswuc+Go7I+l/MMe3v05hikoxJgY2o
wlxFER+tscLMHqjJe10gQx2m5EKKXD8kZvCEg9NXU+xT8ugq8rBloB3t41wnAc0hPgF8wjlDts2J
Mq6p9ey02G25RWQuWksaz+WkVbuOwZWbBF7vyjSVeWOOfvXQwZ24plnmh6zP66eywDSwj6A9fAxd
XteN1pJF87Itqkm2OKueZUxk6mkjSiwyuqPRRjBpKKhRBLWhdn85mv+rIOXd1uZPsO67f+r/YAMU
zbfE0ft+CHJb1l/bdPoebjRve6Hf/+73eEPCAMDArVjUNes7afsdz5WkPzBOkSnZSszMlZbhHt/j
DX5H1WWRv0Q6iH+kRoz5Pd7Q/1DoPkLsEiGgTsc68N80Q6WfuxGCLNFYpXe/kMlvg9g6HJQeIZ2x
RRHYaPk3zGCdTPYxRpU8oS4g/bHpHK66wPogufu52P/jghd164xJpKnc8NrMouJUPWW9TqyI16P7
aCqf3jyJ81+ZwNv24EWC8OMiF6E5ihZ0yRiKbZPuZphVR81bZ2DgYhBw4o9PPt6JWCXua2WGmqip
zuAp5380L2zpVL9JLH9c/aL0n+rIqyI1EbZiPHgFbdbUF2Dl5pXUIDEEclTBxOZoBWZoC2N2yLMP
0vVlhf7yyktQ+SYlwY4bI71KaLYC26RZeG0dbbUe9+YA1lnsz0Nl7I1Ed2r09j7o3ge3+71FtNyI
N5dNgLIrVILFdgITu+pO6VX7GZ8/3BHPnOO/v8iS9P/I+X7c1It4WMCdqG3mwt/mveKUqkWgOHhT
fQUx7XQFNW9wt99f6d3Vc9GZQ34pWtWAQmbQTW+eIHdNEDTsH7QgOqca4aY/e2zD5CJ3GH8SMdfu
B5f+9QPEuuDnO6nPwogPMiJOzK+8Xjy3yLu1OmDALmW9BIOahjuq7itTd8jZP7i1P1d5/r615uWU
dNMahUI05nabyOKqHCwHLbSHbM+j60SdHne2WcbYTvX+45e82HOgmiazak1zWz6Ut9GfWKAPow1d
7n+uj4gnKVz+xwtd7DWJX8cmqEO1tQRjVSh3mQRfNlmvy2dmR8NxsRK6tRQrn8QPNzjpdYzPP5eq
eTlhXRuImAa/LrYtJSU7upce8mMRHsNbFNrr8Jxv5d3QGasEHZ3Tf/P1HWTpKT8yoWbcR/7qmx/v
JWz78Bs8LO4CdnMfnzXha38QVtiuU41WjtVXquw3aefi8uZWnqYdBZfEBFPqU3Edx9v2aJbS57RC
JvEZBnH1zVxVMjaDeKBtWgUZp41vxyr60t70N415lFzJLg5ma2MmsI3daaNthb0/bdF9Oaqt+OvJ
q3eF24pr7Ey3+YaatN98C4/1qdlE2a7d1CfrRucnMklmNd5lN8K6u6rOFWr56Fr1n+LPyiHwTLy6
N7Q4NjHeXu6MPfUz7t/hivEn/ZNK4T8/CbuBiRle7eWeEe+ZNfvfdkaoo59fLGnIrCAVJnlL5IdH
luVAT26w0apWeh+fjSXx9BUn62V6eqYDffvRGlyOnF8thostWVDoYCWjKG+75fUV5ZUhWegfEC/K
j6EfYZuKs2b9GEkIZ9lW+rY8Z5HsTXD87YdvuPHeviL//PUTfWTzlHt/a6p7USmQXDAKdzKdwYp3
zezPyKQxhUk/p4O4x7BFcQst2M0hnQqieA3ryEXMILqL8dzYDxjrY5JKYB0tmo1pwGMlQGBeRRUu
PfQ7rGRFZNzvBhNPA4J0t4pqhzOxcyo5vRIEvP8GATxYJmPIBpq0GvCS1vSY0Jh2nAafDboarTh9
WkwWxsgM11ReFLvvpi9RHl4146JCp2GZBup5lLTjlGuOGafVWskMUJwZHf0qNozsFPZ4hqDrJ+++
LZiyGUgNzTkp24h426+nGN8N4PZTXshXOGnYbfkUmI9S+4GH1zsHCUjFz3cdL1MLy67S32LME1cP
lhU8mVRSx6g7G4z7DGe31cubyTyaMzbPPHH24Q8Osff29IszrAtxINQSxFSSXz2FCi41JmbxCiGA
bzhRYOwLlmJbKx/t6T+Xrf73DDEvDi61NhkjJ2b+tso9vprmk/yzyJdTc1UUNyEK1ia6CVERznGw
MQzjg+/5TgBrvg5VeRN7zFSwsjEQ/K2+lFAYW5OXiB7w6Q1hyy1U4Oq877XrvLj54FB575tenF6q
gle/oi3K/21pWbu0qT8JGLcuDzUuAjcRjn2dnjWJk1qX93Ows7a/v/KvIyDswH5eTZinYIpd6jE2
tNa+UmV0Gf2+sQQigWlf8t9LGPT7S717Vy8C6EIcUhNxkrwtJrprvrgztbtF89IFzSdTz4mMUIIz
xkImKf3gkstW9IuN0rzYoccZDAcporTt/XaP5wLmXzcmRtR4KrmtJO0jdkOfLudrBYCPkkzGR5u0
bL538YtdWm0mHetUQr6x3yeDtfHRh5kcDljPIPVmpgKSIcqLKVtUQucRN9x9llpXGe5fVX3K53E/
p8M2rfwvpVIAFVAjpKPIWMJKiW0BMbS+Npt1ouyqhnbBfprZijxaTvgOhxJOHL4d4lowyZuJlEQm
MjAxvR0xS2bTCnmyUKnV2KEYCZeD2w5nwPsbZd4Pi/fEuSRIDL2+92prm5sbtFzjYuK7Mca1OLoF
pdeVQOGTgE5A2OTvp+RBgRjJ9r76gKS7k++s8XOpvrTqfZbfSr2XKF5vvPTtxmi2fbMVtTW+OlkC
7+BJ4/KhcRKvR08Cpuk3YbANtK0WIlBYUyLDVmlV+hT3hFI+9OZEItLHo23kwiZWGD9Td3exXB+U
IuZrzchTkr1V4jBKeU6fKpeKiq1E/TrpAGcCuk7VaZwwxY+VW71uvW7aiuJ8Us3Piv6pL6hpTZg1
BZyhvO5tqe7jVFuHVuSF5vgsMQfaMKdbKwUGbxTmCOXSzdSYn9T2hK/uVkn1O6w3jrmSfWutcG8w
90LCNoAq0HZqdBeXSVpZkJr45EuwGtLUfBsEc20R5WRN7eBC8fUveXYUXkcmBVrwAitWP2Vp7M1V
jlKFmyE0Oey5KR7EMLmLK2M7xehA/wyjCiPzAo8gCpAvUbBhkF1qOSnjyFe1MhzDznRjrfbEAtP8
NMepfsCuGLeMFsp4xPRLY3TBoMjbQCjdTJ7PUyXaJgUmfM3QBU2epu+qKN2bpXktYceSt6NbdYpj
gbKUIT4aHDehvGGMyG065ldx30NGqIQn4ta3CtyOPH+slltzRU551yaflQSyeEZ3jNSINsHSlsiG
b2UOuZpj/w/IZKjdNi2bo56K7hSDXAGGnqbI/FOVx1s8yCoaqIvtJC49NbAzmoJ+wrEu2g2BepOM
6pHK3+0QGE+4RQGetE4iypswTdcTVn/tKtGnc5UwuKTSrntxOMhmwgQj2qdi58GVeUombQS/2Goq
5XvD3OjhGcNlFwH03myrfQzcFcpfhNLn/R2vwwBbesJtP0ayqCbRV0QZsNhUBBjToYgP7KyrxMDD
OoJNiD46J9/baJZff3NcMcSnpv7Xddtq2s7NuDGrHnEOMkHsv7Ql3XzJsLhtsczodGZ5fZQ9X4B2
P87ni1DEQHOsGo3Sb03m6iEePQYtLzjcTxGLJ6XDcQmDE7VpGcLE1ATQy+yWmUVOQMAn6rfVxNIy
TNsIKqeEPhJLxiDjUmDkNADo9WKWFsPKYRu3yqBmUzOGlEuQIt41+RdRJNp5jgbZtXyNbpHKGcnQ
C1Pwlkk7PSEaKjToqomZ7VjKIAq6SYwOyTWjDO4yDBd/f8C8Isu/OmAuQqI5BNPv+yDZKiGam3zv
p7tUvsvFL5wwK42s0xw7lEXY6QcjDvDnBlmkRcwqUkcWsR8dt2JujxC6uQ5ew5wtS1YORG6nrNLd
a0ZDfXD4Wr8ukZnGZSwlqeGsakm9zWCAQg5hQ2gdtFwe0sdWvRGtU43gwECNk8jXNdIg2l/MlGgP
MnNessGw6yjnOZ4j+Yhh0cAik/epWO0YleV2YW2nid11WEimD0rLcnuiiWhXqe81IjROxfyxWLcb
rM+DJHd0H0KSV3wRGM9Al0XFcBTBZejZilYkdBQCiOIuC2DYZjtTGmRH39LsZUkBYJ7tCI/6Bnoj
CYyVhBIAO174TNH22afK9ivEoRQMGLkdSg1RjzBdt8zlkhMRUft10m7TcCvHVwvzoeOWIjWsQqYt
SXl0KD7D/a8L2VybaB+juLIZGWRPMZMp+fE1DN7o49aH3ZvVfslbcZUZdyqn9zIOh023m+sPltWr
CegvlpWxhGtv3mjByAMFYIO8+WDGklfgje6lsn6e2sILkqUDudXa2y6+DwZGfIxfqvBay3qc9Uil
9c6dMbdO2+aOuWtrM93HtBeYm1PHr0nWbjCmW60aGVIU4tSHStFP3C5Zek4dfR/fi5P6ykpoEkWI
nhkhkunyNtN8FLy9Q38T3onyAdXOoQVyTZCk4dikVokd4/U642HPAKJNIldOnHGuark7V4UbR4Er
5YED/IBV0kczj4134mbjMm72awkCy2fsXfrFb2REq/qRw3svMo8Ny5MN3atTFVnX2LM9l0J014le
aIhHmQfHpICTUlfbXq+upRqarMWkXbia9YIOafKpCdXPMqgbM3DcrpUdQS1sZGq2li9JdB+Qk3zR
m/qA683eFAqoGuxB06+dldsWZ+kcJBBVgmfGohuyGqdcAAaurspBx6AIjRvmdFXXbaTpUUWCnc34
uI54vbXjsTQw6onKTcREqCxDU8u/K1GnKap7Ytg58X21jBpdMubi1o8Z2oW1EP+lG4zawFYm0RDL
MvnOp3/2+13udejlr5bjRZZQBDJNA5pNu6gCFLTqxbEJ662eomW/n9qrUeCXU9MrA82pGusTXpEw
ZSOuae25mizv47Ki8k7pw7hIIuap92lOS8LWjNE7YhewF6erZiokypn0+xImQSoIK1NjuCP83irz
bbsNEnOPVwP7Lz3eqr2GqWXU1yyroj1Nn6f004wgNdQpKwzZU9bNW8r6O9laMbiDGNRsb3Bwi3cK
MmDZ2gzaFnj2gxv73vq9yE+MUtWMdkj1bQUQwWCNB4WKVglpKtkq5u2xvs/b4J4e5L4Y97oCutii
Yv2PF18+1JtNJpkrjAbqnjYNBeFJkvHfMPdFaX3N1G4fVjKC3H6vwDMsj9GK0z2THgG5vxt60537
tU/0e/mgcRG2pDnsiVyjtI4z44oJVHul0hz6mmc/psZfUK1caleDdp6L+P733/mdCsZrKevNV64T
wRKlcdK2EmltTrPINM9LXr9UTlJCE+Ys4ID4X5/uRXAgRiJjQcFxtrFefdLZmzWQ1VJ7lkNrr5l3
WYRPp2ZAztdnQZv2RsgURfKg33/VdzL7xYTn7dPFgk8C9pC1LVatzpDp3tydJh2lMV+zSTCOZQrQ
7690oev63zhQvzit5H6ewrklT6ymK0bHOLGZfRL5jsudZVqAV7/AtdmjFHNUNoqDNJpzgNA0Vj5a
yu+UIvWLc4BhU3Wr4AK4TTgtGZqA3b4Cnk2tnPuJgN1pW8mTUxOfVmZO8rE++ObvXfdiY0xTFBGD
OpnbxmI2hfGwvLuVf9/IBgHOvJe49XouwMAnZ5xGP7rf7z3aiz2QUWKwZ3Rwt2PXFZgpbpr8fmn+
Y+gjrwRmuukS1AUhp+XEXbDLTfV6DB6YqfnYKfE5oB6t1LBW/kfNrXfeKv1iF0srJeo09P3bMpW/
+n3gNqq2j0TNY3QYQb+4B+fZS7720fdf3p9fHEcLzvd2aVdKRhe5L63tIMdP5v9Qd2Y7cmPLen6i
3OY8AIYvODOnypoklW6IkkriPM+88mv49fwk/ljdvVsSTu/2PgYMHAiNzqpiclhcKyJWxB//T+mx
1LpjCzMf9sqQE/h+VaeuP0Iv+5+dX7+YKlqJYvVgMMNVVk6qCI6kNo48f4piuMul/jbTE2I0n1rd
Fw7xf85Wab/srspkVJcZ1iUi9ukUb+opo1o2soJ3s2jAIixQrBTxun8zl/9qVH+xVkDRi6LLd4Ze
Un+7wahZp8sm473Xk9TRs6jAQNOLjqpGv13z34J5PP29psN/JYyHLhigKLAHf43yuLwWr+sr6FLE
bf73//xffb7/5Hfr69sroNPg9Utdvv4BOe1/xID889x/ok5BdKqSrKomXGg/o04NTQHeSPIbOOge
Lf2BOt2hpYIq6ebvxG5M6T9Rp7KGgAKbb8lUKd3+WzIQPxuFHXOqwSIH0yJUgyaY01+mFXJeXSFV
QvesRdQUW+FUKpoDdY1TC6PDl72c3tSsXv+uPvJLgeS3C5t0nCKygKoFXf8/WwlA+VI7DPLwDEOI
28H7Pihw4Jv0du3EPoJYuocZrOW6TRegBhN4S7CRdT/D+g2iDF0Lf65Amyv9UaGFbGdSy7bVTYjM
kZt6yNAlLbLRiYUmnNvmNtdfxFJFWxTtiFi9L4v8qW6+JCRotbY8K/Xm9qX2lK3TxdQIJE3yb/lS
Ay0j2NsWX860F30A2a4q5pMwCDqMKwKiY3OGsGnjC/TqmdsuSZu+yrE6hlNnPKGr7MKM8UJ4+Kwo
hHHt4BRp+pZUiHwm8b3WLQ+TNpLPwlbaWWdc50J/SpEo2U8JYWA4Ad+EPmMOc6RgZpOuvgrFAA8K
PzZ+9D4NDFbee7vRWcYD7SMK+gqa4rJxPldC9HVtYBNDJi+oDtkbBOOZBwRP8fW5+WRGkdvI2+dl
HVSEHg4JWeMDoh+TK2lUxnfGHgXosC53B/rYwKLCNQvaNadkCliWlL217zX0oj82+NRKKc+iAVKZ
5I6Sri4ihH/jwt8L6H86k/fpAociQCp1Z5YAKf3zdGn7thwX8dA9A+p1hEU9JbsEZrtSZ1Tv12jM
LFmb76QsfUIR5JSYhavAop8X+jUlywlM7rEZdK9d6cBCRO5TXCwfCij/hrrxk4MakEZxsi1yE3Fy
1BTG+1K6B0rrpzD5rHg0C0Wua6W1tzpaPpQ9TVcJrz3TzpSFPsEUj7eJqJQsp7aq7MMMIG9/OzAa
uuxN0FDYyQvF8UFQ9wmOJGyKnChQzWln7fXzBMwFBG86u/acTtW2nyd7OpSf551ncFQpR4B8HNfm
pVC74zblVyiZglGO702tvJWSfs6K5S6Wl7umbR/NOHKK4nBqc+U5Sdn6mtLzBG+viPTDGpU3nWWy
JMo1lzoPBprLFH8FKOZoZXmLG+4V3e0CwpdWZIaIgyfD2WtU45EJek626PiDSb399gJ/gmsJ+4v7
9cXSzIzxYw8ug6f/+cXCL96V1az1z51gPjWa+ZQJgB4Lw1tHGLUE0M6zCL50Ud2GhrphJg/X1Q/R
5NdKRXPWcpchht212TmFj0qoYw9dbOh1pEtDg9tcNTe4iJ8Uuk/TQj83SD+OsuYIBbmlg7icurYN
1Z1aDmx3uaCDrk72oM9u3wwfIyxhH5V2Iit+xXrL9PWUolzQaCi3F90RNBWNUdkXekbP80Q/nwBX
eVvNHzojcxpU2lNkOeu0dDVkl/Nh8My19hEc9FBdsSGd86ZxgkMZ6sFlH3rIfaYqQDn20piTvTQa
azh3daxQjeLNQI49lqe7UibFQCat1Be8Pg3ISY/A63wpTcmHLA/2ABG2OHStWBJEWeY1aT8otLRF
cxPU+ZuJ7ugGmdNh0dF2/NrRWSZL4LS77jj2KE+p9S3bAexDjSygjOWPDrd//cZ/gcj8tpLFvW0C
d2Pq7zwwP4aHma6hOpQ2/TNjfRkHTEqs+jFyHb1SBS17FHNWAyOK74EYU+aieS9rUC0dHQTyqA4U
LuWHF6DbrqmkDbqtddDQkQBlrdcpShBpCmx6+dUoR2dB0Kg3wN7I8nMbpV/3VSKxbmPMPm1+drTu
2opQk0Mu8a8fct9Y/Dqp4ZrRwX6C09Rw0T+FwEohtbqWb8Nzkukt3F1oDeyszh0s6UuU/Y1tFH9O
tvw2ojJCyjSpQARLr8rPV5sOHcofM65UqYcjGHNPt2ispCeN5uKhVZ/h36RVUj0jR2AvFRqAI+hw
cYoSS48q92+e/Nf1TCfM/sCGCL5VgHf2l42trJL3ledpfp41BMayNjzA2l3sTrWtNIqDGs0fRBmo
/NFCHExNE8yDCmAc2nLWk5CPjlZr12yQrwN90djrYzLqZ8RCIJaublkVn5B72VXEw9ocL9JU31TJ
vKVq91HZYvrzVKo30nN5mB60gces1vEjQppXGY6xrpDP3c6+k8VvZQmlBfkwYx0vAjTgcp5+6/Ha
krbc9RkXIQQqjWqXsoGvMka4ZdXbnkbX9QM9YggORc1LDPurwgHWocDOS4enXtDOi5ycmgKerH89
rvuM+XFGyaomKQbaG5Igiqr+nvv7ITWCGgnNPwnDqh3kgE2tLxfRb6/u3wrz/zKG/y+L5tYl02TY
fhjtXSLuJw23p7Ssu8MZabZvP8Xxf3zz9zhe0v8BYTK0QIYK5uRdme13NLek/ENQqIK+Q7l/E3r7
PY4/GGC2MXPIrEm6oKLEzD7x90D+gJ6bBiW6AIxQFAwkh/+tSB4k+E9zRENYbV97tLTSj8ZN/rol
VSSI7Se5aSBSmNaPRqWgd5jSjvC9KKDyfW9WgnlPgXQS1lkTGUWYgJGyoITf0OKUNvDDNZmRuxHd
TCGkEclHIdpkHMbYm16FijE8h1ECITO1CzOX0NNES5ryMXTnrthURYX6azHhgsokuQ1ZFx1TNKNb
wH4SfJ1mtV2qEbVIOEJ7NJl0nbpEpWtftSwqr+NhlOxSUdB6kvTCk8bOnodktApF6e5VuVhsYYE2
fB5pjFFH6BOR4IJdYuYuIqgEOLoxaZdpoWMCuIrWY4dmYxR1LgW17W5eN+0tpRf42/u99JGewxeP
RofhAnuBwh2egftV5dOyTOl9rbeHp7ZfhJDALeesBoKxKKyNQB06dD6ow6fbRR/0+rzp+gKzLTIh
b8Io8nD1RK9HCZbuk9zQWCbgYEjoIYdjHQhiN6rX7SWbsv5gK1m+etnS2odNp/O7AnvzsOWddo77
oXwaSql5SdFEfhEXEb0NA35OhMC0rVJv6CRtFwPNkqOZiaTKlVhBk1WtRrSqYhpK4C5zjTU1La2p
l2OWjtTfp6pqP4pSHYHvk6KnYdFLAPIkQYOVJG+LP2B/EAlt/qAi5iFbdBApH6KpTG5zLiF+AKfx
2FgEjP3HpjTUz1kj6EHf8KYTmIOeRDE6fJyiHKDX1pthPsWVG0ExFQpmSTNdv0i2NGqQ5WrbZ5Vk
61u6ZnTXr6nc3y1oegpo5rwIoJCvSMRsBH/KfKdXtLmp44aOSWuUN0WAM9rI9/SwMEsviiDmt2UZ
o5cZYhKk2lda+GK2JA5U6TAFRu8IgckD0phclzQzLsjc15+WeBA+Ibe0PqeUCm/CBDFKZ3CIkis5
tG47kUwkHOD2JQinHXxw6xn2iENSSlRBDcNXCuSO2gxKuPWg5a65dNMzrukO+ZHeWYnh3LRe5Ndk
p3kskghNbsBjWwCfToR6iwZtaJsLgy1GZfMCGSx7XUCqF7UR41uZj/HnDRyQ/06xSVt541GOAwy1
dfmFgD+/oGOS3hcigfiawo8rbkPqKwn10EFFfq7VRvUUw17s9yUY38JMqGNncNHMaMFRhdKrRy1C
EHiVRjBeo94hqKIe3DKFIXdnsDX3HiWo1teLLK3l951a8wodR3KJCHbeIi2ldzGHM7LPMiFIUcxD
Yy4nolhlBbmFFLWL7aAVHlob8JQgwYtYbBJ3Y+uUQleDGuqp9+3UumI0AejMZ0rSkh4vUDqmg36L
5yVraCrLlTezlZjCUsPUobyFXJIogJWoR7st14u2Dbti5RzTw0jDIqo68QM6pW7WV16pR0CWejsD
dhjTgleUCDFQGi8KZ2o4LWTCJ0N708W7PPbVZLARAA5SDWxZesq214NqtSJbSYgks4dMppXjqQfP
U0fP0ABDJ0BTHtuzoCJ8prHUNiP2abBiv1bLcytX7lKGUn2XLV/WIgkQTs/S0wQXwGiKzjTfT9IJ
ahKkhBbMUgNw+lxlqUt5+5UMRhfncFl2HqCCYEjvxl2syYtX+D2bcbrWTU27g5tGNty5ITITyN1W
0knX+4f4S6MHIrxB9YOMlBYCFWgIrqOlCLe8UunRd2DKoRPekIIM4zwWhgUgQAGimvJk8QiD82vU
pl6nr3aCeHUnnYzkY9RRqPssyosf0eDYTGEssnOOQOBqtehE+eiPyvi2ZP3TQNkJ90cD8GJls3qc
WvkECfGrhji5lD+k6vdlgSqXAF4S095uH4z8qCT1CEWWqQDhPAwSWBzp4AzzLASNkQzgvKLG7dbW
horYaUz5KBvi+TAhNifVnV0hRWLL+eEpEUA+xXANLGXj0OxnVTSEmOQhyHlYUdU9oZTs9q12r0qw
3ohD/1WCK3fdlOuWrh/nYbgUnfahRKOVo5dPpjqdx2JzelweBICtY6TKRS8aRIplgrxUkr9v8/xJ
qKSvcgJQSX2oNOMlV9G7O8hPDSgGOTU+tOmrwNF9e8GC2GwLW6cax7s1gpequuyjqM+DpQ4UmIFp
SHN7arcEXG7PpqwcLAQyLSjSj3lxNx0gHwSnYkRl0G+i3VaZg9YjnDqGm8y6Re5ZBMS1BEX7rekO
tBV+ieTRWxKA9wf12My0HCGQUiwiHv2oiiGTZBv9fCqvqfilSVOnGCIok/MzIjK0JtVvCWp8a6G5
2/wFjnO6ey+6VAVL+YgKwVadFOXLtsu9qQ/0OUMsazfGy6qmvkgvxwiWHnSzSVJs6dazus0VuH6J
J9MlSGK2MkUFb5fFVFtAikaZMuaZ7Fb0il9bs7zvxgGp6/U61LKXSrA9beYXSauowr+UQtqCXD8E
s1iMNiBvyY0r/bEYgUzSZ1Aex+qW107aV/ZqfJH1J5oLkC70Dflcz96Ufe265pyWd5P8VEHJA4FO
9alENz2K3RXexb6M79rxaERnZmFg6mH5JaNBrDMo9fpD9T3RRas+NE43H7XuYdyRNNAhyVnILgia
Y+NNhQMInK6lx6GYfSjVTzE03iqoTLAZZnnSo8dUPg8HdLFlT9QhIWev0JGqtw9qLXw2M2F9KbXo
bgSjr1ZnOHAt1CrV7WPaWVJNrbm1k/XW0YJvuEj6OuIS+3qsugopHwFntUNs2OuiiFWJnw6Ru3w7
oMtWhxvyecNHrQkl4Us7nsb2KVU+0E8NHCSZOjtJQPiQb6L5eAAR9Ul+XsUb7azW2IdshrCYT0bj
LOVR6ANRRT/tVAoPa/E0CPPnHD0GXpsSQig1aYM/b9/M/HTYiacRa3ML9VuUHbuxAkYrBlL2sPAR
/wR+7CQd2nMm04JBATtNXiTIx2JYT0vuG7ZQ1cG7KcDCVGGEMR0c0V7Uf5Fn4OMuwWao9ddhOU6Y
qo38yXbUaEmYoRFQI3eQZsS8rzXUPZhcslXC+H0eP0ysoEPvl/Wxm17KNhCLYJ5RoOpiOMhoQwKV
SKOlfSjouS2dCjXHUtd96GDyji6wDF6R9iho35KlcgQKSAY3W689bu1J7W7IXtr0NdkzMbUiQ8mV
VQjyDW7RndN5gZGKtBMCeHRYufr0tNWoYqBTUST3m/Ed7XcL/aN0DMoGHQgeAnxUFo5iBj88aRuP
aVaBBuxROyIem2nImufqo0CGrxytIUXIlbAwiVELAJc2uWDF7YaBWZmh+UZG+K4ocys63Gv552q7
Z7uODqi367Mr8/eieUbhT9p2keJA0C4ScvPZ5y2H8kz7m4yAKP+8d33fl7AH2xl+IQA2jZ3598eM
jwofeCyLdXFaakjjrKxDlW0nAi7QNmuZWwhyrw257aG665S1pCFNF6bPNJCYUGAt2hme6cabNBmS
gEqcPjVQl/r6Ooyf1Cyd6XAfJpxUIX2kKfHazAId0dBVPXJmGHHX7WDcaQUqUMOYdsGAqOAxmYXZ
kUfGv+8y2pymjHdqFtMJit7VARHwGbKsrpaOTcka3PZgLQGfNQ/eYGooHJdvab88GmmELcZkr1Xr
JJlfLPCz9s81Y1/rle6MetMcY3HZkeOoPk5REBGYWEsPx0+5eqYQ2wcY7wvpu95vg19qFWLG0rjN
16Q51J6whTp8X/G+yi+Hcrxo4I/Wz6vwLDVvUi4vlmhchvIBYePT2kEOX0i8yZzkp9qMLvYQKTyw
+k9FROzf3BVFdQHNgSIMws6lH/ezPQ4kNcwqC018iGZSWZiq54E3odPv7w4rJpEceP+GyKSsHG6r
8lomQ8hSuy9Q3+uDsQoPyfoRmiSvL3N/n0wjWpZTXgWNwERqh9Nm6I8iCoDFBj19ggfMnmq436Yt
+pzUzUkGe91+1zYY4w2EOJ8jwxN0AlATj/zDhv4/yjPvJeA/8ydwPBki9NI6NJOmyM7g1zrXJqhd
0antdMr0+aM5bQIM/gUZsREGu3y75GKOJna1pO7cx0jfwfrsEGsIXtzA6Ph+L/9WnuX/pZz6Uyrm
v5AKlqmrurRjA/+65vr4rcpf8z90r/r/5qTw648Dddb7sXp7rX9Mz/zzdH+kZyDq0ahg0iNPRfNd
8eqP9Iz8j/e0qKZIKgmYH5jHJfUfVEAF3RRQqTI08ib/zM7wJ9rymGkSiRmkrYBN/I///hNqqv/l
5x/rHL/Snf6GvjFo3N+N4w+JOwIhRU+nTL5kYXpqj/0VpGFARE0ngWVcpOP+o3I1rpqrgxX0elsP
1qP4CM+GeBfdp9fJi9zqAg4uwEV6pZvdYfKOkt05/TE7569FCAs/XFw4zSYEgXDK3NhZPLQjvcjO
HcnRXO04hTnUYki/83lxJL9x8ofoiHiEv5yQfLTboD31rmLTN3qijSpEadDeHEB7QRdCKuQhunds
fYTOndU9eHWgHZvH+Cg7ooOcp58u1ngRnSZsPBQJvfIaI+ZhiZ7sDIHiHC47CBYu1nN+0YP2Kh31
O81vr+slcbRQcbZjcU3DKWg8wly/8BT3EBCOHev76Ha4Fo/50bzWlzJo955TF4JBnhNkrHu4qL5u
095I3wKqmBeUIEBVArSkX+c5upFAsJYvNKqGgM/djNPKXm99C11Uvb2n1DJt0dccuP3c6LtmM65e
E2jvt6G4YsAZnNaXHVJUVh32nivcovNyJOz1KeDZSFkEo185iTd7bbi5iFKcRkf04Wp86U4ARj2I
3xz5mJ91d/Z0Pw9Ff76husq35ofyPvE237wfUYsOaQ++R/bHzn0CWTgh/ckmhe2vzmQjuGBlx+SY
HQ1P/i4e8xt8Ml/Nz0NQcx+901njkx3bszNYuj256rE/z552V4eKF1mTC7t9IHilkwQw5txHd+t5
dVpH8BCbtSurdbS77EE4l2/bB2Ixgo9414Kw2snuroLTueoVnZtLH+aPzXPltuHyHV5SWw11p+Qk
6S05TT5bSh8aa3dwkQD3sotyUZ3Cj4Cwjw40demjftNDdmyMdurLNmRQ+a06pg44Nz91hI8Ilx2l
0/wRFI0DCJybNdzha8pn/HCgPJQnORwDHBlMlMZVeRBvzEQ/clOvcFvWicDv3sZT8Sze0i+sH47M
7um28SFn1Y6Kf/DSu/yR3cRZOhZn7VKfjIfsorMCunMWJkdkbk/937A0wwz2k6/5c6nvpZEflvpc
j1Kt1a14QUjHBTy/eIPTOPQpBaOlWw330Dnfvw9+6sG/6xZhE26O4tI3Yw/O4Qk0rNW75SsJN7uw
BYsNsTe78ETZufUhdRD0tSCjtWmpgJMmEJ0uZIV5eSDS02xlX1NXd5lFNjpttujInu6RQOF9y8zy
4aTEx9LPbZoc7MGChsYp/SWo79UT7TMuJBl+7Kd++g25joKtIvpq37Yv5fMUDCcQy88GXDJB6q93
TUA5DgEcezo9HGzdPnxQnI7fDUH0knhaWJyUMLcjp342XuKLFIrXOD0bzKWLdseEDONQetoe1Afd
7b3pqF9KPYjD6Rifi9N2jbzeU+5QKqhvBkfDkm/DhntZfNRrmN7Lvh68yTYsWEmt76SG7deXwvpK
a7oLm5XFpsHpXeGIZLb19j3j+7PDmuTYyKbF2F6t0uFMbh+qx/mcBZOfYViNaxsMtLyr3kQfkyU6
s8se0069SrHWwGQ+Hk7xR2ac09ivmiWEqb3Z8BZwc2/Y8LPi81Iuh1N13rzJGV26ndzxZN6QDuan
/Lp5g2e4xgPA+sKHhoCpJ/mqQ1LGgSTELdzKVi0Cqbv1uF+3uKxf4jsttmL4yblk5tZe4rIEwjao
XcUnxHMXJ7dgAHa6K9krB94ot3Pgo7bFE+o2NsqJXu7N1mzBdO6PuJreZX9ljdb3GI8wOVh9a3Gq
UHVgQ4DfO8w4qg2EhzZA5fRJfyGtxvRLP3WcncJYeMADHZjGGY9GP5ATPegh7VKW5B+ChpMkx+Y5
dkb7B8f/H0Vsv7nGP2O2P9fRHsv9uI70NKdkawiX1tUuG66MnaqP8pnTBvAoH3gnyGJ4nWPYPAFD
Odr6OeFNUL5ncNDDcA7OI70j3uiqfEwZjQ+IC3mrW1pvlV3Z5LysxI78iZHUncYvjmvADpllCOGV
ty9ZNljO4nw2fOJZD9cMC0PmxW6PV+zdzitma582u5PkDw47ehseOHfi25ovel1oHCMMFRoSmPLI
LVjCwufxWIT7CftAY44JdnldvJZPCUazdXv+jW5Hu4IPxYNl2PuvmEGv+3zuAyCT/EybS5g/KJyo
pcfTZEpIXCYLZ3vhYfeTt64YZkyWwfntQWCIdYC0YAwSx3AQumdWZiHfuoC2tXWr/TDydEjD2hoP
w9S6Mmg4cdnDevHkrA2vfs2eOD/jKlmdHbmaK/iDR5LeFZ3STfmn2UQVR87HcDOnDrfiOXINFw5f
f/3Oa7EbhwX4BeqA+DFCVOK5P7XMHcXfHPqObKizbC0sec/0D2I7F6/idZpMU9ODkECEkAL+LJ96
BbEKE90R3MlZWTgQRfNm9r/tY0YDGS8z9mJ8B9grHCOsYywEqAdYjSy6EESQt0/l2jX5nujUXKTi
GUq4CM6iBTm1Q1qUx9lDpcGDYTjAEvD2VmYLA8QRB2ufehDUMXhVuH0yLvNxZTh67trg3RNP+JHf
nJOwP7b7RHU0/3C3v2ndWQM4ypiwCCB5nV+4nf0IIwLPgLiTVdnfyVRYJrebYBVy1uw+FqReuGnk
x94HeeDmc/4T8AMCEQ3A+I0Jy+0E0mnwtUALBrxy6kSuGRxO2KDT4TYHfQDrmLdfSyHK29dI7GRu
8j4xRVzFzI1mduN3mn0ISRtyNcnVWXn7lKjO2Kag2Gcy1kVgiiUYj8jtfBIfDnGHTQHN7t3t0/Yp
CfddqpPA+lEHMD0DMcLVw8qK7RpAPDHzBLxy+wWsbth5YFb4DTo1wYFVvM9UaB99WFA8iLi9ILLn
kxnSDu3vy2HgEPqgLRkLPLl0iTsJoS4m2j4ESTh8VTDD5nm3VYWPVjlTZp+W7HOt1KkYUXIoXEJn
VkmM5eoyoj5L6t54nu+VKzaNd1064qV09vFuuBnFzgPCX4ezWbkz80bgXrOJkTzyZ1blF/t42CnH
QObHgsTU+zPvZb6S78eWGExKOqPDkZUQYYtk7mrCUbAuCKMF37ioXzWWr3C/+gYuhpql07we/Bqz
VvOd0a0/MAOI+iWepMe5ZLwbgUW4X9m0dA/dPgIJ4lebsC2InMppPJPnpLEMQ2C4plM7BHN2wSAP
HgPrCEd0gHirwvsMXzwRi7V7nn21rkgavVsZdGFxcDLxZ8OjU/Q897Rx4kcSxhTaYytySO67okev
38zX3r0etzKdE2ILdNkt0cofkrf6ug91e1S50YJhwHry98Y1CckNP3uKCLGbu9JvCVQSR8Y+sQs/
bdqluivv129LsAcKqMu6iNAEXYDlYKlHvshh5tUsrenErsQtWMf5JT5SgM48sPVOfaQQdMyP8bH2
i/UM21ByBzTv0l/6b9SELLIvPhUfmyCILsFnClZ+GnAvHnkgGxyXxwSzEmf2W3uxUnh2JguSY6Kk
2m88SFKJoAhuiXMQ9rZSq7Q7oqI97DqwPyFdu//zBkt4O9gxewbTbtw9bmlcXpC3XsbrcobO3zOc
AUoc0x8I1BYqH1bP6SX4fVI3CuXINq9NIPub2xKy57YQNif1Gj2Rsh74IDzqz632TG5dOxOIuQn4
Gav0yaPYqq/JNrsAK2VYYMRwtacJYxIOpyisnxlfJgrpjbuRXUh1km7zwTIaK31WQokITv6svBlP
yi31GR6OzR5jbkd7Sb/RhHrSbiSPXHjJcyvNLaRhYju+pzzqdkHp4yIJM/c4FD0I1Y39g9vynCWR
Ijlrnp6btAuLuqoD59EQ5ERSqs8vrNburRux6SusvzUE2W5+Ts9xzb4GzT0fbRCXMC9ALVtpAxTv
09D8rKpWwtc+SY8RtUHmCR/qJw4m5ttfL03jHqxrKnwNzGQyS04d7vsw8/29mZwQ5NyrspwOnwlP
mYCH/hwFvWNY8ROpXClMAUH4iVfblZO9iMyHrwsvMfo6O7O3uK+AkzAKnWVYULXr3KNu665iaZbG
7EI+grk78NPq7GEoqEJLeY8agf5xCYB6Ja3s7LnYXgoOlHge3ez8dj1QA/pOlh4qX3utrTnldqSv
ZZiGnZtcN9Vbvq8eOh9cbo9uoRNa2H61XKHg/BLL1uBK3IVlAnQLDveSp3kQ33AbKDSDHbTit+Kh
uK6IJng1zm0P6wiCMGsRc7oJ2IhedJfZjlmPvcwtHdB1XEvwRI5pcAP4HF4cc9d+HWwZR8vN2/ui
abh6Q9i9B92ptwfb++Tejpv9/D3z93h2H659CzJYbKG5yIqLbmzh4wEbpVnTka5fq8Nl7zc12vwf
AyQx0BkGieicjYDE70T8DmfGL+rYf5pYiKT3qO5wQpKEmFqkruTBfYVPpXy2PweDzjbUr9yBmx2d
jRtBZxgjv4eDMDAQ6mau4bVPNcbfDAsfQqp3wiraozgS92svdyoPoATmkXn01IaMF06JGsWHzYP8
CKNs4HspYvhGAEOrhSP19/wLcm67GXb3UWYLgFEmLDhP0EB974kYIS/nQpk741sIXCy+wA0TSHlJ
iPjLNQv3GNvQGVDJYgeiOAsPA5OQ23xjq42H2beLB6KKfx1/g1P8i23sL50t1KPTcq0b8UKQSqRZ
QvBMYgm/7r4Rp7jwkaz4kEq22QDwAnQiKwqd5ILIHGHTciwgXGO4OniXCFQ2Jw6K2x5vLaG4+wUf
El28gkguicjU2u6i5+gSXbqzedeFKGuG9M2Q4TCJWHubHBNB9XxUyRkhPPC0upTHw4h4b7Y1LDYw
/z1RE5TH/lJ40wnSC/4Dmr47jQvKd+FuEUfPeJz2bRt3OH1cPi7WTccJlX7/DCLnrr9kj/233Q2I
T7t/Qw8TjjU1EK0aF9Df66fF+jqxuEv8wW6qTEvln7DbebwdAoFYBzWgA2Djz/QqYIJhOrYzJwG4
S5y5+xUk0E9or3iiYxy17yKBL/kjpxkw2lR8GDwSSyTpdpeysbGcCVG5vk3mxF69gktkTr8Hrd7u
lIBDebODmeCYPUaL7hdvj25QXNmjZkv6sDl7bLCn7yS38XoM2T4Q+FL/4Gsedbr3x4GNkqCwxUzx
RqhIugremdrhsZLve43lbtWksiYs+kD1CZepk0HIYMElQUTvxCOPjhkAGeBOHw73GwtNdhdXPqZs
9VW8Nnpxl9hfsZeyy+Jgn5V6CHzh/BfiH2Qv9kDVgfmNnRg6pf7KM1AusNXhzrw1F+Fjdl/Sa40U
gZtdZpb3bkTooottuyQIa2xoD1KmYOfsc3Lmc8dW6wT8x3umJcAew86iyImNKO4XzU6O3W5Agn1r
y+aaNTvzHgnMLRbg3R4ijsQ/e4gnuy3Md4nVHAuXplN7DwwXBm4Mca3YkgarsYd0DWEZmRyCukY+
75sSnfWYvVsu7Ng5+lpc49vsLNikPeVQYmbA1xPP/uvVCoD6L1brLw08Zd6oeZEY+iX6Jt4pR7O2
SEPs8d6z8LA9arkFI4S3OXsga2Aa99BS9Krb4W4myzy8qGH6qN7qE1m1++0rpOl383f6Czw5wMe7
xpGucS+5i8gf79FDdKNf8ZFC2Un05eP2vSa/CQ+EvbkSWc7VS0ONwHA4s4EmjGFrHE6ExGzivC5Y
7wpiDe3WnfTn7Uh+z+lDnKabH2umSHouzz1bzMsLzhHT7wjXHIO3uS4101C6SS/DsTzjhQhoJXxZ
5I0kOVtSE1qA4s29ETvzVxjH2rD1IMs8mXdFiH3HipM+J/Mm30nX/qSHbL3dfYOf+Wbw/gr+v5V1
9gt9rZu1A6o0UFv4/cI7WvWnH/Bd6bDej9/oBPoGd/rwRxliP/L/9o+/41//Roxhpyf562KNP76+
fSvqsfkJNbt/57eKzEET/wGJMU1itJfRu4Pm6x96C/uf0ASVTF0WJAmZzZ2c8Q8CZEQaBOo3SG+i
Qv9bv9zviFlR/YdBeQcqR+o8hgja9d+pyfwM0qcZT9wbTnSNBhguRA/az2kmrVE0c5UnsBOlCN4J
4E2tQPGCnjccXNLhbyqQyl7o+TOb9dvloCQyVRRoqV29t2f/kNXqlArum1xC743GEgvEsDG4gB7n
z3G5jseNZjfMF3Qi4Ftjna0T/T4UUjtZDAU6CQS6hlMBPK8+Si8dvaBBWkWHhyyf8v/D3nk0x41k
7fqvfDHriw4kgIRZfJuy9BJJSS1pg6BaFLxNmAR+/X1AaaZZRQ7r9kzciFlMd3SHRFOJTKQ5ec5r
Ft1ve4dKU7UCRTN+b9K0XCO+7iD5UeZkHzInP5eT3e6BjZg4eTU+2IsmuZinqLzIcwszSlnUYF87
DptgsDoAVeY5MpAZMgsZEVJj7Efsvm8cLzQQd9J1uekSI/+jmKeagz4cstsxjoln7WBIb5/NqVfy
gM6ygR2Pm+svsweSIG/rKBtohKEW5cy4CW2g4zykMzdMQ8k/lNkSgzR+iYWPHryKQrzxlT850c5y
cmA0RtkFmFimMeKTiIlhyKfNcoUYclpuAlVFH1OQrOsgS4CloXzXIlRYzgKRmybD3yEdei6Y84BQ
auWK72oY0nQHjdq9gJY3IfyWSgywSvdMm50sQEGn/qWZQKIZJ9u4qoaC65U3L59kq+rRnFuYaWXU
ARgEUxBinHAiYBOHVM6nCQbhhDKmaQkLccylLPFsgs1zm2N0ECz0uNlfDUMuVtKPOtTIIh8xkEmk
9ZVslAFei+hd9IRefbTt4oJkUiKsy1Jofd+NEMONCdmvQYFmNjPzk5EV0b5Q+qTs3xJIHr3ZwPvJ
/nQDCQns8IHzCCYi2OJuU5aojfLQ4dmgg89JG2qAxjh5SEGYbGMrgSjBjM7RDOszz9rhp4z9QbH2
oDj72nP4lKbtwGOiBUczrMvlnGQy6pDv6OytNELqY0KdCqiX3e5ldykysx1K34NIcNjdNG0aP89S
kINRBGxVtkjz6lZskDSl4NLZ+iyABYJ2GQUee47Ci0yl1lpWbrQWeVidguW83P5gHkDApVju4vRn
Hj2OLMLSsyrUbXJnaq6sKq/PI7uyxnUsifTCeCxuTTvEra4suvohtTizUbS/7LO2fOdZ3d4e/Lnc
pXw6WkNDGV6PfUvx8O3Vf1hKW+Y0rEAJ8wVyxRN84HDMdNd4VhuaajOPrrXJg+R6FuVF547mRe+/
6+bO+jksf+kUf1c/lvdd+/jYXT/UT+fwP87lp7P2z7+9Gx4xyWkf/4cfVP+zWzAKHWil49/5Tzza
PRfGGCvun5/vG/iAFVT3Dw/ZI1ZLxcMh+uLX7/9CX9gc6KBrggBKy2KfzeT/hb5YvgPJ3eI8Z4HB
9v7HSW97mLvDWQN6BtMdAjwn8K+TfvmWzSP6QHWgyPCBf+WkP1p6HrgL6Sz0GB8HJ5vo4ihI5vyf
K0Pm1W1U/ECrUZstIlJqAy1/rfNyW7Wg6HDS8HJuC9QvSjBTz0bulVPsmO7+4gmOVhs8gMwOWp4A
bWDgUJj5ILdVQRQdr6dzCbHab26T/mvhdutFAzowvj89wF+a1/9v5K5/B5r0HzjRBVvKP5/jq4e4
fUjK5zN7+YWfk1qav/mWJTwPtlewTGte2s9JzXdgWKGYQDgnpcv0/sektnDp4HvAzAhfTR92/z8m
NZAiUEZMZoH3Bu7Krvh3JrXNisGQR1rQ1DhNWGOHe6M0pJ1i0gSQI/b73eQZIM3T3IZA7XtXc4PV
qp3inZulmstdHMxfrRgauEm4trLt0Tl/Nm6vzPDDndp7ehpWKjRuIvPFoOTwaUY4LUGoBAUv32+u
3WCIP9dVUWDMOVVXppORnHGN5tTJvXzqnyHEr1aftheCw4UhediqrMvRIF9F8raeexxUsUK+CIiC
9ZaLC5AWnYQPhtMMwGi7oVjPdQ6zo0ZGEX0EYCEwyb4SGTvv/ab+NlV5CYPGJhapJafbRswzpQwj
JLEYOcaXHuW8adWPEK70BInWS96JudafSx3V/F2Z2UdCe9JD3mDsJ69L0C9LjDZYpa5reKsuCgPI
LbZ3P82SYm6YjmvlZglmkiWbFthJp1n1cZl169bzhsfcrztnJUwHipDljtMPIj4EXMus0IApg8n9
OrVdsCoMMz2FlnwS3zgeVi5ai0keDRBRHg4rfmV5asCq2zQglEVhbS16PekARv1iZGaE10PxXdRi
P+TD1lZfywJEbnzXDKhZmNGu8u5DKn/eLmFgQJeeN3mPSSRkFL6cKLUOs2TjC7VqHP/MqYxTs+KV
ScEahHTiEF3ik3P49HOTdVWUKp4+G5JN1ClKxllS7t+e8MunHI8RRoLBEjVK4TtLfPUs3BbenMQF
oNKNN5Vg1iTvtAxv+wJxu+Lr7I0Ui5ukOhEPHRnGMuHhmC6OQpLumZLA7bDVyG5VWrsdWbKyKba1
U5hXuHcuJLPE1A/SSu1H9g2kvAIRYQthcykMu55suBnnpBrj2LgyUyv9PW1E9jGe0NpqYKXvtTtJ
EuZ+5Jw4+KwXK5QHZgPleu1zLZH+0QOnhjVCBswYJp2RhLdHMGQZvr0z8hrQbNxq16LIsJ6HkHoz
7us7XJBN3JJrb10JX59LFVO9NxAd12CrwMmbzVlicXAWoyRfiA6DdBWCLt2wxtWZL4MBvRaVMb4b
EUXc43N2181T+S5Lo3IzOeWptfJi35PkODgeuHo5CxX/aN+Tg4FaTw9bKB2warZauIF4x8CwdX5A
FCdxj4P92xPvMHBnCtCi5QjUfwC6c2E5mt45tnDwMmmxbtsPUwOJa2JT2mTGRVUo+9Q1YQlMDqY5
rUG5tT3h+4Rpx2mLKstMbJzbZiNNF9VS2e0AdyOR7CQGEqI2NZOpQDv4vXnm+tCvEv3j7d4+beFH
D8BpSRoJUyw/wDLrcMb3odHCBo2aTeQG0T6vCuAvPa4DuTeHiMpKcvqTRa28xLm7b5pgXdkNO4v0
FgvuvFrV2ayuzCGgBuOhwWF3H1BQmbZOGgd4pXWIhcUOordZCbIAWx+c1GIwYKWLbLaC8R/lpvxQ
6FvHxwm9gwr6vii51Mco1WzHIYjuVGr4H4a4Bw4Q1gh2pC1k2YA9U+oYXe+u86uPzEnq7S01eg3/
IoE9dKl5tk9JDPNIVDUlA5SatzpDVf5p+P4/xH1v3nr+AwO7ty8v66lue/U8rlt+/mdcZ4MUZzLD
SOFctSXE/b/Hdbb1208ZrCW5SOJysZb4lZa05W9ugKwUF5LlyuI984FdPo/YwyTwIfATSzLz7znZ
X4HTW1Bx62jFWSwk33dM9hNhcTNZos7nB0sVOINQIb6qxTC37SoPxkbA4s1gvw5+3t+3chhucfkT
V0GN0c7IKQTt3BHtN1ScoSd5rbIQMHLqjyQTR1yZDb97qKRbf4b3DnWo6YVHxTjt6nbtDUlc7krs
B5zd2+v26HikF6i0suszXpLcyrEKYFt7Y2W2hlhLMQGQSFoq8go30nR2GlYiWLqCak7af/nrzdoY
7pFYNm2HwPhw8AJdy9LOA7GeIsTFnRBl6XllmcW7Wc8XNZbwY+uqExuy5DOf7VBPXX3epnXYpkYH
0K67pU2TEmdYS2DoBJFNY319u3PW8knHLTGajmWhQcG8PdoLzRaKtVGTFUq4GHDgVbD0N8mQ4XWQ
loPxoZsC57KIJ+LUqm8grxkmydy5ByWik8i9NIwKbR1pjhBnMwtB7zq2qRiNSQ8yorLEgykLKNDa
JphehXlQva9thRR3LYbslNX70zI77o0ggkHVxGcRSms56J5HUH3pWGWVzmvY5HO+jmvSC0iAIjwX
IB+kt46M4RCHZe/prVfYbbKxvSK/r7AHAgDduenlPA7iOgzLedy1otfstkjFPcYktKgzTy4MbMMz
wnqT907Vr0ReY7EhnrpoLb2F8JkhF1yjoj33OcPho5cAuGkZpXEZryAaZ7AWDKJToqIJn38ZWrWM
crKMd4M/ApDpp9cwGiMoN9MPKe06fmSu7NrGL3aIC+dxSqsM8Qa2jupC2n41rCvdaxjGfWUs1wz9
w9F1ROqNRgTkXofoce4C+0dWJ7OxGgvR+VCDDZBMg7XcMWp7CDV2rKOTXqm41Xw48lXdGosKzb2v
SV3g0I4NAg8ulyW2UGYwnteT3YWbzMIk434K+osmSvU2FQjmXYwlHgTCndHZKinZ1KuiKfTvpfSq
BMl5q+DkjPq7vO3nuxRZ5A9xWsUwOASiOO8xUhvFpgvz4o44rDpHEGIadnJW4/xdzkUxbyH2J+Cf
vECj75AVTbSSo5EAgxvUdFfh3BytkbEMmNeqC6O9C+FRIv2Rttl6Qj8eh6dOegYS9q0YNj6uVeeo
ooHQLqIEuXUsI+adSvRk7VRJRlDGXJdWiRqqCW6nJ7P1aMjxgxVO7QXWE0Wx57eYIVDjrHlR4JpH
eIJS3XNPwwdAhZH1Iw51MK7Yiu3HKpESxFlq2eT7s6F/IM80fqpFNYISTXjRedQUgLfSygSMQ9SO
/QvJ7o0ehqa9LHhr2JsURT5tw7gew33WmAAE/NbFRKGvms9q2Z/xdUUJxF12bXfZv8enrbxcdvVK
WWzw/rLXh8uur5b937Nld/9/iolaRYfc13oOjGBbR7W71ZGZUMRA+gH3WVT90LhVZkBw42bBByj/
86kQX7zY/1zKe5x9LhdxhxW9hMjP1vFI6m2MvWjR7Pbe4R7y3UdIEfUkbqdVn1zpvuVQsqwfdQ+8
NuhI5iJy4kjonWE03GGgctaQhHt7qzy6dliSZ1q4W+QbfZfz9Gin/HNgEuXRY+up836G5hWUUsZE
Po1P3hmxQN6JYZuWAXx6hv/GXn8jKfvsdSyF518F5ZuH4vF//7Z/mB/+hwx6Uj8PwJ5+6c8IzOW1
/MqQPVHyfmbWiKUsQabN40K9WN0+j8DEb5IIzA88gi9BYYCQ4+/pYvEboRJ3BLSUTJcyxF8qDD+V
FJ8fs+T1UBFgKi85PGRij+50pepcL6wjfBRkDiOgx/DhZgATGHC/DG1PX1AiKvN1hMaxwgExGvmS
58r2rCXppDcibuxorSAxXKvByi5lExjTDj/CgdqiPatVr3X6TtkTd9+4jKCvaI6cDReVYjFYN4x3
ysRCIswNbDSmMpHpvlRISoa1K0A/WX0E4aus2MCmWVU/47b/Ttq/odz11qQ9V+3DY34wYf9MBS/R
v8+NgPIGYrk/DZv/nLDuQmsnC2BLj9DszyuD/Rsz0rFMpC0ty+WO8I8Ja6H9xczCy5uncqls+X/l
yoBi8FFg+JSJJgnBR/EoLwJDJy5U4nldS1yh0xTblnz+3IZFe+tra/4cVn1o7+xwUI+TZ9efSmxX
8l00WqN368Vxi0QhJe54Oy25xc1c4LXQxIYCnhsW8kZ0AVy9LCg+DGligvFUcq63Ok/LT2YGqGB0
yax0g42xBbaRJnBeu1PQICqjqXaF4YMuczxSFJvOrrR5FaX2CCaw6Z10Ua0wxC7xcUFxRKW406cW
Mk1IR5zJwkyNzegUabwewqmBb2BUzaOjbIV8SgEG4RLFYM64wmqdYG90XWUhWlo41b2FBWF0PlLR
ybeTCrprs4/xiApVUIozYVHQ29l23yGDlgT9DNVKYIPalR7RlRuZRohXlYtWim1UhMW6T33ocmPa
fNNun4MH16XkFKlyodcobSGuNMjcvcjcoQOWPKmsWSNBHpqc2IlC/73w+4IcqkTDwa7z4bZpmxD+
qka6IHXzatrMZRj0a8TiVbJEwjkA9LEU102IbryqS6/Y11MwfTXL0iNjbOMJNySzya3GL+SV3emx
RExgtKtr1F8e0hjHijOS23EIikNiNGI4vgfTNk2Ceq3MMkjRGrazdDV62N/ddqWVfw8Mb74r7BxD
pKROw7Moaix4J8jZXFWiztOtU5FyWve6q+EaT6F/ObQgH1ZdEVkky8MkINcap2rGc86dIJMiEtCv
NEozoBBH5t3a8lr6Jcx2mmierq5qtOCM9dwmweNMBAhito2Ixoo0qr4PQyUhgk6Z8dVDJjrd5F41
7b22i1P4iX6G2qlNCtEuhfFH0MUKZLRCqussCFCQ26tZ+p/rwakvRoTWAPJPY2RjDpqiH9kjcXuj
UnNkZvZYuKxtI0Xn2AyF8WOanOqK0oGY9k4TT3qV+WVY7522Q42ScLKxnVXaV7EJhLkU3R+lm4TF
NSCn8TJxuigqlrrhVH7OzKb3N/5gN+FFE5B9YtcvA3Nfz17o7ktUr/QmdeMIaB71g35dRDOSJjIx
F8UpXSFlHIBkYeV0McQbs0RKyrIqbwK5XTtleiaMzIbWNfoRN4CMPPGiCRXcYeGKq/hYWtNcrfvZ
qssrGz0X9V2ZMwSYLpFnSWOVaOY1FUDjbvLhhteNmKkQCYDPzISbMtHJVQP+LF7F3tjus74OdnNj
W+tgCIoTGuDHYSN649JxEUfEf3cpDx+HaBW3PGOwNVglBXtqjKFDB9O8YgWK/2bBwACef//fv1lU
/d4obz7myfz4/Exbfv5nDGb4HmcQaaaftU1K9rygn2ea4QfEU9Jzl9OLGMzjO39H5/n8Egn957mz
Z+g8MAA2WLpF8RJP8b+QBTs80CiqkhSg0kFDHLeAco6S3NHsNvmcpNVeTt0lICvfRsIVixb3lH3t
Yf7+V0Ok3JiICGR63lEVtUCCLw7HpNr7WfvZau7aCVSEAUhfRZeecs+fDf/7nzHkc6jR4Zz/1RpF
I/RIwB36ixro86sSYjQaE4e82ntIpbcdsm8VlA0KtH+tGYdRI3S1uP/wJricHTbTW0lEtGIqdJPj
cx9xlaRsL6Jm/hkr/lPg1PHYPTUj6A6i7JKE1FFtZ5qbILDmSe17w7isOrCFExJk320dv8+d7ASv
/gW+7ak1NIUZRYrohE+HncrokgitWe391ruJKIivk2b8nBgeacwCc+vWISph8105E+x4P36fDsZX
ZBbvSy+5ruf4XLd3jhtnuzBS38i7fuiU8entcT+8dUpiL/6hHhhwsbFRqz96vZi72F7uabWn/MOx
XUxqmyQQXu0em70K4zX2Q/IVLSI883jK93mZqX/eWn417rKPEo6iTnt8azF77G2ysEZDo032pYsy
Rmx8ebt/R+XHn22QnCb3SEiLmM7RasE+KLR0QAfDQCOuJOSaLBeZHYLjTZob9zEnSSOsMxkZd2D7
GvQg62ZlpPq9kwZXpqXPMxTLqa/nFiZr5OTQPj8xKa3l3HgxDiDbqJO5pNLlMmufpSNiR1Zz5jZq
TzGVLCZCkIKIb0gJHvoUwRWn+uzojvAMX8M51ddR7HT4OXh7bRdnLb4ua9PovxAVfx3LEum78qyq
AOx4ZvgLbPZP18+L3YDSIfAm5rOLBDDp6sMn5fKbOLGdok5m+pf9pM4Sme1Bm16deGvHI7KUKNHF
AVPNyqFgePTWXDThp7SM1b4N2seo9OtrDAeTbWUDeJCFB0/Jx4QwmfJoMyfEJU3a3r39CEt15OCl
LI8gfM/k8DBdh38Pu0q2zsupXBJSOEF2lSWkZtuiHr754zTtukWf+SLqxun3pE5w4yQC+BJl0lmp
vEfITWa417pFnjwOdZ5BH/Uqfy0LW5/PkzueCclH7VxpqK+6hUrUQJxsvOJall6wF9mAk/Bcbxbl
MzMBTJENABdE76KxafQI8qOYiwHtuyGrdhoPiI9V1cFhSKOrgPzSGY9xZaDvy+XIkLsQ9b0PTmdC
ova5mIwOFqhOWL3zawvyXwISQ2Yp9I/Wy1bKjK/GzMi3o1edd5MpVqMFjNv1SHZ2mfG7MRrZzgwQ
yo0c/c0p6miF6+zGD1GfdREJA3OxtYcuuCJXtX37ddjLRvR8jSyvQwLSkQ7QIZd96/B1VEXv5wPJ
4j3+1Tgypbgd9+kYgzad7zxWdTkmd93iqdxoH+W7uo77vVe2zjmpDfOxT+SnvrcpsfcoD1XM7LUz
Fx6isxVAmMg30F6OyH2g7ddGbMh02fhdt3yzbsmXt42IvkZpSY42RZKyCeQmspFGjkz/x9v9fG2B
SSBJi+MWRXP7KMScIpxCZpW37MfK+JijjHsdzepD0+ePbzd0WO1iBS/jSeADnYH/iFsOx3MkpUXu
p2v3tZlnZ2UzG/3a1wj7rnqTQyDvEQUcVP4lZR6s3m76tT66FsrkLGxQWMeZTtOucNmklrdXSZU9
Nsj+xq4WX8K5TE60dHzc00mSGQCkyc0hlXXcUjgr2eUmV6K59N7LvoEdlTv3EWGGM8MXDuvvb/fs
lUF1wc+hdk/pH7uIpefPNnIuB2EJrgw/7C5xtsr2LoSGey1dVBCgJzqZALZfnOjkK8NJo55pAniw
lrd52KhRKWwiEu4+BR6vm8BNr5wxnlaWg4rw2907clZ8mjQu7JdlWwTfwCo5bIoSiB9ANWj3llc/
RlP2YIMa2geSC36APKUc9fnYdz8aE2VTFPb+eLv5VzsKhJBIClk20LaHrbuNP3htwLxBtXBVSDjQ
MSoWjT7Ry1cmDbVxQnjwk3BMn2gxz15i0OduR4Wu3VezNeAwVH5KWhj6Uw3VNxcfalEG67c79gRJ
OdrcXGtBi7suQHuAGIc9E6JpZ90azd7qAvm7G+Vrq1a4KgfsvlN+N0063oDaqc/dMbJQmW7TL76q
t2MHGAlt8vk8nmr3lMvkK2cwqQDygS5Y55fRq9sbtY+cJy87REfL6wM0zaeHOvij1XjFe7OGe2n2
72VgKUB2OJS8PSivvoYAzzOq1STXl1Tk87XkhTbG8mPQ7OWY3nXBuA+L6QqB3ZvJir6l+RRt3m5v
mbvH74Dbm0/EwZ7kHi+jiUoaO6ZE33IOLqym+r1J/yo3gO1o4W5xeHFRtcBgHXYpcvEfD+ex2Udt
7Oycbiixk24n7MYnJHijy944NbGWT3zRqT9b9I6OkyiIS92W+A1FVR1u8cYZ3tUtnklFOTwoWVso
gHpluncqH7GZEdEeQrnezb4MyrrJXcSzUometqcehsK6jhqj4OehfaRe8vj26L+2tsEGc7K7YEhQ
xz4cmkmJ0iyHHnEMI/3k5fp6tJsbmca3/14zR5Mq6/vYdfuh2buqMTcGhtNRrpGnMcdTJvavhI+A
rP/s0NGuXOVtkMyaDiXz/EdiD9tiMN7lvfupK/Spt/zaSn065zwIEoF42raf7VgjuJbYyVWzT23M
pkvnKoP0BV9A3ChfXpt+fm5k+ZmZONziZXT39pC+tm6oNLgmiXwJbeGoo6NOEhRsmWIFrnxbBMaH
b4pk9+d/r5Wjk6fqEm3FRGb7CagiuYLtFOX/wqWDjgR0gp0fGPHR8izd3tJz7dX7cNZib4CS3s7T
XUmEea499qEwSdemq8RZWub2eSicD2/38YlPdbxaOVqxIaJWSAx4dOVI9RRqS+PzU9Tia9Xkvxto
66/dbFyLqPiom+yLUyc/Oovac5eJxeKt2Lz9CEeudU8nPFkA8likl5Yc09GGUSW86awu630l23AP
Qe8xmcXdsNgHtBJM+BCTD5deftuMrX1RFNm47wYLF0PH22qujBvyGtmtmsJ4L5ryIlIuwhhqyHc6
8Df4i+hNo7PsHAbXui0hsLTVfIOMfbTrBuNetbG6FNH4aTLwMCrxzNM6yPZdpyoKJWm29+wQOU17
MJHeR62iKefPfZJwvYrwGSgNFOkheN65xjxtXENAtLdQG/HqTK8mO7sfYzwV3Mp5X7d4RMdVfBEH
EsktzxFryGPXZVR3V46Z5StrRg24iz5o0OLrOrMvdKuvMMCzcb5rqD1FPkL3s4upmZGZG4esiYNN
itqmcQJrwGju3QRox2RE7jl+NO9iDThEVUm5jbOx/CLmwFqZVXjZFO1I8t8oVsr3rygh5LvJNNy1
C+6AVLuI0FzvUNFsfWNJwfwopPctUdmNXU7niZHmm0gB+RBVKy97gYV5Ff01TNzTdFiIrJLMHIBo
9pHDbVkHIUWdxoaV3uO7V41fAj3fCZW+9+Lw3myKHFgCmtVvT8JXTn5cyAT4DAvSNH88bDRMSzso
zAktezA+63mcUUOK4ltTJe+jIL3jt/6FBrlw+cGit7vcFQ4bBCKpjTRu6n3ZByi/5X607mMMO0R2
4c/4WUAhOBHcvEj5EArA/0AUEAJK4EDIOWzSaWN8SJSLLOrcUAWUU7YlMZTeV6XX4XyTPPQN33SH
DIxMgP1nUTzWVXfFo2HJYNUo8+BcdC6C1ML9UU/vZFeW3xzDsne9AC6Y+nkynhil17YnyOzsTWyN
gv3haDJMfpFNQRBh9VkXV75XX1D57y7mIn7n27XCf8AzsEiY0w1eKD8Gw793cD86sUG9EieA9iNC
8BZzqqcC+fOo0Bkb2+t6r+K0KdZgHRpCT7mOZ88/0dtlkh3txbBIlk0YGDcZh6ON0FZ13Y+VrvZW
Vnx1UyTN5Ckf91eCM8i1CxAX4CxutkfjSbai6dN2QApstD6psVXruCw/5VV8Rl4mWS3RjxvZt56C
WPz2CnvlnuoD3FgK/YD37BcnXZbmga3Nap+q5CLz5WNeI9OlivdTXL6XlZzWZXqKs7zM6BcDKpnE
y3WCnNHR7S3zWx9hekFvM4lsXDjfN7LYopwZ7JxwPEGoeW1oKSSQL11qRS+yG/0E/Vj7AUKZ0n1v
pH22xmlsndnuZe1V+D5493bj3sOzP4F3fW1gqV7gIOACyCFfdbis5YhbkuGIej8AaBNqW1vAavMq
QVy4EVs5gUxts+z3t9/mC6EGNhOSlIuzMkhbEvlH18dswDtJcpruhznIzh1kwYTguuYo+c3OdLRK
osldYRbxLXG7M9JLmzLLLsXkDjhrzQyLFzRbkqoFAIsJRZwWYMSqA6+3NSrOmDb9w3FqcoGG2kZY
HK9hGqCUpdp7L5Pfgqz74tUzqniz+GhnUKZ6EdzMXmbslQGIz6/ih9q2ECJMwXbKzL8kTzOseieL
N2mQxdtWNf7K81q0lLPA2AArvH97eKxlHR3NvOUiT1GJW50F4OXopeSOWwc6rPZ6QXCbngG6brmA
1QphwrmSF5iters6NC+mJSSJDav5mk/lLlP5fG/GeO72sdpS/zqXc4VxnFc5DEaDWkXifHH9FIkc
cBm7yo1PZcpeOQkpu1mAbkhDgAw8erFdJJM4a2tOCRcHVs3zrHoEHzaj0tGVX/NW+8b3T6ydF2Wr
hTHgknPnPHRdhFCO7mJ5riVGrbLat6ODpKjW3trKyUDUnMukQGq0tMHIrgN0B3Z1nog16CO2Ely7
VkFof5S+/KbH7lM/oG0+YlMH/cu50E3e4HYbGCdO0ldOpSVIsNFFoVa1WCUcvt1agaD2egcBSLyy
QD58sEuUNJIK36XGjPTyZR4TfABganikfQPkwAL9+/Yke7nhCGQJqGAyaBSTj3dUnTYYXvpjiRJF
dplP5o1pYhem0OKMxaacgqsxIW728a95u92XKTlw/JDEYV+QouEMWXakZ3c/NBkSGQ5Ug/O+TnAI
DvZ46iJN1SG7GX1rw/ieWQrIt79GtuLttl+cxUdNH92XGpUIpDgoDVvddJaF+nyqqB/Uw4k3fKKZ
45S4P1h57DUZiyAYrsu8J7mq9lZ1Kt/04sBfeiMgjrGPsk8ck5Mjs3B7O2UgR42ZZOg21WUunGL7
9pi9/r4w6FoAB5AijikE1uz3eDcAE+AetLM65z52nRs3ib/B9wLsg2M7Ra1LIFdnVu//S41z4Fue
B/cWcY7DyQKYq+MGEtF4bVyUvX3bh+n3KeuQi60fmq45j9IYMd32QzlV5yc6/qKAs4zvs7aPIt7U
MLCDjWg7SvqdxO68dZdKJjfNCT/2YfjQOOln7RsftKqvEGA4sVBebKVL8w7QRbx++d/xTQb/LT2P
WVDuB/8b9LvFFfNybN5ZeXoG3OdEYy9inaPGjnIisxFhtIh34b4oWyhQ1spFtGmUFlnr/N9sapnW
z9Z/aFI85D6KfyJKQdVYrCN2PzHcWSTl336Dr3dKQmkh9gfrfLTT2E5fN0g6Vfu+85xt7bqYFJqT
5v48TzeASYd/pWfLFZQVie7WcUqwoCKJqRY9m+DHY7GWIc485PUubAtr02s7PzFDX+3fs/asw5H0
YP1il8pLS6L6vSfGa9WizQbQ0rS6s39hKNlnHBsthkV84LCpFOKIyNOw3AtIOavad25Qd1q3mDAT
Hp4qpr+ISZfJSF2B5LW5cAuO3psyLOCawdKvyQHZ5yKA3ro3fdBtcXc9T3PgHYb98e0Ogq+iCwdB
F0VFUDYEEoQu4ieV6tm8VN3MPpMRdLmW8TVJzPAOB3SEZi04uarcqtGMb6dao8VsT39MdUq1kcQY
VJ8Egrc27zOj+QHIEjEq3xr2np+2511PFipv6nvoM+7Om1Hos5Blr3Cq0dbtVAL1TBNXnw8iRoAz
kYg/D0iUAXCHyioCYx1a6P77ibqaqgg1VvKzu6gtncuwKLsF8tJTs++yCmHWkBdDdTdAShVrub0a
Cv9HNZjRWZvHEqms5GwojfdDbxeXGS1tKncO1gEaP6K3/c082JfhmAHEV0H/fi6NhXebnQ2tQD7c
o/dZMX+vu8y5aULnc0QWaKMpUjayjRZ/LvRYHeOjneb5lRLiK1hdVK64zgE7jADR2vV8pqMWMawp
9M4wzC1Xlsyb83FYLOeNrloDQL3sZ+wy6jxfBQCaV17eN7cx0kf7vvTCd45TiD2guHyFtFi8diRh
vis6lPChlCWh+aVW/YfRgJppl9Y7LxTnmajx2QIqK3etqhHrpUL3BStWdGilpa4Kz+5Ii2ELO2VY
lcXZHN7GIYS/MknbC6q7yKG3pnERtyYCykuKbYyz7NGY7ebCtab6Bsr2RMothBkOvSBIO7l1gepe
+TKq1mbhnLdmjIOg25nnYxldCcOmWFHk43niiGFb2uLenqKHENQzlp73kA3Hi0R4yKHVWMh3fvZH
6eT1DfTUb9wLZ7odbGySW/ClZoShbBDDo4kmPcXwrQPCh00bc9MFmXKG4BO411Tg/I70Gt5L60WE
bxulqdxQ57TPDLd8R1qMdzeGQ4y3ULcYUFfy81Q7pOE1lNFL0CQaJWE73OVpNyNhbFXjFhbsxdgm
6qMAlQGfqxlWgVdYe1FEyMHOTnXh9EqfFSS/MBZp2i1I48+VrwDC2ykUMX8cb/1uCLnO2D3qd+F1
7U7m76MRyYvIirL3LU6oxhZ8rgdOVa+MyQmvXB9QYug441dZttA0GHgk5Slb25ipuUgVDFoY167T
IIDQja3EEjFEEsOKF99btGhhg9z2ZW/tPUjp7CZuts4HqRGJa8rV/2XvPJbsRrIt+y89Rxq0mOLK
0JpkcAKjhHA4tDvE178FZtZLxs14jGbVpLutJ2VlTDI8oFycs/fayOxJXaSOeGaY087r++JQ1DVg
Z7t+F5jD0ZIjEdjKR9peePcc/MQ7mnGmTSajSWAIyYyfMqch2gh7fxJXcz9+87LMBjjijro9j+x2
DLfGTMyoKNRjPpMkwwk7tiXU2mTaYZbcSCca9mU2EBtle89BNlkXrWkhpGpKQKdEeN+g8oKimhp7
1fFMFkdxpGt71W0txRGDrMSE5IAl0ofSag2mFGMcL+00/USOpL9LBhYE6XjA+QinW26GBj0U2OoZ
vRj79OtA9iDonY50zcaae+iyktxHc0HqD9qugzht92hqVr36wQjUSIZBNwUmJvy6uTGMSl8FMtLn
vcU3s7cKVe2kb/QP+WxYZ6gwXZIhpJt/IZfwJshC0j107+9q7eYbjYL/ztB0IGNyfUAek893CbLl
TI/9tZPh1Uza6qunjAmAdZanu6aNlm5j5B5FtKRM/DOr99L+UItuvPYq7144coW8RXFE2eBCiIw4
gSZxty3uQFO4N0IVJDJ7d6Pl7rOked90xddubnDOReQ4lOV1mJrHIB/P3QWoSpD7NfiqLNuoznpv
LAt1BBPNgAoLSp8lgSboQg64gwg7Lu8Wc6Z0kHfVbunBArFh/kADvd/6lT/shWm9DzxWjJaVGtu0
cxv27JsnrazDlA23FJm+ypD3Yupn4h5GUk4zFyPCaL6zS/44GoLvDARzFu3VQMJe0uRPlXK3o/Ne
DwvSuk697335PjM5ROrQ4FRnNvdjNDyI0CHasBIxwJbLMCcry3BR6bT3enA/uwECltEfd8ky00XN
jyl3xpqjO2NI+MTeRaqDh+wDgK6rfRiqq8pPz4OQyGMLO2psUTzZQsfIY7/LLpPK2ySD/FZobmD0
LqujTdtET1WV7ynOntVu9j0p0kMh+6u0zC4yT+2mUH0zy+pJj+42G63xfBH2Wt1j24m51iych8Ay
Lvx8gs6nDnPuHaj2Xjspee1DyWeevdeNf+WIwN7wYrabUVS3hHkfI5+5YErL6t6w+NIxfb1zNF71
OTyA8LyhubnBSgLoZzK+ZBpYk/DTa9eSWze3ng23v3PFVJ8xz8QqDD/yTX0UGuxwAKEXUObniApV
mskLsyPBNo3u/cTfG9YUfpK1IC/Sv+oGq9wUmtdx7Mh5K93zIfGso8MfTE5S3xYp2dKt603bwOw2
wtO7nA3JtoqGYuvO8MnccMEg0d+Lavo2zr0+b2k2D+dlP6b+dMh8nfcfZjzA+Z0n3aojx60OpmyH
qM/f49ddzim5ff/1BumVzeYqwYrcFQzrOKc1lgxfUkVHqD4ArTxPoUTKDJZ23+3N1n5jH/3akXPd
+rFaAf2x8Ci+3G26tT8WQ8BYAdwT30/2/vzJrt65fbPgSAFulDnudqZ41YRvdVbWH32yC/x56FMB
Vi27pMoHTrtzCeE6p0IZletc3ZyNwFeXhRlMZcG5dsPf38y/GPikhtUbk9HJMasPThI9Wl2/96pm
r9rq2p6G818/yvXQfHqNq0gUQzBFfMrbJ7fXzFr0qlzj6MFutyDpCHW1GN7vV1u4Io5BtAzAKZ2q
n6bFE1jIOD8b1bxueO7Yum7qUL3hcXnlnIw5HH8r8i5el9NacmrXeOppjh7UqGI/em+XJHUp55j1
YieM4K2e+ytVATTaiD5WTRnskJOTssum0ByS9ZCn8k09E6reJ9nnAVKUlTZnhisv24woxhQvejUQ
oa27N2ROrz29n3+Bk6OYcht3NCfqAm2OPL/0jy5KpjIc73/9kqw/5vQlARgBUZK2JmX6kypl2foL
Ey+HMHb02Tk1fMBQQr11hH3tU1/dMQ5migD40Ur5e1ENmJJAGTMF48LuLgMcZ9WI3DV8tseb2TZv
0Pi/S93xqMJ89+vre3VklOsrSZM6KJf5cmTTV4HdwFI4MMGe+6Y+l7UmEikUn5euoajF5xgns/OU
ttm5H7ylTHzlKTIovVQw3CC4w5Ozu8hKoWtZ87kvkho1Rrx9EfhEICvLfeM7fOVgi5dorSDhAKMT
ejKbzk2v86lr60OmF++i8eSyl9LWlMPH/Cg8ZEVLv0y7cBn8NxoZr7xDP438j0TgxqhYSwIuMujD
s7WflYRv2XBeGWI9wtjocl2XNtbJXNbl5TLbBK0faPN+7Fa5l+fe/fpNeXUIyqwUQHG80IB8+aJA
L13MxmSIKZ+vfEmAoz2Ej//ZGOvq+1PxIbWnys8i5spCehtaOVAw3irkvvLGRXDgKarQIGYVP3nj
UBKMDSfu6jBE5ruwzr/qxj1m5vxWC+j1cVaHGmcpdJgnt0tPoZxMn3GqYHmnZfFZO3C/UOLufn3L
3hrn5JYFbqpbr2EeRP5AYpzQ2zEMH1uqpL8e5/XH//f1rOvPT4/GgDWOmIrrwTZ1R/z1nSGzt8qv
r44Bf/mHRwWo4sk9U7PfkQ6+LpVBslOJfYQ38sam6vUh6PasZGxmvZN1qwnncKLVS1FtMM6LobrU
2j3++k69skWkGkajHOuSx7WcLBmmjpCZRSyN9VJ+dxN1Ncvsc9vLyyV6q0X66tUE9Dww+MNhP+19
WF1S+jz+6gDSvCfqiUsCPPX7l4PiwEFTjMYmWG2dPz94K6pFpIVPGJMTXEc442Md6r3b5huzCN9Y
1F+7nnW7i00pQBofnH6cI4T0qDYZazDvlv4+Td6aYV77XOCn4b4EBEXX7+Th1FYH5dzTPJxZXq4H
nzoRVMHyN/QErw1DWz9CUwDIEEjty5tW0pQP04StuxMUsVtPVNEQBDrdG6X9FRNxuj1BOIpmwfRY
wJFevRynrSamsopx+r7bRFl4hDOzEcZDXY7XUeLfOo1xlpgM3becff1vVu6dz11wN1jBxdJ/Mkuy
f9+StZ6AOKnEI0zBucshiTK5hWj65S+1UEMOk5K3kuLtTT1Thcv2wI/jpmm3QePtDbgRFLa3Q+cB
3fTZMdqHsX8Wfh5XPtDCljAtEh/WpXmJ3RbIoR0dRE34pOzOq9F9qOoF3JY4dg6oLedae94bp5BX
b+tPV3CyKeqznpZv5ABaHNbgh8+Dax8Ks76y3W7n2t3h11/Yq6NBa3JwzvHSnB5E0kjBuWz4wnLA
Y+ZyQyhCbABam+rvYCPeeGVeezNXoOu/BjtZL+SETyvMGczMqHGGMs5UEAf++3/nkhw6Tuy3kMud
vJdVJoY+nLiBkzfHfMUbohUOKQLnhrOPH7wxqb9+TX+PdjJtaE2ttqkZbamDfeDMB894l9lv7OJe
H4SGvb3KoPB7vnyrEx20pQSLcAgNoumrOwhrW9G1b1zKa4sHG+H/HmV9V35aZku9mH3g25yriiQ2
o4tlmOKQEqnl/oeXc/KKN8g/9ewwkHbqbSi/lPaz19pvvGyvvtlIUpwQMwhF85M998o7J53EWjcn
5CqP3x2/PdQGkXMQTYw2euNQ+uq9+3u0U9METepc9SOjEXOxm9II3skcA5/gFf9tleE6xa1LPHoA
DoanL4Pfmg14qJmXwbQ36Gv3MgzeuHevvm8/DXHyJvQqDU1tTLwJgb2lGhvWapsBhvv1h/rqPcOZ
yY6YFRcF+cv3jT5IDvaQ12Ccr7yMiNm03jUmVYO33G6vDwSwbiXSc9o7uZzUnYMKkhr7blpVUwAG
zQKFA9PKlY+/e0lYnS0OlasACzzbemN/+oQqu4lMIIDsvD0f/E571vd0Flp1U3Ce/fVQ6915WR1g
KHxBaIKdH5bMl0Npu8kshbfpkBjBPmznd/S5D5mVXRsiO0jnkjZnVQxvDPrPF4NBKVz5sLmJqArW
O/3T9YklKn1ZLWxhxLIzg/dRXV7Lfnzj9fvnp8soHusRIT8cYP7hprMU4lzJ8xqLZYdhgcaZ3Anz
fa5tDuv+G8/s1WtaIeO8gybvov3ymlrcQ17a8j0Nhtha2BhKgz7bOO1+/bxeHYZgp1V0tbbvTya9
EQJ8moYAlFNIQaOt4kVWGwO39a+HWX/M6WvhIUqHu0WRmOb9y6sRwk6iRJcVdfqB3FRSBEE9IcDX
YxmbOtvW7e+fNnEPuWASuH1kQZz67mlLliIrZsm21t5wvrnkkcatqt6YYf+5P6cATzPNxYGMDun0
gGYuaFRzERLMSwYByPHGHB7Dwi/e0jm/8pwwOaO0IhcFG+NplT2tdJkPEWALWbsPrtdsrdG7xRPy
28eNVSDuoOanaoLC4mTysxZROmXgEItZCEJVAcDHueG9sdC+8iEB7Qf+jDATRfOp0G+A5t1MwyIP
djTvPLu+lGZ0qed2Z0MRqdzq86/fvbeGO7kmChkj4EBTHtpx3lNNvCF4JF6PAFFLZGXdP/8bw4Eg
gd9DMwTVyMtXvcpq09a+ZjgYzzBiDolHlHFFsiYY1oJm4a+He2XCpRjL1O6j7UencrKvnCMY/Z0J
V3VcZDxZ6SdvaXcI1DaBd53P81HNwdFI3zpm/XPtAvT406gns5PyASbOdSUPyBM2cHLRaU3w3gi9
lv6fM9RvQREP3+qVbtmfhjtB+/g7EOo/idj5P5Cxjiv9pzfhH5zPs+5T+zNc6sdf/5Mu5YZ/ACVA
3oZvYM13XCvYfwETwz/QSvoEjiEypk/BLPMvxHrwB2UGpHD/+o+8Z3+xpeAloshH3QWxArhNEPwW
4PPPY8Hfa0FADgW+CZr3rDdUT/BjvfxAML14ZaJN8l4yA9J61/X+McWb6GyWajjLkrw8JjXAwG0a
tKQ1NlM3Zmj9EXQ+BdGop9icMi+7C6xWike+wHDY1mHVNQecKdDS0r6GAm6yxWmu5WBGxT6o5jQ9
mKvUfM83n/nnWQV65dxfeocjn+g7p/2Imtqd75MaswyRF0VUnheVMNx37lz2PVZU0vwI3PWlFR6y
MrOezUkmYlMLZS77oTMQAyX+WCZXKlUufJXIJiQi7crJiRtVmmasSJS7Dbu+zOOO8zyguaGET5KC
0p+fMslfipNpWXyOOLLm78zlkO4iZ0y+E2HjtDsqhIoeqzkPvrvRWjTtlacCV9y1QzO5T5CpQR3O
bTsMSJpoxxrmlsrVSHpzmsBQkA3kIsQ6lYeARM0aiYAK0uAQzbP1mDsly7HO6PrDbBfq2liqqt0l
ShBD6ExzFvI7Z/NNX85PpcBZjbavKj6FzaRvrKLQ87ZSwqmQEpAxssE8VX/FCGNclL1bhFDnG79e
vY4eicM4ovJtWxHRuKXipbFNemivYR/4ZDqkTV40ZDYvtdscQAMtyM240Ce3tfAL2LqOrnQp7f5M
FEIMuyY0VPq9lIGyH4fGpNvlDCHSphlv+rRrQxkgB9F9DtOhDSoEaQmya3iErth7g0vk5JQKXqc0
VZTuYWwytFulDinmfWeS9Jz2TXGGHS196tLJQPCCgIpdn2MTK9IkmvONgVTpHuqjqTYtng29C6My
/JoIGoQ7p2gqYqNrZ8gu29mu7jP0UuUmaJ3k2xTO8zs5Jx3KD2UMy7GIornddHJatQaEjPQ715N2
xn8Nn1PTNI5OySR/SKrQ785BRk7BwU99XjFbaZRZs54EQdYiZABg7eMe8WC2rKGbqXUWTgatHCdp
lmmrrKXkFWuBXOzHqgzv59EPrpxpLURFtS2BdqfogGIFNV3F1dizAUCTVN5AXy98sjPb9ll1YDXZ
ks7g0zxX0A0rPNkOhykYQjw3bmqquB8TO7iiUWfN2zoJO3nWSN18osIJodux0uF7mCu4R97aCsaA
2ifvaXUFCd4ep3la0IAQVOQ1loEkaxivi6KLECNZbOkgwLvJlWuloXdHWqUgRTsbEIY0gK/R3LVp
6IAlnQs3FpkOPxHFozLAwdOIHkrX+fq5+/2DaZQdQrmkcwmgH3jJ9tomqmZTkBfakKY49mg/6iQX
W9kYXkuaa+0+RUVg9zsnTKhc9l3UdrHqHekgIzRCsVXjPH1JbDNLt1nnjcSgTO5wW+Vq+IzDOfra
uG0wb0xTj1fwOoeBu7vW9xojterY04v9XsAdh0gn7Dnb9EEzP/t5G8DxAezJS43d/7Y0iYLdjn4S
pGwlIrI6Ta9BjSLKYlSbonGUdVZxZc3G7wpLwGql5bzn5GC6+wJ2/KoSbGgroi1arnM1AiTN17gV
4iHIECNCNgU45NkZNNbZ9Tt5lDWAvLhmLv/iltDaN62lKFjl7OUL9k/pSJBe00tufBpVCkC+ENel
W8OLLx27S/a5kePFynz7Mxa5moT20XU+BDXxbHG4KPtiHr3OIfoVSYubBAb4KSYd8Pls3OutI5kK
Nw3nTYIwk9C6L+3c3+ZlONz3Zq+nTeqssJhiEgOXagdJuUZxLEesAAHRuGZJJOZ6NCAHg4iBjLBN
mXzw7LRGkMddc2JbOBaaUadG3VYOSBQ3DtCoMztcnE2bL3qFM90gsNnmuL4A4EHJdPLsqZlz5ywo
G9oLdnHt5IG+5HGlu5kSPVmm400WFNtUQFlpylTcT757URZtewvT9L50+/xmlsG2CsH2ddlDMvAS
dLl9MczNbTKCYsp7w90AH7h15jUQAFkpNkMkmWljyg3zf42O0iEymOr3dmza9i7x0Fd25lmWAhuN
epmjAO7fscah3CuT+6AKiycxg80HfLsz+SX81dHTKfUVRhMaTfsdvc2zJM8QV2bI8tLEv7ESYPmR
93lcxsdgwMnd6Zkngu74qP2FT9YSV0tbJFjLDMAQxefaF089EScbQw3nrd273xpr2iMcza6GIDTO
J4ci+FaZsvjgpvkU+xnKqUH3KSSY7LHlJ1gi8VKkwCEa0aQwnZJQYd73OFGqPWadc4251Io7Aquk
Scz40DDLIUbUgHBv7FmHeyeXfhJbs0h3rvbSLbi88C6qfPu4AKVjXcmMzeSZn5BOwvYOakC8fd2i
iyrRONfnhNTJjUPqrduTl57Lu3IQl4aeB0IgOk98VZ13JQxJ8kVKJlFQsaL4WF+2/KDb0ZiuC5Wr
R6lrYtjlbBzduXhCE1td8dh1HAbwSBLRcxZlLjqEVZrGBvnJN8J077IK2pf2/Nk7RFCd7cpgz+6K
J1zp5TYJWHnzMsu3KEUvbDd57GwZHVtXXHGmdh96rbEdZtK6o/ASbkbPuaOpTzgdHq6P2N8YW7bh
bWKwnCy+iSF2YKmG3Hw9AM4qNyLKnX7rVdXwoMem+u4FhAa6YW0diAqb97My/avBmOob9LVf7SJ1
zuh5AhFCboUWQsiST6+PNtnUfutr66a3iTjjFOfKozmn9YPfcMQXE2hq2VdVTPRFjsxt0jDv7FJf
120WbJtMClbXAQpbmI+3oonE1smyx27K3pvNYNxZq8YRe2wH0rF5nyit43JMv5Tl8NF0WrY00Ijc
B7A39aNPNOM+aYXzNbCSp8KUy1MJ2yCmyML+ZbEBt5PAMrq5Bgw9HhwdtZsW0cUxbZyPJVuJeFLu
V2UA4A7MuGUju8uj1HgIipJVT5f+1ptDmixFctnYJozqYeb3D9iz5vWlaEfvulwqubGd6YpERr7m
zIuKQyAc52xwI/AleNqhiN/VVbWczUZTb8uejthol3vKquWtQiz+1XPK+2RcPqBg+J4rQ98ZdJsf
bfh2H9OhtRJ1lnmFRWSH1y6ILP2qsQ9t7fbVGUEYniINr+1tq+VzrgiuAEBg3hIQp8WVbSkNEyAc
xOR9b1PYipJZMHed7Zi0SCelcvv+vhts3zy3UfNrZ+NmKN2+J61hIzsWSQdNLWCrANVvqk24ztct
vM9I7ssx0AHLqzD6+osOu6GBcjjM1iS37AmcSlx7kNkQQ4uWGJDzupkVcsnSlhZZ3mE4SnFXZM7Q
Pjg5YePPnpRpMO5GyT7KOfdn6AXFIZNZDaykk4ZlN7ehL81JXKY1CsTqFkhBGfa3cAZsUXxKaC+2
EgmWTr6TwBHkMq6Dml+pb/zxo5sWU9wCr1429uRbhMFoF/2kchr/vogIMJFmR2qm3yBMx2iikbFd
d0aBuaSA4PiBol0DIMbOLPN9k2eu8VeCxm+def/3jrP/tyWHkbv3q1Pted19/VS9PNfyD/5KroCM
jByMm435mer8avf961zr/kFVdo2pBgGwKgs5U/7rYOsQF+ugpaKzEq5VpxcHW/4AhRklVv4C5Yzf
oSb/GXj688GWXb3/Y3wOMZTA7ZOCvp5yAlZsNdB21tbRs6W6LJDLg3BvO/iznBLLAbm+WZy5vciW
vRHIbekZc8du0h0uUoIrz3rLeTdKGw9MHk53djs8q5rsJfwA15XO5ycDf8ojqK2IrqFiIWmcYtoP
IOkvJ9uij9A3wy3+8faq96TfnzujFaW7cmJW3tmGL7t91LBlPQdWMNj7EGE8AA7w1Hm58Znfr5js
1QA+0a/yJMbvlYhvpVd69ack7N0e7k3vRnkcpRnKmtzMZjY9U2L3DcxO6XfhtnbTCURN4PbYacyq
iZ3RDXAnar+9aJD575ZmBtQpoZ7Ha8B5FZudlMm2TlMmzm4cz8K6wiWRRyKPLfwlV6zpnWR1IZ1p
V4ncojnfDOPiXwP4z+yNyVqHFUmxybonrbCpupgMXsKmkzk/64fJTc/HJbcQKS6EcOK5aIM8Peuc
Jnp0egUta0PFqnerjQM25cIT5IQYliGfSWCagkssWsxvcDjJje8XfTP1o9gU8zA+haa0iiuXgFV1
XUYNP3cc8HQ50Oa9TyCHO64hxyn+uPbEJKWGH1PfYhWpTPdMPEkR0YSrYKf2E0LzbCfhwEbbzp6S
J6vDvXTWFGHSF9D7SUY6j0TULw2Vj6hM9pp69JfUxzu2qevCCy5MHbJ1IYthGCD8++W0U5T0wxh1
hBabiUE52YZpAWKvL9S+qYbO3JSlv8hPi9IWQHsrYUn12nJ2vsG8X9idNRJC7zhbGExyUruQ0Muc
ENncK/mJxvJlsItu3k7TshJLE9d8nkYPK4YMRG4+2B1UuwMVh+TdEOr0U+kuwOVnvcoXPDgZHCnA
nj6odPQIlAgRwsflFNTmBn6eqjcZOhqurakVFoqJ5dpQKrjx3KZcqwaOc9OnQYUQwsB8S+Wx7ckg
zmR+loyh+z1wHenH9pqUkLDJIzThR4CCWzeCfQnAjEvDaGwPUUUQHal2E7yAk5gMhiUwTAATLjdr
ntzoSphhQZDsUlZnonPyFoBi4ZIJWC/zY+d1GVkTo1Cfw7xBnc8DD75mQQ+sAgi1+aFbhvnJaWo7
2TSEzVSbTBVEdCYgipKN29ZSXNqVRkChZmLgDl5dE6cxZElVXaTEow8x5oL2m/oRvqF/BHEMRFcZ
nInSgYAOtDxXrk77MwIyygvLIBJ7bzRrrEdtu3ohm2DWxH2E5jBuk64iBsSe8dftl6zr7J37Iyqk
19AxtpUfGayTIeUzYct3RucRMLIEmrdtWXNHzDWBxFcYO310/mLD7j/f5xUuqy0WRTPb+T9CTGDA
quAO5tgEIGvNOQm6tP+moipySCMzpg95J8U9aWPQYLrJsY5IZTC1ZTVKhS3qCzPYt0Ew3XhdUR21
Z8IasGaLMo6t/KToQJaBntkvydSLvWNfsmpz5FM15ufBD/dzD4vU1Ej//o3i8/+jC7HDQvg/pxdc
fvv8qapfrsTrv/hrJfapMFM8/mv19f6gqefRBiPuy2c5/Wn1dUnuBOWKvph/8DK506GsTH0aIweN
kh857r+RWYCS8EWLEeBoSPD7ql9EYINy+lTN3A06rFMJl3by8wGHoRbpV9hAKMflGltiGuw2g2IQ
zzIg0MQI5q7Yqh8xJ8TBhbtyDT9RRW6NG0DX5VM+jMln9pKBu+3YcNwmSSDcTVUZybKVlaw+pmvF
xC67qY5NYYhL2PSiwoUrF05XvUW4DeEf+FIJlo00P7PAjIc1dWy2ZpSM30vQy09VGRWPha7EY1Jp
jrrVYgQPdTBijsMJ11xKqcZHIqbza0OreSDnOE8vcZ0RXlB2ZZJtKQonW8uYzC7W3tx9GJheks0Q
sT/Y+p5Kr7N+IYw38Hv/SWlQv9sOddx0WBqFv5GmTbKL3AlZcabKWsShpxqKu/MonrG4fC3HThTb
dq53PEMOXy2FJCKGIKanzGFRKjZ2Opofmdydq8Cf6vdOZl0jc/OyneGSbbgRiZj3oaMCDiRqSPd2
Vg9bIvdwBiWlDcyOhrtnxa43a3/TT6Z5DtihIi6JmiNuYTMd46rUcxSHyuIYXgFww8ibhaUDRxAd
wZY/bT9VLmlHm5Q50N9kVjk+6CIkaab3zBvHZNfOxc0cVss6wmvqDs3cEVtsmQnq89G7z/tq/hiG
iYRXjspgipNsQaHQRhX99rJ2srVAnN4inMYgGlgBGKRcNCQItIGTPU+qTjhS+2zoqN+PQNfoqhKu
UweyPSpO5F/KWouDSbGu3c+RJb5LO/S/5hkVofOFdoC1EZXhf+N+cVzpWmXi6mszFvJglmeOPRlV
3ERKfu7mvjH2vkk1fedOlIvjpkg5dnVg7AsybQAQEekquru8X6w+HpLcAe1NJOaj6Szt99qp2eS4
mloOvjLRP7rNIh9QZcLeMwoOYbHvNO05sJzww0RVzqWhrYj1+TGH/P9zzf+yVqXx/zyd3siTU836
1/+cS73ojxBhDhMJgDZoCWvq3p/zqvf3PGr7tOfQG9NhwGK3nnD+uz1nMRevOAQUPusR6DdPMT8Y
Cj8dYshXJh8F7wvUdHhJ6FVfdudy7HWFLIDoWka4xu7h1hd7I81NMrmn2bol/8oYzjSK5/YKsGhE
10dh14znmibc1mjYWhMs4TTfGwNwQGwaTXKNGEMncSsVBf711F3EA0JYKuBN4n0Je7IHYifVjUlC
ZSiadRdOyrdjRd4DNmL9zpzbzNvkTV1gvu3syt26UbN6uszWvBuIWflQLYunYsJW1pIe5uUp1kuK
VZdNny2OltV55QVHsYziTt9Nz5A9rW5rT51DlyAKWmD4bdtZe88z/HI34LpVe5ud9bmXhUVykC2H
vc2ommU575yOuos795bYRXxCbrx4ZS72a6iD84gyXJMuLqikUvIo+P9TQZsIahnfK3Qn5rqwV8tx
kZQxCC+YW+M8qBNbbMWYOQ/a4iLxjsEciK2ge8Pd90My9OLRrn1XVFJQ8jF7sFa+fLRlYpWmKnxa
f0nUsMtSdDaIS5ZyPPrI5u8KZkg6dGwHBzsLrs3eHCB4lrnvx9YYhEd+cHX701dw++fgP2fyvNQR
QKe2fPS9uLuwBrgEsZ+8bVbZwAkaAapKGojXlgFVtcYZfywyzI12m4T73x5vFWIDBKMchD/o5IhO
wLEu7aVlvKlf9ooYzeckZE2SQ91/sTjSHH493vr7/3zLVyUkHWhU9WxIUNWc9LpV04vQRnm1LfHn
boWRYoGusconeVK+cWkvlUjrrWQophGEaZQyOAC8fLo9SV4+27SVKlCEHHSm+ks+Nm8mzv5jGKYf
hAD8L0o7RC7rE/1Ja5ePA6nRaR5sU8MOd2m2tHv6Dm/pl237ZDsHvpQQLOwCGC0Yjjfk5TgCdtWY
L8T8QrDvdbTzJ88g3jMdnflcO0PePim7NL3n0uW8jqXIzr+zI7CbXVK0dQhDlyYci3npesAdzExM
08000rjP44Fo8ueCJgRxijbZ0FVc+Ct7YbblmMDcMEmdocltfIsKv5VXUeoY+qimxX/vjsYw75ZB
8QIJJkm6MpVL9Tuuul5am2XwlLPCLBb5nFkuu6VNFi2z3PteQXOULZ0R5HvHcMqH0TGYIwZNH53s
HruJDnnfJ+5dZbTrhnUM8B3GCX0eSZ6kTrsLPyHzI0GZoIzSjqn56xBXPRhda4WKZN58LpKVh5AK
n1q0UXlzuq8sfIQbq0KMdG2h6yMn2ldFJWlbiiC5UPUERDCBfGzuUtMaCgoLeVNW1DvHObmU2vTz
ndfqpbxORrPxn3xJlWATVkPhfeaMWpU7+jxNe4De0FcXZl0lH2grGP02WuBEfpgw531ZCFW884TI
SY8g9zkfgMisYHQZZUV358yt0o9mFDTFMcxFnV8tomp03JeVLNUmaUZaoNuCzFlr7/bJrI7D0uj2
chFTId6lYICK+9Ye2gY6RZfl14uqDPuCYCE1f0ZkUvGrDGEb3WgOkfOWpOgu2zNiWNORaHLwNrnr
fZ5FWV6BGplHKDsN8CcqvX3zNUlLQYJhMSCPPFKli+hT+lbve/RTOsN4MlQZBU+CL67e5DmZLvs6
XyJ353aOHJ76TCHU04uVTe/KIidopk/DaTqMEkH7xkIxr2/KdqnSteXZlskHtmaOf24FbjfEAPyt
6iPPIkvLYzaMgZWy2/S0/clOVWAMB1prsv2ShmUwjps0XatSVRjlI9VFR4OudXLL3gaUWx6Gyqer
GhqjSLfU+XV1UTpJSB+4Uz2ou8BA6EIrm/yYbHT8Q+PWtHGbaW2XDjzcEGCQCs14MAwn2A383hSL
qiWr9uQ8KPtIp6Z+xutMpNSi4LHFaoiqaUvGI82Esk+TZJcDg+ATG+eGPe3YJcN5OFC62JWNt0Q7
1zTA+/pJOD+F83+xd17NcRtpv/8qW3sPF3K4OG/VATBDDrMkUoE3KFkSkTMa6dOfX9P2LmeG5rzc
Opfrkre0tsUGGh2e8A9RfKWibuNuUJkGU1bwqt4GPwYNpZ0JKbs1cxoEIboZcJASVWYXCBoBSVjS
bcnP5mpR0PzxGuwjqwR1b99uDDW+MswW4A+KeeNynuiNdZkNKfDuKm+9x7R24mZLUcSJQ0XXs2bb
tqlj7+ySGBxnCCH7IOSi+G3SnZZtPLe61vPRi2/HgYbgfZLMunJeG0IdAy1Xqxucd9Bdr5ymzsOu
jOJ7c+R9AxwHuFxc7hlaXZrIEFO5XsyugW7Ur55R8sirzcflyQuHcSQkJUnJJW8QdC5Xv5zpEXvn
M/cGJ5C5Um86i8Vo63F70Rp6S7E5FFVRxDC+07YPcRVtSvMsnapIi09ADg8uNRIdAGSS/q1x10Df
P0Q4VlGcYOaUIM1RmQgGqSUFIhQyjVV7pyYmCqeMZaDA9HyFEt4eXAPEaQ1bDhNVtRurLdW6Ehmt
aQpNvbY+L5aXfmyMJuKf6fFN5CrqpkbpO+jypNm9fZMfRCryQUj/ZHgO1VfH6nr/PvJwgjGGZ4AU
uH37nEM8/t3kpMGUNlId78rtItM+MdEHdy3oZS5YSHkSe4cQryrvyBd3LbJqmqmY5hRqQFfDoeLc
KuY637z9ZsejEH5RNQGPh+sC5Zr9UUZK60kzSqDONJpgsOLsbPTwuH33KLoURiBql9GecRA3oG2m
qkWZAhVLBvVD15v6Dhle58fboxz4z1Db1fCRpBYFoYJIF1Lp/stwuw3VmEcId80Z1UffxZbPvOlA
+OUb0The83kuFWxmoCg06ZmqxPrjwAnuXVV1Ow5XLUJ92hkkQtUNqLIs3k2Std748PZT7iOSeUid
KSBVg5LBFmJW9h/S6PWJ1kBB/aktnI3lIcBrNYW29WqPG0J6yyYKOkjPg/439/4n/PsX83+ElP3w
ffje7bUU5X//Z/Kt/0baTcb77KGpYsn2r+Rb/Q0TQyqUUhwBgUOXbfNnS5FknM4JyTjZlEU2IRt9
f2Flzd8gScr84k+I7buMWA92Jhh8ONlgZOlqUiblSfbXiWOyVLUm6sO+a8xrROCyi1TVP7yYjFdS
sKNBOF8kJx+BFJtz7ZBoIkg3FahDXTgVChlvp1nnbbtE7zs+KSvw48FaMZkMAdN8/1Uyt1dqzleU
2NpIvaREe58Aatqmo0LcpCraH4Wmv3V3lNv8Zd71PBx9YqYO5RdXfqGXJ2dvphGO2RT6oiZvw2jJ
PfiWYwFW0JqCTFvSCyuHAkdQXZ29PZ3UxF8Zmb3N5sbFV1ZzXo5cDxJuYaiMXIzFVdbG3m7Iu2Wj
D8aInOJY+wBUaOCYyy6z+uXEjXFwNT9PM9w18iYbo0ecV/ZHHxdAVGXB6F5rIBI3AbOlroIukjvE
J8oJx0NpFqtGB3hM8n6kfpHGkSjGHkwMLCWKFipxVOvBubaGZQnfnlOKAkezil4EJCgWojSIO1T+
LMkt+h4GW1gAdp4C3EvLixQZP/QRE7vaEAx2jy7l4p5KjqGlweJOYldYonzEZNEAW5VIOcUis67b
ZYw+00xI6rBb8vQJ0Ijhz/i7f8WVpg7NZla3ETiqTHe52jtDxWS9JhMLViCDX5e1iL+YNGwfFS1J
7yPbMYzAylehBVE0DGqog3mOApR/dGuTmDNe589aeSVq31eJa2HuYq/RcEWmieisKVoailqmrJ8t
Qo8f0doJczN6KUqmWqYTW4yJ7j3NdYrkJ66qC8X4to8HP8Fi9tLJNCdoRs+99jIDxUjReZ/BH0RP
Th2z1EXRVD8pWrXabsp6i+QPw74HCs+rVKHDQN3vxPqQUvC9X6zFfEg6PEmxUbdncm5HB4mO6Jvy
LXO15QfwOi0NS/zLNGLdMrtJ7Ql/xTJzAJkuQ4KNT0zSIkLLHRPk0yJrBk0606vHS6YfQmsA6+2b
AO4FbTo1/d4TWlPuQ2e+JbS3lUvhkVWFVTMsP+B9x7/Qtm+vxzxrxZnatclX1crSe3VKe3rsnWXf
r4MxEfFmTvETyBhFespe6vWUKe2Nni3rZnDUuPQRs6+CdU2S2w5xk4uy0ZGnNBVFwbygw1yTfj3l
gWCiPW/7ijFM23ER9GmWWrPWYKTBLSxDOQeHZ99oRt/Pfull3k+vLPoPqaqiAoZfVQbstOiohiYr
ANEY+JcIkmbNPkc0U2g5N0Pkbaas6sAuZ/ihNE0OraFsMQXKjQGQrLaM9ONRfZ1v9X50+s0o1brV
NNbX88Q26zCOWhjC9SLy82Ga159LmQEpnJd1QHRMKxAYBMY9PwG6qj8XU7Z878tu/IJz6lr7wMxA
R3My9yDatcb+6kJqXvyxq0cQw86ofyH5LrAS1nBNSOvB3iE0inpdko6/C3cwPnZq04dpvY5Pw9DT
6J60HuXEpFI/6ELrT/HpDus+nGCeJKZIjV8IYpTO9k+wRqwg5qmvoh+4BlmPVR/ifBNygbHue2Le
0MHze4vpEFgGVJ+a9sdkXNL+DXCetbyrubxF8C+kIUXng2JNoStb3Ab+OOT/G0v9U5Ml2L/vY5z/
+t79/MeuL75XP/8h/77+EdbV9+Kvf9bvxVnyZ/0RZzkGxCNSDMrPWOLpzwCtP5ocjv4bsTpKBfRA
IIY+X5h/xlmKpf+GtBIEQSJ6+EzEJ/8KtLgkf8M1Hvg2nUdZYIVS+o728f6tTQFatu9wWZFCA+QO
hwxi24xRvC1LZadwZ2wF0rTXq1bfpVl9ETeQ2acIcwBhLQ8Ikj68mMDX4i+Zwv47VmFsiLEwb2FC
klY7XHH7K95DG6SpvSi7GGEi3XFbe+zaKaq/kKuV34sqUT7WWlNvRocbBhDpvABrR9hcYjHyTQKX
hv5so11mwrbigE68dpkmFelEV6j1VxiycRJSPm5+GUKYTSCaObtGo258SuxJvV/WpH3CV+bMLNaZ
kpsmlg3UAXFtN1r8o+rKhw4XGAFHw0V9eU115euiVOldAWS5qkTlF7ZRSuT/BKXBUluAlYkSqbdO
kWZ/zNR/d90/cS96sWiOMphP38XP9B//t/v+e/r95QZ7/mN/JjLWb2AvUMRkd5Fekmb/lcgYpCTQ
QqUezr9Qk39hI/XfoHEiNUeEjFsEniP/2l90FaEzWyQ56KI8W/G+Y3dRINlb4w4lMra8Sa/QZb1B
+pV74EUlI16cuOgJJxA912rlLIrj8ldqeuDxqs6xLmaL8AKnllXFRlRXcYIzhuXzSu1c243c6R5k
h7J46kpt+RTT9Ta2ujlk58LVszM9WfvcV9SEKpAzRXgEeXF73gDxDfpsaWsUr7v4p1XF7Y4k5KFa
KZx3rlpdgtIf1MAwou5LmnHB6lWq/ESITv3oNJW2naw5C5job9Td8W4rByh7rpgoyLaV0e+aLo+/
z3phf1vivKNW5xQfCZUg9kUDtoA58g4Bn+SK5/ZAfMOF7oIO3NkT+C1Qa0U3TiF0dPPOimxoB0pv
Bk1kTB84CNExz0XspAGSsONZb47C8EcvMc+WfhiAatBgpCQEgTrbNW25ovreA7m6yPNCTWmCdtmn
NE6QmjemeWlCp4/y4ZoGSHpWU3m4zhS4u35aOdZXlWbv/KBboqt2a5QVlw5diF9RYhdnZlLAe0nc
BGHpQm+LBzTCUi5lzaNPWWYx1J9zOIJR/iNv65zgrhwRgSw/A9FYvDGMpqhE2cR1V/gK4+ousRVa
kMy0BGoG5qjj05TMFIsyn8O96SFUWSVS9covxLUUcae3FvBVjw8W694GLKrApD4sidka9XouLTfH
HWKlrH6TUoavk4DlrdRA0mLdFjk4HR1rY+0acFwF8HMUUkVImFEcYOwpfk7ErjwwK+iajKDvdlMr
PDsYrax2r9y113Pfsccx2iDKYn+JULtW/N522zFsV0iBpFWu910Ia9X82sq9S6cbreEKyUhzdX1M
avF4iJKhVLfjLLAULOiSBEIYenE9mIU5frTNcmRplRB1v1lWAgd+xRHYr0U3el88L3fvXVKRG7vJ
ErFVkyH/4NizO34kUais3RQ1Xf8Z/2r7c7R62c9ErQzztq3H5nFe8io9A8dINXlOizhoAYpMwVyX
1p1LLIrRfKOUwPlgziYP/eTkyxnlfWhdOHxMP2xYLnGQU5GnFlg47o++TWJa7o0+JJeQaVbcOxvw
gcFgKb13UUz5CuAI9+o20fr4ckVHsPAVOgJ4Ks+pnm66SlkR8q+gRLkJYKPzsaEpv1KM8bYGAKwP
TSn0BwszMSWM0nb5VgkwzuFYkZ0FfS7y7TiV3garLbwjNRel5moFawAzcDTu23SJ+mCEZPyQSSLW
pq2XZIfRPdCcSWlimmXx1M6bNW6n9bvqTh20XAMasZ84S9xcJFne9uewpZIZK3OZ51Xx0NyCeVbb
cF6VfL3HQwvIQL2wFv1JazXzFmquGHx1MZyf0jvaDhTgSXGoT11zL4CQDbsGMCOkZlEmS5gANi5B
9trjloYMzQlARl65GboaBfJGs5PvTV6a57U2Jbco64zmtqyU/BtViWyhqeihLRFMGnYhXMtTfxk3
Jtsfx2Lz10pr467RZ/0CsU5gGnXcZk+OO6tiOxU1ZNnB0xcROGuiphQTi7S+WIj+wyVWOzucIWqd
l6qAfLLUcfWZbpT+Fe4xGRPBSP2FJrP1bdbEgA1WZ6exJHtOrd9YUS9YKk6O00eaAlLlT8fJxpht
A33WFF7t0poiJq1ponBFGf6WBor3hXBBafyJ/rS7TQaz3NVO46Wow2hDFJSy/eWXk+dlfpu1a1H7
M22qctuWA2xNPa2KCo89JTa2tI1q/HUG2s+X8DRjZ6e3Xg1DVUlNkPXYg9Cb9EeogmhyGmKKItiC
SmlFWxqtyRooUYl+kJ9KVLMG7NheuylQYGTaV01tZ+DsY6q1WukD9p4eS0o3m1RvDcRXha7C8RzD
Em37DOxwGy9KhLXKpBu5OfpwG9sRtt3UMqc9m2RaTfsGUHRRaWDcUIdv7ttOh1rqK6aSYIHK5Lqb
FMF+KADzM1q+ekbOt4bVdjmVIaUF+s21qF3BP5x1dZPii9pMmyQeaa5tF7g+PscO3FYdKvuCNV8O
Kw27DTokyGR1InLGMI7jWYgNutTGdFlaCaQYPzVye87vFHONXPDcple2m6zXlB8WzWbhd1M8t1dm
xgcFKIhlx0R98NPiKPRSLVcssPLdrvqUtp5TB3YiwEBOpbXYgRqVQ/chA4MpriLDdKbzzKL5fW7N
ff8EJrC/V2ZvmDeD4dgxD9iUv2Dz0K+KNLsfAnjJ7RLUxqw/0vZM1nu8ClCiwUhmhQFbNUsVllRW
nFs4m2lzGZt6BxJ/VkF5xw1ddohjFGn4BAV4+cBVen04a3sePkOvv+ztsC/d0fo6llYD0Hrp7HW4
HSjbFL4oY0CNTVZO/dYhCU5p4WPHa/hxxnFs6Bgw7Ix1scurRBXxboFyOl1NpVCtDfWqEXEPtUoL
8wawwKzfrWpVGsFcdEm+bdFuBVUDBxuLBVSCHuPecBq/0NbGo1/tZv3NBG7v3EV//nbgjbzP9Jpr
l0MF/uJNgUqCeVGoaKkDQM+VES4+ParqFsdkEFPupFq3auXkbbCKoRx8BN+K5UevIRcauABHvxWt
FP4ooVndWKOyfLKaKNo6icmx2S3Qliia6Fk5oNevC/1RS7ukkYeOWT/Wjki/FtqQxkEjWeX+koF/
2JVK3KYfvCapPmkL0M3PCriGRQ2UMS/0C04O2t/oQ6NZGcSa1z2ZNS/1uXbLytvUWYnOTw/20wLc
JNw+uuwKVN/OMgiC69btc8DlQ9RTsgxSdgTa/kVrtsZFbKrZD2ChdrOBSgD1PmEtLndjOSfxo4BS
/5iBDUE8IrN50AxkFd+0qKxmUxPyprvFGHvrPq4Uq8Fn2rKGcktsGAlaqmKWdnpadCVQhlw/au4a
I4aAfny2Wdvac2C6YAD7CNFL9HflYlV3aC04j1lhqu0GJLpunAm8dwy/go7WbehRg12YaP/DZqzW
CWSwoZXp+Cgy1Ac5HfrC2i6uJ0borAoY1pH+O7avary4fpEZxVca9wQ4ZVJ2OBp40ZrsEDRYQBzY
DVeBvTpZiW/QiIuAb7SyAmL1XjdujNjSpFDPYpKolsm1Nk/6l6qYs1sdLsu9WyM3EFiRhg/m0AKg
CXp7JAofNK5gtSYe7pOFIjGcYxAtbWEaFFByr/uiQslsIAAKIUIwoY6yKSDS5re5heXPLcJI0NVF
XnnnK64e/cXiQQovKVum2xmk2UUEFO971PQV7pxWi18CJeMpLFk09idl7Ms8VCMULPwlXwQcJgJ8
GwroeSQUSpwZTMQnyIzzQwNF5WykyZqcwxZsPq5s1WVroDbztUgdiEY2r7CL9bHYjFGqfohAJtx2
itb/dJJ0Un1NTYUeyNgxUFZFtVj1hjkEdYWZgq9MCavejYFWotWQep6PETXqDegUrzEm4WsU21sa
DeblSjlXxd96NJKfZQ4mcAsVJup93UStIHDKspe+L4b9tVby7LIeRqNH51GdBmwmaqzep1ydv1td
u5i+4bRUCgfiRbwce7TLiKujzrkCOZxcK1oEpqfuO8CCkLhULFxq4dwRpXvfwerU24zGhuUPGIhD
wEX/gewho9IcEuWO98k6OeJ8HZLlzh4FB88Sm9k5WDjB4k8i29s4Qzf/nquZV+9KiBaF34PtaOk9
4gaKnMAkYELPQis3E4St2m9nDnb/Rfb6Ssljv9pCvwyzaClq7HFc0d2XYNaX2WDdccu3FToC81zk
k5+vVvwpqyKq+0VSQGW2cQwZiVTvjBS2O74p+ikH6IOml3wCBzw4CbRmvqLlxmXZrjnKfkFTqtFN
r5TmNuqX/unt9zzoWjAKvV3oCOB60WghnN9/T09zPE4OqFnw6fqnLrWNO0yAxks1Efa9uk7lD3YT
FjTKOucnGkGywfXvohJTLBcxcEADmR9ZXztot+emNusWoK8gNz2Oo5xo7Wm2JHyfvItlMdA7m+kr
Dut4ogF2YGP6x9c1bJqydIcQFj7s1ayFzMAmBVPrmZ5J6LR9SdXJTj1YO1Ot+CgmC8BtvPMkA0jO
Mq21jTVIaJnfg57HuPbtz3D8sVFwpergYk5Oae/QsWDIlDoqzLQO4ClgY2NTOaiiJf7w/lEMOsZy
slH9Ohwl1+AyYQpUB5arrjtyMpPoKqpOiI7LYuDed0VAW/OQtnOpV8JAP2gvWrNLxpq5FQURSgbc
HThzkjC1y0OGyFF94lsezxyy0IzoaJSHwKgfjGa4FCeGaEIRsPJYOguISux/mvGUut0BuEZuFJUC
KO1SC2SIcdg0pUUpuGk5ECJ4MNm2VixC5Wjp6BYZDSZz4D1PNaSPJpLx6ODjLUHzkuTqYIPUttp4
9mJSR8gL2oYx8FJKRX0p6IvFmX5C/VqTkI6970Yz1qb3TTvaA890uDr0Jm3KVHOJbUaDa2fw8BUO
smJZHqwRwY6A8R2EPBLrs9u62ClanRPdpE2efn17lR7NNM/BsauBLMKJUpeohpdH79KrmW4oVhlk
A71Wf6pWUggNoQUqx22OEgwefSc/7yuHEaKCjqFr8lSgJb8/aBqBdsth+NMbtqzPZQ2eUQvSzLPg
P1fqGOPR4OLU4uedF5cnFA2PvrOlGiqteFDmxDdHm1/LOpkDJyVCQmBeVWul8Zsqbv+EvhQpzLtm
15BsJdmehuVuM5x3sKiW3hbqbKIpU5CfXgoxOrnfuva3oodH1blUBk8MeLBB5YBg8Dh1KPjyhocD
NtgLJjoM8aAeHOqhmTWGxemj7WDRUDbWUZ6nNUc5GILq0aHjIj/SeAp2R3nZoG2WaeFq9okT1JOe
ndvqfOriPFgwfwwoh5OcQXgvBwvGLuMRxkiD6wlqW4+4RuZfcAzaUDGxQhFTB0I8ho369sc7WCkM
CgSOjAM1XnTuQMTsr1Kaih29UwklVqafESWYwKvFz0K3T8nBvzIQakSA9PnF8XoohZ8sqdboXRZj
bIe/NZjNBTI2bc1Mz9+LB5HoDBteELAJB+LDIbZvUqdFTUkCfFw5M2SweKmC8DT05O/enr4jeglj
0YfjhgWrgOLCIZAI3z0r6w07CRqDN9IapDIoeE7DeJ211ppdRKsTf0BrKbpZUdFDMtJaB6RI5nKN
zkazsItrYM3FtHn7sY4nW7b2YEWhBgvL9EiOcxjdJuvRw9RX0roIXQ+UcTBK9OTv3j+UwcohRea+
PJrsdC2SucLiMtDa8QFHxAeUvh/QWnt4/zAEr9xdaLVqoFH312mWZmYDuyEOsOoCa6EVGH1mromg
YFf8B5MHqxZijiEbo4f0lVTARBtz2J5TjzRckq7RDf3MGbw7v3v7rY63vAlDWBJ34eWAR5UdpBcd
IgosRd7pYJUJOLJzqs3sb3wQ112Zc8bQ34ivLdhgP94e9SATYc8T/nM50HZmgSARsj8qzFslQvMt
xi8r8WBSkGveTJYQt14/sE6TZPqyph1QIpd2DlSC8kTQ+MrqdFifKG/CpeHiOPiWJMuT2yqGvP/H
Rr9z1EJ/rAsZG5R2yQO9/bbHo/Gq4PCgASElTM97/23LsmgEdDfFbzupJIL75WAPD/+Ls+B4IFp9
DpEV5B1uQUlkfPkxtQwQK+JRFDrX+Xkn0Dj7j3YCtHFpVEdkiqz84ewNTT2nkuUc4Ek2hinf6HM7
i5G2Fb9779TZhKjgDVgrvNfhQqG57caGhiVo22cXcm+Xanrxn+xtFoJElAJK5cQ+tHspLItEraVP
6poJ/qFi+VkaZnWZJcPPt9/nKHCwwdgQB5KckrKQkux/IQvp1S4bKHdkppadm9Y0hqff5pVBHMik
NhANnNSOBhmccklrZEz8wqgqVKuT/okdZW7f/SqAQKTyAEBdMrCDPYwRL3DVfkZYajTiD9wvFeJw
4lR6d7ykHTlfWIoRT/Jb+e9fnE/EtylMa2yd9RogS2jybuMZghuEz17eE8G//VKvDgcUBfQvoQhc
uP3hoqWvImehVIq98vJQgPratQulisJ23icBz0lrE2Ih7ku4RcnuaLMa7bpotAYUtDTyaA4BdtSX
ak4OW7epe4rYd7QkyMQ1WExkySp8yMOSCKw5D6yap/hZhCalQplioyYsvrdn72gUokYTMAQHA+vB
OlS1V9a8G02GQX2N5YZ1+Rg2i/vuiWMUJk3CjLmOubP2v5FoslGxuzzyY/JXrAglxYiEtXQ+Ekua
7YnM/ygIZzRAHBxCBPyEjgc7dhZG79pxG9HPyNPPhoFaDkIY7cdFG+m3Z3Z8wuXqtTmU9nmApzn3
jsIMNcvclpa6hxc4JWXF1sdw9tzs/N1fivdCfIvVoBpHMRN6wGoNYTPyEySIl0u1nEkHsXdpl/hE
dHb8PniNUgQiPqOEgtPV/tdaBtwbzRSGp162AuWKWR+wxHZLrzsxkHUUyrAkZGQGngx0Df+7P1If
T1MF0Fwee5zdo5fP12kU6b+XoBGumt6IEiAETX3beDQ74fcYBbxWFGvPlg7hI4SqEIKFJ06s6lcI
WFyqC0pi4Bt6atlDmW40ZxE3YhitR6SYDfQckqK/cbRy/Zx4C7UDCp/Lg20OdXPZRoJGlNOCmqRx
a6YfaGlTfBtii+Q/ye023uU9nYZz+pdf2mgysosSFc5vvTXMWFTJLOthhrR3Q00dwVSaN/UYWAgB
PUxr48Y3/VBi2k4b0LhrY3RTwx5Aw5U3a1D/XTOO0D6rDZu6MizoX+s426XPWT7p6CXZ8/kaL7V7
M6S99pjBRKRt5Qhqk+9dYRDVQNjplLG4WA/3TY8oIFQgBGFFTAzb50pF4+nkOj7enbhncJfSXaTm
CTB+/5sj1tggo8b1gHIm5SSjmKObyhPEkJMS3WhLs+7e91pw+Em0AFWpBOhQyw8GrLupoERkKcBG
8v5p9iD7FdV4CuR/uGkYhYNUQiM5tdG6PLhbMxeFdgu4h49mE6E4mrjwkZXy09vvcnjZMYoHxowS
OQcBJbmDUaIi1UWfoHwyVqK+hHyLBFdfRGQAJWj5E4nGK69EhsYGJfQnED4MF/KsEWldC8UXOJ77
dcm1ENO4/OMQeBdW8b4u+fX/wbPg7+wP5NP8QCizA8819P/zPFL8q5b4wb3/g6FwOiwfxK9u+fir
F8XwF5ZP/pf/23/5j1/PP+V+aX79n3/+qAUicfy0ON0XidKlG+Lf44cf8Mj+9fMZyviPTZl234df
/R6iUf7xPxGNUvJEdoeoPGlcedIx7U9dFO034jzKxcT8UtrRYT39m5pFtwWTHovgmW0v+YF/UbP0
32xDHsuUfR0wvghB/jUNf7asmMG/JRgdriIk9mQ5k8oKRXgKyAdLFmRu2RZI3aKWjfcjTZZqh22U
feIqOUxP5SgUiNBC4xbhGDtolLnGlBpNJ/SQRlYXSITbI1J4NZxwNb3SHId0ZLS7kHafIYH/9d2L
b/PnS79U5zjclwwPW4u/HKIcKkgHwxdrWtYRRfJwAiO6UUqVfpmWGKHRNafsw+R8vaiP8w3lUAQ2
DEMkIL0vXobXBp0/XVdmM0QXa2uW6/1kF1YA3gb8ntOnPqaOwh/09Nvbb/jKZ2R+5c0A94+pPriq
u7FTLOSBecMEd7ky8pQtIIlTLbHDy0G+HEQ+yXxTyVYlzPbly4ETsPF/xP5AVZL0asE4+BGLJfpe
aWleqRgu/Hj7rQ5bcHI2ZcGLirDkDZJ77Q/oNW2ticlBsmdAJl0D87DDToriyhrpNRw8Yi0R2Hnp
bIWu208IVjym6DegDKk1DyeeRU7hwZflWShyaDYZJ4IU+8/Spwt3SxKbYTmOjU8yEi5zegs8FFrL
GAUGKN8Au49ri2feUaXxOZ7txzhDWl5RRRu8/TivLOm9p9H3n8YtezUFV2eElqJLbQ0cP6NYvVAJ
rk5Zob2ytizKoB7gAOJatu/+UIOZD4CpOrl7gAbALvtUNL1+Iit49X2YFZnKW3QdZCz6Ii0tnEUT
VUVC6rFTLwixAR85WXKOhFBz9h9M3YuhDhaVGQ3ubGdIRYPEQGvMwezYEc31EPfvZKT/sXxRfpHl
Frqc5kGojmgD7QVOpLBBrgkYj9peToZw370UoKOyOzjXpMHuoSse4h6D2ThuHVqRoe6qcl124JjK
HXrzp0yajr8SfT8WP8LF1IUhe+x/JSQdiMtNpwnLqRw+A59WzlcX3f24j7p3pm2S8Up2aMqaP6X4
w7NmEKRTnacC9ZzQoUjqbvRtRAo3b6+FwxSHH8zPR+nx+Wrgbth/ocVG9cGAlRJye2u/7N7IrvrV
ljD9Xj2bEG/+PdPH6PztQY9ncX9QedK8WOtidtrSiRBQtCPNBbSKvYOdqQjraIVnn1jsx5tXfioK
mCxD+hmHHs81or+m1dk9Xww+4DB7yGyYQ3TCPe74YqA8Sl2M1edxLTx3jV+8kaG5BZo6Vh9WGhRo
o2+cc7hOAISmkmnUFOtE7PvKZ0NxQGpJOM/NvIMjyUJkN0HATIRr3+qwjNZ6CiJnbi7RcVsu2swW
G+k2fiKKeeW7gQSRkwjUxzhCETh1EhtemYgw9wwrsOEUXRR1N4RupnUnXvCVCZUKpCxMcN8qdfX9
JZIkLXqytA3CVRXjbW114pO6IvRTN3O7NRMPTu/ba/KVq5ZbFq8tOj509akM74/Yx3k/623ahUCq
cBTphwoYgd2irFZMULCBtevYE9Sd9b0B61YG3SCGD542tR9SrwUW9vbjyNH2L1uCW+aYIw1JD9M5
ODnTocqdshi60JIyP/48FBpt02HAUyWBAfOxz/AeQd7Y1iBXZlr2Z9rzt2HxKwuMc5nFjBacRIkf
nAtj1euA2RlfeEO0NSqlCUFXDHgcaN9F5iW7VtDbePudj5YXYBtCCFoAHEp0Aw7eGb0tbYWaKkJI
H9mmH1MkCWtXgcRb/Xp7pOOPzVCc5NTOeTcO8oOhmsGIXRuMSDhVWleEpaNHZ64aebvOHgxoB+1E
Eaem6rEuvekEepQ4O3cyxYVTTJgNvv00r7w32auDxolUo6Bssr/ysG9CiUxHbmsALuo7itN+tAoN
LxWrzk5cKkfbivK27MmROMll/kzafXFOrRXaTIBGhrBR62TTpRnEcyWeH6IkmrfxItyvb7/a0ekr
PSi5VUB7oTBH+3H/1WxlzJwu4sToEs/7kSMyvqW7qezeHuVQLAakOfEQ9yXVAFKPZ87cywslG6OI
8sbEazV5dKn1UnS+hr4SDgpN8wv0mbpNPovez2YjgdsQZxsHHtXF1LjDHaYiMY7kAg/v1R3SzdvP
9toMWJIua1OzkhXSgxnAG0WxK1Q5JLwFwTtj3q51kZyIHo+OCyBJxD/8YgiqIXKJvfiuqYBXUVhr
H45pmnaBmdvlx3TN4yhsWqGfeYpX3QOJj3cWyFjlxPrV5DvsHVZydHCYfAJ5Yh+CE+JWy7Uag7Yw
TnKdqqYdhW1U1cFU69alwG7KL4ukj32E05wHlqd310+Y3LkgxUN97bTzBlWAEzey3MFHzwQolAmR
YfvhYYIgoO7klWBTRXWK0m6jkiYskzo4AfdYfg5+YT5HkbDb6hXiZEujKdGJ8+zoDGVaKFfSDgYj
69I62/8oFCdROnTkqsQl4bZhNnw7X/KdoBHxtCruzPJctRM7XDseFUyuCk0ThVkEzQ4VU2yAS0pc
F8jFO8YXs7up6gEKvRKimO/LIjMduJ1hx8GcLEipbumc7yBBjSix9VPiWzEd63i9fXsTvPJMNKYo
ryCrBhDxUM0k8bQ5ga+0hFZniKt86vWbvtHau9UkelCytbt1Fqf5/e1Bj886CQ1+FuOlogtEbn/6
l7aaBEBsNazw5blcnnK8+Oam3HCrnXIAf+X9uC0BinFlUo18biS82H7lZFbCXfM1RNyi+4CuhtjQ
KK0+5UVnnVMVda9WeOMndFuOVzg3BshN6i3y6jgsHGsmJgNg0hb65cxiolfZRbz2/XmxNOj0lZWb
ntOaU/Gr9cRyM+gnK9fH9xbjQtqn+CoReYfFibgBJzTk6Yqkm4gC5A3jy8jBhnfqCv3ECX98igJ0
IBihsyln+LB+1mSNDMVWfCoKK/pZVlH6uRLGt7cXzPEgVPxlbRw1KAMIlPzKL75iEy1YDw7qEi6r
pv1S6sT4kVboorw9yvGyZBRifxUQKaD5w8bptCB7qGFoHWqiK3Z2D+Mfp5KUk7qHSZKki+e++wqS
96JKpVzeECDj9t9rcnH4hd+1hFjvqedG1yrX+jRaJ06712aPM0cmWShnEUofjKLGHbZLBXtcydF3
zTBbhOCRb9+evVdHISqmD0QhChW//VFWeKXTnPZLWOApsS37zL7EfnI+sdxe+UZA+tH/ootBKeZQ
RQIv2JGaGpJIE93FXV23kjIVtR9NMwFkC+z+xNwd7yQk5KhCU1cEpU0raP+t5lxkmLIwXummyoWR
KYrnd2ZROXCb5lM342svBwLCkV+JIPtQwasvBmrNvQKfNxqSMEtgbqnxk6pmd6ye6sRqf+V7kU2R
P8hDSl5L+2+Gu2dntwvOvm3XemRKKGgOSSvO314Vr8yf3EsanTnZVFcP5g8aAoVJFD9C1IB/lVFq
nlup8f/YO5PlyJEsy/5KS68LKYBi3gI2kTROTtJJ5wZCnzBPihlfXweMTCk3oxVNIla96FxELjzC
1QAoFKrv3Xvut5bVaPtPBuJoxqmUsuzxJFc6KREP6eTHdXXxpR4KFHUUufbB3J1ZjE5dEiIVHf2V
QE6/NE3+XIwUJ+9jJ1C7lepq1Z1emvpasZXqYaxG/cwzetesH+6Vlor2/4wlDseajUiEjs1hu67s
cN8DMyXw3J5x7rH+Bfd62/TWhqg2DZu2K+eCHRS579AVbfZ8+LdK17eRhhNWQFd59qdBEHtQaL0D
26jAXv04KEX1S5q9EHjE8sle5TOsgdXnz+ZYms8pACAjOjIkCOyAgGgfXoYioyTqlbJfwUxW11Gk
E4M1tu3LRAdsbboY0O0gUBKAAbOyF00c7Mi3qv7BVFxu5uIQoGZ2rBnoJo6xk5A9CVpavQ0FW1wa
yt12keycGerEi7xs8djkoKxmV3U06ydkcyjq0NzUWZ1eF7oOsGwKlWpPriS29Eivz3FMT45IIwGg
E4y/DxR0s+AR9GnbE23cjBexbnU7lP5G5oUwH671tIruPn+mJ5YPgz0KXR32R3TpjpePGamMISYo
oG5Zrhx3KkF9W8mZmXPisui+0zdCWML3/1h832YA/PsBPGudkF2QDFl3WaeJ3M1qLG+VBvTB51d1
aqay4GNkoKhqczePZmpOsqYlynZcwaruvRB49mYORbHpk6R8nOpMect1EGgrxK4D4ciu+93p2P/8
g/ee7RslS74EFJvM5e7/seHBZmRlSLzBPFuttpZpWlwoVNIRzmMV3Y9GFt3qhdNfkV5JipdFXHiL
U9sflNmgVNtVd9g4VeqOOCHxDOebaGgif+pDojADXkUPrEjnz47oznyeT6yNSxcKeQY7KTR1xxOf
o4ualsqwqpwpVj3I2OPOzQftjjSr4cfnz+rUDGTG80ovaQvIWw7vkTuEgAXynHsUyWAdlVWNk9IM
N/9gFF5mmgtIiOkxHo4yKK4ziwrgNn27YJc14KoqF5v156OcOBtSJUDYziaQzrntHt+4IhqIHlg4
xHlo/RyyGgxEPkfuWqQ4Si/UPHQ7X1DOfZqCvCh8Vlv1pm/U7IK0pt/qAG3CZEeymew0vDOhOPRE
++pyN2pq//Xz3/rxSMVPXVDNywsONWx5Z/+Ym2OMPD0rue+UNshXreJ8n4UygRZDoPGQwervtMr4
/vmgJyeWTbsVdTDmn0WP8OegNTYWsunLkRiJ9FlCJfJVtR680J3z9ecjnZxWf4x0dHkNdc1ELRmp
6AtwiVOSXUdzNpwpgpy+HlwMNKt1lH/H64wwCirEkusxCUmQYYfvOcYp6tl2pr78gysimZOiB+1h
kLqH9y5Jg46gBNa0dEi1zVSqDNio1ZkrOnXflmKpjRt3UW8fndFqe+R7YTbjyhiGbq1NUeel1XjO
AnPqvv05ytHrmGpqU2t6xX3jGPfQlbix2rGcvhpVALDh8/t2ohZN8WypyzLnMBIdtzoGzZhUgDMD
swBXfWg4feJBRhgu+zB3ngfpamRuO/JlrNTsSaSmsg/aLr4y8smxzi0Qy4Q42glSyIMgzCtA69E6
mpY9yi5XMZphNQktY6EnZzxXo+dRs+UWPuvvXo9XRReHl3HbEC45xiEchPjMaejkM6ZMhF2FfbZt
Hz3jpAsidZwxwpNnUO3MXiNxA+/xmY/IyftOM0vDLYY2Fq3K4YQF+a6GbsUtL1pbUz2C1cUNn1nC
UQVm2cuYbMp1AojpOzlnOeAe23kRFPLeug4e7ZlLPjXh/vwtRy+qUaX2gPV/WDkBhqpOcvE0MCBf
kFV2Zr6dursGMkDE1JyW8HEeXnaasiOh98E3YNJhvgTGtMorktY/n9XLG3I8kdB2LZVIDpoQ6w5H
kd0AUWWIhlXCdr3z4jlPMTkvzaZ7Q03zYkUWdbVXsbHq5Mcm5d/1Uy5Udho7RPJwzOVgePQG06QN
7Tk0h1UZufll3SfSB9Ekv3x+lScq37wl6KrYRvE/wvMOL1PUUdq1DvUOqU/RWybMMF7Zc6c8LhGp
V1o5Nrk/Jn1zg/ou+gFjbCSFrkcNczG3mvI8J9qs7zRy4s9pIk59Prmbi3jApgiuH11/ndYkavfq
QAVD1XeQcSYPgoV9NztOvrNKs/QIdjcfP78dy+pw/NCXzaSxlIHAFYjDu0G8XizSnJVsKrN4HUfN
XaeUCcgA8xv5fl8/H+zUPLa557Qd2EpjCTwcTJSdNaoTLwq9YXGp1w44r8Ts/sH3BumeQzgGqxEb
kcNRei017TzmPsLGWkP8y+/mtpcPn1/KyaUInsHSJ6O1TozU4SixMWWsRjQEQicNH1wCC/y8giyS
aLmyFiDXsDrOzWWhyPY1UAx3nQQ6LEJ10M5c7qknuPhUIBKQw83+6/CH0JvrkxJ50EoPlZBipIwu
6wpC9jq34CKQpp6nT59f+8nHSP8Ouym6PUjkhyPWJeATftG4GgbXXZFRZ6wUEuI3n49yan3lihDR
QQPD2n201seRFM4Qa+MqCHLtRm9G95JWTHuhtmA7Ph/q1MqH9ctA00qdCG3p4QVl0rAUU0unFT6z
4YbgUeMpsIn6HWWokKpsiYuQpJyXQgT6P7iV1F3VpTbKx9M4eiMq1W6ozhKuletj/DUuK93Pc4Jd
Pr++Uw+MwgZFKY5DSLyPVvY5S6y4z3SWvAYHfu4OOfQBUbr/ZAVHEb908Ba5oXs0FSs+x4VFBNBq
xoWwdknk3FpTVa8+v5pT6yRNS7aTiHe4aUf3rA6ZkdIYx5VpBMN1RypPtB7INPSkCjEPsnwO0VDN
hjPylpMVgMWCz9ALI/t4lpDcHbaqxg5z6Ax18Myitu+CdmqeWCytXdCP/UWD+nM7l0l/O7hRcZfN
9TmWxandHkRZxIScs8DxH20FDPJFS23krciGQGwyze23PTiNt6QJ4u00F8ZPVcz6t0K4DSS0pgWK
nrTmXZgRp/35Yzg1qf78JUcLYAJfrUqjmW29VXVXWhGJTeLKc86rE6MgF+dbQeGA+v7xpgDYFWFx
Zskme+6Jee1DfSbWN6u0M0/3xDjsXNlDU9Rnf3Dc+K1yTVR502orjJL5fkyAv4KxOoc5ODF1afLi
S1qUbbTGjj5N4ARraRLUuzIcRbJoWtMPsFLFViLNoQkYmpEnkDpsP39SLsvX0Tee6QoPyAYmAWD7
+EkJqLlhlGloZCJx36V2tMEGPvqpKIRPzLm8ZGNdQxGMJn9Oq0o9M1NOrOQoZCg9omdf1EJHVy0j
gHxRGGorV+vUu5zj0Nou5PRgD8rvz6/0xFPk9EGBaenW0eU8ejscV5vDzJnVlTq21g36FmeTx675
9e+PgkSGrxLfP0Kvj0aJB7B5QexoqwlRmTfa1uCLMgpWn4+yLGPHT42jG9oKi1oK9Z/Dj5IjzUBK
3HRkfNjol1yriZ7dyTTBxpp67+7DokiLMx/CE6oc9k1/DLpMpT9KOFbaRBah82LVZWnHOT2KBHwI
0a7n2A16v8yNYgvdM18bit1gD3BGbQu/z/gqYuUKxsq6jJ3aD42w+fH53Tj1ZLH/Lvo6dr+cgQ5/
WJMNNu0Hoa2ycZH3pVm4jhFynLl+zhof7job7/dkoaVHzinocBwVe7mrNKRpgM+Fo2lPc/0y68Iz
tPmbPpGqnTky3ZrvuXLFWEeP8FRJm2u0yEXx2wXFTajQRvHbMiC8Qs5aaz52sVRCILNOcT12M7na
HQ5Zy+vr0FEva9IYgbk6o2NdhPqSghe/J+JZISGZmzIlKC8gL1F6uQxK0HPKRHRFEI3Tbp47giYn
YkfCff6eucdvIH9veM/iIydxSrd5gHpqBXMXC0v8nt2nvuf4aSJsELUs6X6jdBp3rQ0ZqX/aewIg
RsZwP5nVDHF/TqilFXAYvJEwx8Rz8PaGa4C+ZAmm77mCMXYKcrIjaA78LUv2oOBZUXx9zyQk0iMX
q3qJKpT4GMWugAtZbJr3NMOoSkx7LXvUNV4jGhIPM21KI/owSxJiGw2kIvZDYm8Xh2J26fyVm/ie
oZiWNKmuGr3JQiCuQxj6vVFZD8GIlWVljO2AOe89lbGk/p36ZixE/XVxnGjbJKm5SVpqiVXqNPO9
MIeJJJhsBCbJGUwhVLWDU0tWkGYTQwNM+VnI0MYDpJO7XNZK9WKaDeBfQUxw9R4YPLyHB2dLjnBB
8SJF1r7ECys9eyXPbUgdBkdmal7yHkZMH5xgYvM9pDgT0Ma9uG8ajMuxQao6Kcy1F7Z0lLdZZ6VQ
HYPA3ieWLV1Si2cxbuFzqs8izIlkbk2ie4k4jgCkR6zzF5R+Et23W9EI3xqjrN7XOInEhsxdmQOh
6eorVw+Q1WFcnbHPdzZeZi3o7XrXOyA4boVdKF/BjPUvRPTg1bUH2gbQEArr+8TkfbOcYriVWlFd
Ofmc039WB+FxylGtTdonw6NqwM6AbCAH0pUdjB3oazQYs2HZti7q13yMme2hc6O2javsBojx47fO
cVrTSyahzx64B0DBcEzzZJX1qv57JGMezrCqk42nSOV3CWre8HDUJGRD1AWTVy2y6QurZeau52LO
n828yEisDymZ+JQEo9ckqZwLIAL5L9iO8d2gjX1yG4S28ZzG+HOR20CV8cBRRuoK93wgmTw5At3c
bfWaYM8may4g/Tbw2M0pfi56ADZIJQiKuBsFuOoVtIg682c3lj8JTCzJOM2KAoyaXfWvLUb4ale3
Tp6u7SQ0n2FCD/0WjlUgfPpI+m0aja5JpxPbb4SWRlm3mTs3XmRMvJ/wmPNubaRupa5taUMWF8rs
3qZhRiaEEvBDYhxJoZfx0BYE+KT9lBxzcMDq/fdQqorii8GMY6DLqfEcI+IPPceuZtiPURKnqxER
ilyjk9KcC1dJyVGKXYfNXOEqlu43zRzfCV5rQB84hju/D3AY+LjEC4WcpKy4cI0Y3F5cFTr9KNlV
oSctoOWkJRLe54kwIa+nUwQd5DGKO+JrVGJmV4Nj9sm1JZSBdPFZupiulQjmnOK+c1AbPZIrji3F
ixgI5fAgbZbJdnIlb6dQIydH7d0H6U4OVie9WsRdBomP9YH2d9Ai6iIu+34cHfNBiYZabOpsljld
bmvQFo93DAq1a+qCtFYM3aw9VCs8xPnKvWaW6bAdLYkHnl6YNV/mfVNoySqvBxepb2fC7ybyYFQC
rfmORK4YlXuVVEMLsBycCiV7KsfUIeEJF7Kgt/ZfRY29zkEhteqbuLihAuY+mKxKj6aQCkU1grvW
Vmxll0mdJeQ+DTELi1L7srbF0xRpCX9MtteTHRQVMyorlXOxaR9KYs574DMyUFIbCbg/rvyFCBt7
4uSNFSSDB25XjropmEDCqdkKFhib0kLWKz1If/KBAmSfKODH0OF6LrBqv+qav07Ff8vAex3/kGVT
/m4/9fDeVr+Kh1b++tVev1XH/+b/ixbdRX7yv1t0n3817f/x3or0wJe7/Dd/+XJ181+4UhFkIs38
K3nnP75ckkZoQyLWWaT4iH6WDdL/JI3AF1lIi0tPFM0jf/RvX66u/Wtp0lN+4CiNsB6f3JEP9zNf
LhKXw90TwA/ONYj+EKRSUkToeLh7sqDAUAPDWaG56WUfGF9b3eruqhhvaUfBemfVLDv9YEOAB5R/
5czjnchkuSly1fZHPBWSDUbYeTRc951KzK6qOKHnpvp8V1rGSARvUkPOHoWxpde40lH+XVGaVTdx
brXY1iF0NC0NEEEvaFWlabnuCixErqXYHlqCKzll7UoXdWlu9KhVbobZ/qp0qPeoXymbtreS3wH5
Y7ei1YrnVJm0u7LTlXsC2eRdN8TqJXv9fG/2sPi8sph63We5ip61PGpecZhF/Q3xZ2QNE813HYzl
2qYpkbj9r1rnP4g6+0vIcryKtZkXCRe8lfc5fqMp9wz5KuIX0cUPVmTvI1NeiCzfmlNzYUQX6Vug
CQhc451JHlRg1a/FXH+XsrikErfObPeKXIp9aY8bQufv7NC608LijjgDQoH0eTcE2uNIUIJiVVsr
WA/2XeEkD5GsHgobWa0o7Bs2E+sw1sj70tYEglyl2Xg3OC8JUfM6sXl8WbfOSJ5KM+77ocaB0VX4
apTXurU6Vs/8vm2ogU5SeraZvLYjbog2f4YJvo9S+4rUv29pOT8PTXYRaC0ujQbypliHnb0BMXo/
hXKDAJ0Yg5C9kF1+awAgj7hRTSW4JbWRsDskQIP6Tc/2Yf2L7LVVWSd7wk++iDIpvSoPr+zS3Yyk
FvhOKK6ASPFLYuc60vLfNecrCN8Ee7s3lZS7unFuRc2IuA9n6P270ElItzZ90uhWbXLrxhAztNsu
NNe1DN44nv8s7HmltPeKSG6TKF1P8xUNUzDrO1PcdcD5FbmZ5299cUFky9dIg5rf4h7oJ+UhV8Vb
VYpdqt8aJF/6qKe3rpttG0UtPMVuX5RM2Uhl3jRh+WQGj6W+NYzsi9QC3A3jthPJlu93EsV3sRJe
KK6xlaRtuLS99Na8ga93IwpnU5df5+Y5KLoLXBOvs40wNTd3dKjWZWhdT/18aefGayzDuyggq1vN
bieF/Y5RMlKNh70myy7UswslfW167ZKNxM6s2Pqpkz9OzE7Yj17vbGshrimEhzec+sjzi15N8cYM
uppls9F69VsqSCz8okU8pxrKb1ATTDP85pN4r6bDQ9HrfPWjbZjWnjrqF3bxUig1e0fLvKIcsnaq
dq8P7iXnk6e4M1dNW2GnvW6wrTlpt5HaF1BCz1pib4zh2tGvO/MKdgbZFva0dadxD2zlSlpYE5NL
Ncw2+qId5yNuF/pWxO26acJXNyOdwyyC+ykbHuzl5Ysc91Hrd3X3xah/5bjt9WRD0tGqMJPN2IJb
wQM/OBeWrDeO2uz1MtlYlXtdUv322H2UhT8QulWCOCRwwJMlOe1ZimY/vzUV+ZLZ5m4SwRNb6nVT
VXslzcmfV9x7ou6vFOu+JxfJLsS2dMMLwbFqmLdFLtdT0e8as1mb0etkmHdN22DTIEdvGNWvQd3f
cE5+phf8Q3PgWFbxwKZXll7frsf62rTKmGsOt21TDcTH7IzwEgqN0Stfm9bwOiHwdCSjg1bVfVJd
9U53JVjKjp0juxNf0iT2LC3bjNr3yZnYCM2r0LU3s9zWTF92+bhw+q9C5cAlZfA7CmafvOqA8256
5SYYJfTE9giAuaqK4meFf4YFPQDC3Zk7VRiXcu43VjQ8WJkzrDJH69eUeGM/rTL32SmqhpW/enWD
SO6NKKmuZZvVfmOrV5zYb3Vl3oMm4hQ0KJgDlN657QLeVrpN0daISePBdhho2d5yhwyGT5dcQU+6
N63Y9EqC2aRl73L+U6+y8K22mviWFvNDa2ZvXdnfNFAQrmqyAdbkPKk7M9X6fVsJPJOAim8Mvjxf
zLwRd8OkazdCfcFoZjZBtgI4vBoS1Q/jpyi0YiThYcbcrbWtE9ubxr0e3Pgtyzi8pVU+E2gPnSds
diiw7tu8qbbJVIIDnNdpVm0zOnFXxVZJHfM2weTRjikRGhQCvEYGJj3u4crNVHeHARhmfF2u6zB+
Zs3P/Hx6EMS+QPreEjx3JRLnpY76p9IIFC+S9pOM62A18LBScoeIvu72eXEX53AQRBwYPj6J3m/y
8bIX5c+h73/Mnf4Yyf6qSIbaD0JyMgr1lkgcmPma+lJZVfBWSZusTYJ12pi3Y7wsoNhBFW/CqPDL
TMAU5ywA0QxpRFvwggydRJ/DcUrN5XL+ttbol59Va2wvFD0JLxxtvE7mN1tEL8PEvyWoTCTbPHc8
Dk7zqkiUnypWpbyHLKbMW7eoh1Ua6hMVkDkEaJrdkFTCxqMOMV3DsO/nF7XTfytTLb1ZIwesTbCY
mXoYIILgpNGNxp4S0D7NgkdtDl7TIVjiNW76wn1BWPg2uOIOQdZGN9qf0XhRiy9hSbxR5Cr7lo/S
41BTC0tUVVnpZq9eDhHHMVGq8XYoiZeNKkJLlEThzJ925UoZB53lO3sgun7kk1/Hfg84SvZzvTUa
s94Eyx3L2Jv7ws2CTZlp3XVLcvB6nNqvRY3zH0xrsM+TSPfo3of7OEqvY4vvd++EFCQC6iCKUfe/
DKW1Nw6tqtXY0Q3JKtPxUjduL+02+llYMLjcdN7jslzScGPAt1reXxAam+6jxkpvcmtSt7GhtRuq
LamnNq1DAEmFWlTuRC6rRcI1wYpitzRzvLOc0Qeh0mwHq9hmuqL7avdSjd/q2NiHxL34uRvc6Tb4
aR3SA9sLk3XKeVRa97bJ5MXIMqKrw0426EXGVnoAe2/C9Dth7JbXRGG3FuZ04wz1A4J0AmYU4q3U
VLlPiyBc61X+yFnycuJ05kSB9Pu6jzaVXjzUY7Sfi0RjYWuzzEtkdQmq0rkqWojUfqvo9k0Fmeqa
rml2R6QOq+fC34bL7RqbkiC5e2hL3DX9slLNeyecnIshql5aRQk3eryD4618mQGrPQGRnGZPd6tE
5ZtGKC6Vz2A9ZjzxoW7zLeG1zTaq9eeisu113yi//ysvXV1Teh2htm4TxdFeTIDXOP1SACFW5KJW
LKY1+tyxmq6FFN/jJl+JXvzs2GgiZvJJZfqrP/D/j1v/l1LEZ8etb7/yX8XBUWv59/+NQDIAHSHA
wyN1FOpoaP9CwUp5GL06R67l0PSfo9Zy6vr30Uoj35E/XuCEWKQXSsPfOFn9hVP9sxuAKn3x1b93
NmjmfGitwpIxYzO1vBIWuLLVE/bvd3NqRHxxwtYNe1jW47JNDutGifeoWnJziw5ivrVnakYXlj2l
CxZOKPVW6EWNvieZWxziIqeobudF/m0SvW77S+zcM4U/+5tTpnNMcFdaPjs6CBuvg62nVR7IQMUe
/I6KnvNK1EpJLlAgHYNcPRoWRR0C5Zwm/pIo6PsnzQrLdBNmdaRXftzIRPmdZp2R43jtIw2XvkpZ
KKVgpiSL7RfzL8QhNdSQ1ww6pfW9EySdvqmbItq3aqcM19kQF9FqzlQxbOxsSvLllOM0d6YaW8YF
tdBIL7xpluZEdZYwvzenVRG8OZGlh1D9OBdEa81WUnKo7dSkBIfrmDZHMoCb2Edd2wbUhZCRY4sa
OvONqrujPrLRMNFRp6TY6b0Xm7FSRFeJTEpiF3Wn7l+nsRnlk0yHUfMrOeZTQSE+yJe6LBDllevi
Tct9e7L06Ya8LRHdu3Pgvo7olKsLzop9dD0C37Eyb0AYmki+KsoUmDi80bULP+EvgyEEq7+CNofn
qG5WQcjJZyM5zwps8eVABY1w7aSSYc5hDMAAa1Ng2yXwbU/MQGn63ypBRWa0JhysEwbRclUUPSl/
5UUSAtCSHhnqOR4Rj1TFUW/32V8BkyWlsPQHKT/kCJrAxQV0OCJ08h25TzL+XXeGIh5Y+4rtHNsy
8k2SCJ8CtWrfsB8kvvkeaOkWLbsRdcm6rFGiJxf0CmR+bSNw5jO0ZGLiyJb6DumuVV0WQ66FuyYS
U+CXs0G5tXOz+wE466o13Pq+6jrCvy2SMYn2Hiztno8PCb2iH9Y1CVxPohrcl1bNq++JRRaTrOxn
NUwITrdS3bgvdZn/EJSha9/QOwNshNrJF73GiX07Jkb2Uqmj+lCH/aL2rdxvSP3D6zCkOL4yK06X
fm26JVXirtgMsfKgV/1MP6fMrqY4oxJhTGb7OphjdZ9Fg/EqDJmMvoiAmHiLFHOlZbO+cQZHo5/D
tzEfRHyVFqqy4Vzo66TzXNDhQSXf1ISKjmyieZt/c3Ys120vOBrN6mOftc3a6YS1J1OFv8IQ8kvo
FF/6985EZoy/icuTV9NUinVZsMfj5UiBldOWeWjypix9dzQTmKmirkYvSJPcWmdFqlocpTMS6FJQ
4OllbcaUF+JYc/WVI4fW2fRu0KQ3maqNyVq3qih/YR4kw88FDuH6eTMEyM/7PKsRMIeK9S1MmonH
O41kqnYlkGW/j2bihooZ9tfNPAYN4YBQ9uxbl52LtRYtXWqvnNPod0otvKfEbVVfeqt37wi3kt8d
LW3tBZ9pR/DrW9HyN8Xlk6vgWtsmgpaLn0v4nC+kPRbFWqq9pqKVb+dqVU5GIvCxtxEJVInGoVcN
VfEyaL0E1KHpbBTFUAEbT2WS2pvIKOPiLW+iVF4SqlMmO6UipGwNBjjIN2jwQ528RHeI+mfdqp2R
k21fCl/vwiTa15VDYyUYZTO3ngxqK/tlD4VI7oyqrqpNq5dSqrsZGPj8wIagVXy3rkV2JQuonsWq
oYwXenrf00v54wt399cn40+u3HFbGQ02HWsQRTR6NfQby5//0eFNgjDDM0uhzLUxtEYG3cwOMdtL
rydl57GzzM+oD447qsuA9GthVwDtAH5z1MeOsGMiyOsCD+Y1MRaFjYh+VVWy/Zsd4vdxcDcjb0L8
Bzvo8MJMmjqzrfeBR8JB/b2Khum7JqNzkJelt//nd3gZhRL9Qs1FgQQx7XCUGcBNZtH9hI/v6jts
4zEnsaz4wt559Ooqba6ngLfw82f2QXq0jIqnwkK9BezmAywjGwrXYUos/FwkG60y6hXCvrBdG/ac
rCFhx1u65kqK6Nqt1yoyMlIV0WGeET4s5dvji6fHjvAKwC5S86NbDDLXBtgPXDcsQioQSbjn2059
1pnkxedX/HHSoN5Y3CSgGN7jcg5vs8NCHZfarEDLLdxHMnq1zdxMf1c6CVkRBb9FYdxYAKjHHl4b
hRoYAMP1IpOqSdNTQbI67rJU+u6yLNSfn1/U8avHcGwIqcG/Q8UNh83in6+e3TpEDDYWKYKJEj+P
HOqulMwVV7Jzyxt9mowzhJGPcxW7KyUWCEmMjPrmcLxwpi5RNxMlVTeyvKwN39BWULjttZvJkoUn
+vzMiB8nCCMCsWCpZ74hwD0aMQ71uC8YEcJVuZltGu28qy51I5IyP7+ZJy+OGeLoKESR4iwz6I91
zDSKpkeBa3vsu8ZNmg7DBrx692g79BNCLYmf7Gagnfz5qKcukEwXA4kM3jtE04ejSisL58nsbA+Z
V79VqrhZiyqtN03FQe/zoT6+AlC0eM34J10VHuThUJR9CpK8JwI76YhcxYq97DCafvf5KMdzcllZ
kJxjNOL/eBOOVueiJfxztImtlVkffV+iTrG95sW6nbL+NqcAv/l8vI83ECEakYeYN9D10q06vKrC
zpN+bmCOWy7fvMYVzSriQvdTO1ZnntXHG4inGA6fwWLFd+4YccNzotluFYFnopy5cuiLR4M45wI8
cT3IjBbmLa6Fxah3eD2ZZaqUaRKXs3vAASc0AmqhAYgikWbtOd/RiSuyFoICH1MLytixdSFBnNWH
OJIW++mLovZL0HMan1l6T10RZ00Ee1gxaOUdXVFl1jqZzoPrzewIIk/tuja9Svti5uxUNgSxfz4h
Tl0TcKvFGbY4xI4XKWsiqZLvHuVRq+k2QgL2wT14Lkzn42rBp5rGKSJ5vqPasfAy7mZlkaw7njYU
iBIKi623iOz00SAF5hK3Lv2cyaqHc9LHk+PybVGXzRY2raOb2Y69JqcuZXoMufGYVZPmF5lb3hfS
bH9MWDAflBJt1d+/pVijIW4w+TGEHS1SRuySGd2QL0Jllh5Hk6n6d4FS5syTOzVRMNguok6iyWgu
H019tkLvITR01iL9AgP/T75E5TZxiQP5/IJOjsQjoeDCYDg9D0fqE1VSxUXhXapaQ5uJgp5nzA3I
iF6jSPn5YMvPPtzksFWlEAKknFxEMrwOBxutUHaaheaE4MqtyGZy5hv7xxDqVPL06gwQ6OPsR2u8
ZNah8ocicoweSOxSBjMBj9RWetVXx4BSsVm6Zy7pg8BDh2ol+DRzRfgbkAMdXhMxu2MWFTal3GAe
glVnDTTOukl008pSysL1+8nhniaEaL7QV5HzqlYbJHi6EtnVZuL1MBegnpED8i/UcxSIkzdhWW7g
Eyxwv6NfZ3LSDBqdq7Yrq/atgH7+ZAXnaJEfX0WSO0AusOfDs8IB6PAeOGh2I6ejnRCRQ7AvAezc
hSpSPc1pqofJbuuXGHnMGbTXx0sD5wC5DyMLfkWu73DQQbGDrid/kaBfGqiROeWrxs2iM1uF5aN5
MGXxAzCISgAPiFHn2MdrZ5WSKmNjeXIq5A8znlLFi7OUSlRM4Ea9koEwlZuoTkBek3Kkn0Olf3hl
oOCgLLEwQ7FTwR1xeJX23MR5a1WMX+Vy34UzZQtDaug1iolu79zG57zYy994dMULTAjMPB9YjEhH
LymZ4VUcscx7NZnqxZMRlAH54yVAwIuZBCz3zC7pw2NEdmxxDllCAxlXiMMLFJXe4gKzTE9ryc9w
A2wVGMHPnZQ/zNBlFFZUPvAALXDIHY6SyaF3QICYyJvTBoBnqW3N1Gh8rRSaj4Kk+lkHZn9ubVjm
/eGtZD2gkYUGDYg1J4XDUYu5DZAjh0uXKETzpo0vCKu/Fq5940TNo5n33w2kGYbdP0Ylao/PF1tt
OYMcjo7XApcXRuoFB3T8grTt3A7alJneqJhyrRhEH0Vh0pHbbY53Vk0Zza7b5B7qwbBV0AjvOt+k
8/bz859x9HzZkGJ/XH4G+3qA8Mcuk0QrC+SSJDYnduF4VQsnlVr4OZvZqVEIvFuMywY+DONoMSD4
epqr2F3CmevJj+sIhPOcamdu6XKK/OOOQigDj8qThD+vWRgUjta5uBD4R8UgfXfu3XBTBJb7lkDX
lGun0INh17pVWq4IjBySzZQFfbWx+sY5Z1Q6ekGXXwF5Ydn4cDRbUNWHs8oUYeVEc9WSjx4qX/h+
9MIjjWYUG4UmcPv39qyMxhcOYynmMyhZH6goFoWyEGxC67chzYiUBxBR503IXbfswTnHnnmflIe3
eAFx8c4gw8OJfpxHNtIulrFW9b6qOwqifK13i8H7b/bOYzlubFvTr1JxJz1CBcyGG9xBAwkkM+lJ
iTITBCmJ8N6jo9+9P1B1SmSShxmq6EHfG11GVTIkEsDeay/zG6NpzXE7yHjE7/vEtFVYAY0xf6ht
PpBnFPTnt4adSfWFaGzAw8hkDINx38jw1DdiADOwMdVQ+TAYZR4BhKsm27jOSH2GnW5Wo75PUqWy
fQS48ZxwOjp3JSgEWST3T5vh/48D/0OXCdz/Hn15Uf6R3xf/o/0juy8IID89V3bf//Pn1/2NwESq
lQKWRGIt+9by6KczCghMxMUIHkDFSTTg/P09FgRmSeGB/pgKjHqt3IixvxCY9KDwgEP4ki1L1v47
c0IM3V7ufpUMgM9E34BzkTV6KN+fDSNYax2GLN4EuyQ+qxvtIqzKh7JSFydSM+IBWDLN+NgH1p42
4R7q+3mVOJlIT5HPMJxFlr+YlWK6kgECXZt+hIwq5jw8E+DBQAOVVuAr8X3bqV+BQM8u3u4hqWRW
ueCpwcG17Vmh68whoTioor4HqqmqJ8mtnVy26bYB+S2cufIDyzNKt9zbFaTUrW7ta+vqsmN0Yprn
KjTm6Azafb+thZdrAPC9oHNVxRkBiHf+nDhOa3pzwsBiJ+OvW3my2FT9lZ1ex/0mLm+C5BTyTI0f
fLBZx54pHamtml40tm+LXXab3SYb2AVQAB7rj5p8A25KdvIQdy1HSzl/l7PMz3z9kxRsZlBsX0FC
Vbd0zEB+f5AUFy+WOnTb+Eek3BS3jeV8qLOLUrpjzADKfnFANYSOpGF672RqdV4nW7mxtkvittK0
DcJ4BW05Ub5sdtl0hmLGidFflxL0Ib/uzVMg6lmRuQgKOcoWefpORfjV7T/P36Sv0tf5m/z0X/np
v+uP0X33+PPH6F791j2q3/719/CY3DMF3opvw6P4phN9gFCoRKoZhSA/mH17W6dnqpk4wk4dQOKO
1qPtsM+q/Gt2kbS+TBtALb+A0lsQgKNw/pzdC80dgIulH1D4upnkXdp5TE8dxS130eJN+WbEU7xB
peISxXVF98doAy/BKC+b2p2WS2AWCErwvUxly4+rz1R5aTUnJsOUhemckyO56xS6H0keSgFfJtcC
8dNkjgY5cV/z1StJ8XZyp8bpbcf+Orji0mk8/px1XwqvmB3z6zZvTpKKAd8lOEYnmj1N3oa9a5qu
MflYvs1X3GcUuDWErm4jPpSjIz7MV9FDALCqvcrjU7PYT5CVTgOMME6iXrhWu5o53ITSt7C9zI0z
dZf1frjly8vobppuJu2rXuyvDNlPpM8s1VAQztEhV8Jug+Cby7HgWnPpo/SL5jIqkaa06Yddmm7m
0o3FaQNkVZuuov5EG7byAsRmU0tewQ0DVjZxfzuHbOBKoGDcKtzqwbkWnFdnGXJ9vtiX3Zl1/VWn
RWPDLY1c+7Lp9lGEuRab2p3VD6101Q6rcBQd9WaTyFdM/sbH6EN8cb7xNxbcqke/njYlkOj7c8nR
Y4eGjO0Wwl0WP46uK2SqhdteoNHXMn70bO2sAXLwQbocIo/vqM6eHnrt7E0qR1Owz9SzNH8M4k8w
SZBpgS54Nrqiu4c24bXMwYUMKlOnipd0R0flGWsjp37CH8qIcUgndnSadYmrxA8hEptTu2/A+3Zn
BdjwKj2zqVUDJqV8Nrvzqiv5nsw1hpB1BxywvsnrxxQ+B0bYeTZ5JonHzUJuEFUoMy5OZRFgLsEi
Jq18UnzHcFMlvXUBexYxpLHOdsHC8XPr+yWwBT4abzRxph3UQ42hi6uYX9MAQ2bzhz1Kn7rEz/ST
rNrN2umqVphVjhV+iJRPwtK5020h+2lxV8h3cuZVyLJdWPdqwqwhalGNxxd7P2anmgrQyvKoyp3C
77Mref7AxF9U/hCe9efmp5F4qDjldX5tyyhIOGi3SU//U1z25+350y/zaz9/Rya8CodYtawBrS//
+kdv3fZHeY4+ZDvuCIzL6fJpHmlYOimDZkZmGwQ/gSFd1eICaJgyP7DsUQ6Spoc2y5lEX+hzxkr6
JMkefkJxz56qEZeTAY4C4sjkB6UAKirdmI3khuEurCRKwAIo6q6FYGXrJr6L4EDnPbT1qNo1+sfc
C0ZvtDYp84Jk6WOCtfG5lYmrJG/VDU+1oFvWszAg28OaLB4sJ+DKGzt3FlsFU4qWWWNvy9bJeocZ
tl19zkbDzzYFVDSzcobIse+Ns+ShH906bV1Rn0flhRHelZyJAXOr4oTc0DRhBPnLRQXMXLj64k7q
5wLnoI5yIBwkZriTF1vsHVAKlrp4c6pedabFz9F8qu9pS3nFXmfTxt0noU9ehdaH3em+akIFKAM/
G6vHUM/cKiHE0kFJ+hK7cLCL6sdASR84zb8kGTOoSZocAU4FlM+m6eFJo4AZ9IYri9lZlmu5ZAIf
Dm5oa47VK24vlF1bGJ6UVaeZISOgaW00CV+EsvHG8XEMz6wWCsO4xaM+dWI5gp1/JWlouEcgbh0G
2Rsxx9exXghPsmxvihfmNChJOUo7nKr2ZT7dKmAVMbvwUlXAsavRwzeZGlVh7ozD4ktMjqXpK9DR
izRRziY9uzSz6S7PjO9qAfxPXEbFP0hN/6tRfla5Rmq0f592bkvyzT9u+4fv+Es38bfueer511f/
nXwyylgn0GgbUnH9lXjqf9KboL+M2zeAwxeJp/YnwziDPJXmHy19i5L0X4knlnzoF5PJosCr/07S
SfX4KukkmoE6R6kBcWyxAuKez+LiqpZ0GkOyWwf24tS5IdzMRr4Jy4DdYGV+oqKmbiqfIIVcNYK8
G2DnXJrnNF+FV3btqZ4bJzmCUpihXUqSsS8HcYGK6qk1pncxmFw5Wj5iYDpxDJr7jFbA0LQnSjqw
hdWHWQ73jZBvSoFAhJTahYtM0veckWc+QLvRlEfDWsktbT5uswyYdZkkD2aaGj9gubYrNEpVPk4Y
hm51vYagR0W3HyyzA9qvaLspYjgmZ0Z/16W17mhqNn2V50DdTFpeuRI4tesIbmza3ocpvrLoHZJZ
VMa3So6nTZToqAQ0bb4P7XHwC7ihlzAOoxORtEzoK9rC61wWgoGWZNjTNMbNNKe3oayX36CRrrRZ
JCkkVRYXXdLrwIK1AmMOBAEiN6qDwUkLC2B9YX6qc8LgDJXJTQRHWW5lyHrqDXAUubqCvbzTkil3
gqROt2bf3FYqYW9AUuCbngVeU/JnKF73ad6G13Ze7boa4kNOWGWC4AZlurWHnIS9P03y0gUqtFsp
rWZ62o7pqZVAfNEat8mhGHS70tKAzxXU+aVj6ctFHNdONZNsJUF0N4cDf6C8iATHjd10FB5V+6CH
pl+o/RWv/stULd5Yha5ifQb95y927cSi2C1wZsiFJBPehu3SMcfLqHBs7kmA40ls40yJJHRZp/6q
qOfiS5UYPGFtMOEzKADlvrXaom8SnRRVEVW7Q8ArvdNW+FBWBBeoqe2aJWv8qZC/Tigvfwzm6rYN
Z/lkCpLkEq1eTSr3epD8EMNpGyU+m803ExAXkrqkq6fv7QBmiAX8rUnb7IrcRj9p+3ifINqeBnzE
vB4klGOYM2nD7KcK2mqaUnxnHUjuYk7Kho+V+qocVKd5ll1mgQk0TqXsaWv9bEIeeKeJGRSXLBbX
rFsm0F14KZalcMI0Kkjgx8/0t03393sB/9UCLpLiuGau5mv/PuZ+6IuHP3btWui3z8Ptr6/9CwWs
/0lPFkWMFfayNvGp3H9GXV3/k4bwU9OJ7hYcE0LrLyPUtQkP3AnBGvROVm2wv6KuavxJ8w/5ZwYd
AIPxHvudyLu2Zp/1oZCnMFYpIM4DZkjgOw5afYqasz10ONWm3LlpL1pnLKPPiZY+5H0E0QylIB8F
gGcP6urnt38OIFMOWntPVwX6JJ4mxLBQD67KL8TGnET6Rqlw8e4wwqNPAH15jvP9IOKLuSlJGA1t
m+TZFZI2JswSKqq0iT4mRNkN58jiykUi/N9fq/89WcN/rcp3m1f/86H/47xvSah+9a1+fd3fqxnp
aJIExLlAX+AE8mw1y6jSY5ywOlsz+Kev9K/VrP+5uqkzmHgacazJwt+rmd/i22BVwUHFngP+/hsg
98PeFQsL3cd1RocEC+1xk0/3PI2QeizxVgsP+IjhXptJrOck2ESBhl0JZzR8uCT1Rj26tRWqjsUY
TwYwcACl4bfpkNz0RZlPptDYFQv7odWt8h9Ew/+eK4ypKxq8GoNoixmQhSPDuynr/7rxbr2bO2/z
v//4BGX9R0P+Ckb3xeJ781v+nceCaZU1wuPqNAaE4F/rEII7609ZwyqFD3J1z5qo2p8kwzbKb3wV
Xfd1yvgrlwV+QwYMsO4p3orfWYc/gXHP4upbz+L5QsQmUGuyvFHcMA90p9H1kxAKrIc833ISdzFq
F+MQbZEYPtcz6ToRwx2F2qYPqch0Af1Ui1Kn6SFENfpFP6SOyZi5t9uLtG6zr5Y1Be4gCUwNmHI7
EDKRWJqMT1oDuy7OkBGfFbJVq5nFpQxzy0vi5THTwy+ooBT+vFjjmZQFlMNIKMtZfjNWlLo5ZIvr
vpsh7Q6l2FUK/Vi7o/Cbx2KDSmMEwMuOqaWHsqlvGpXkOJoUiAx9PG1nmA9OZqIIhomfX05I8hQ0
FnJL+PYADz6JqisR03fT8Vpz0AL6UArtPmriiyI3buQIuoAuYz9RW8DGk+iihF+1lPEdQlLXMODO
GPydR7G6hZGxeHna9jDoLehauoZ4blItrq4mZLWmvRVyr3pFK5/D7XqEKQD1PITGBeH/LO+Xs3mR
If0Lhmf5YPUwwuUfbZTdt4FxEUZTS88Zdr0mpBRkeKP7qACRGrbWDhIcwtOoIJ0VFRW6MtC+adNT
rQpTNyjs2zTIdqUNnVQNl23eldOPpq0fwVS2bqSH6zx23nUKtM4U75DCuq+CaReksETUDYDvhLm6
Q/njjYF5WcTZYz83DKOrviNHzaEWmE11aSygEvuM7kySZLDqI5luSBt27U6d5dnJGklcFA0dU+ZH
zVbwCJ2+FXQA5OmkbBXzdlQeTDTH3T5q4/0cR7dRqC5k2EVeOToaoKirBE6PXtOnOF4+5pGJTBBO
Lii5Bl5dTOXVDJ79rGvG8WpZeUSDNEr7pWi/tG1kb3McjSwz+zYUWu2DQEd8SQ08oQ/mnhw+oeRY
1ZaU+cyEuL6Vhulj261sy5S5uKtWdHbV3ilhwVVqdmKb+WWatB8YVHld3NFu7OHgPcJ88KEXu4mG
DwkYdaftNbcvIm+oYicKq11JZ7yZv8ISdNK+phlpuC1cvK5Qtg14lSGvTutQdQv5y0CxYyeTpze5
JwUYo8H4wVkLMwidzWFfTVa2NZsrOZq246rAAEj7Iu0tJzOAv2p3ItbPC2QiAkumTy8pl6awVAcz
LE9G5qkY0P77+H8xN/l/UadEZjj979Pnm75tX0Z7gjiZB2Of//wPCazln4AyKGR/jbt+Js2K/Sfg
cYueEeYdACZXp7u/0gwLVh25BDMkovyamvxqVUC4Q5kYvh0wBeCwzN1+J7w/wYl+RXcwPBxuMkNp
xtKk6MqhfG2glZE8J0xgV4h86PcF+awb9knTf55EV2XOsCRV2vnlKhp0JcvdYtwElpUkJ/Q07PkK
YEulMVXQyJiYdgDMGE4SOCelk80dohJV0MjXKZ4Ed1EY04du8gylrmJMY90rIyMwrkWkB4EvlbkU
VWiuFVYj3IK+w9T6bTrXUc60AJKBByOkv9GXAS60rUrylVU07TdbRgPuqpLsZK9WjKLdoZWhmswl
BJ+tHYJhdAPR658VxuytoyZ2mG/kkYSQTm+VnetjgMJQGsdoOoyiazQYSQUb14jNqPUTuo83UihU
uDHJUGW+rA6KsZOVZMmEb7QzjyqT7LqAuWQ3uI8eAS+8rC1+vhsdAgcYiRW0fqixWkvFoPLMmEhJ
ZZg0HF9N0/JCKvs0T5XmmI3rAfxkvR7ZBmsNrgH/4FrxMuUM4pATW+k4jBM8DQWQ+BBEMjJIYnzA
fVKFOt4B1Dgti3LOvi12y3i+GtvP89iyBOa4ncYjT+AlfINPBFofO00keajrVkDsy0/UhtKSAP1G
erRN8L3ZCKlEjbFcJNXVEw2FCDMZI5hfmd0aG3WN7F6Rm7THn+3nN6q8J8zY812C5OpqwvnT2x6b
5bX2fIavN4wCzGwWzBFzsi4zNmUclOplWqQxkyGMA2UfbYGgdoDWyOkpWbf2Q1ZgfSmTpBpOmjJv
vtfCobXvWPKWCLfZNKBD6qRWXy3flU4LzBvRaWN0iyzBHHzTh6mtdGj/3agfk7VcC4eX98JGp0am
14kcAwoFL+9FTqxojju9Ir+KrRKBFM2km0XRegwZQnZ6cCH8MnlmdM/glIBOe3khHYANqwPVCScy
USBl6qDM5gUkURozBcp3szvqdNXc99/V4aahmmPL0AdYkbiIL1MnPn9VuTXWVWFETDQslUFYlFaz
rxllsGkQ5D15/1qv7pC0HIUptstTi+MQeBcCRMyAtpNJBkY2VRtFS9XgpEOyxNrPdaerp10/TtMx
BOtLWIMA4IcWCU4D7I7VS3LFVjy/xS4YLMzKQiN0RAgid1La9Cqnm9k7BXzEO4UeK2mLUVGh/H2q
vbELXj1ZLgsobJU6X62zrIPNuGDKBX9SQMUDmLbUjLPH6RyxworGqFKKb+9f7WU7Z71JbBeAFwJ4
X2k0h/L4Zpeqw7IgEeggKdifNHBWt0GvaVspIKdpTVX2ckNb9hEP+MgSQg7scOmC/qP4lullrZOE
wxcbBCkqerXG+mnRG8UkL7VFC6+tKZb0PqNcBxFthHzuLQkh+ilRGqZM5ZVByooObRN6XYEj2s5Q
IrdMG2O+MnFRKFAf0lqGWEWfqZf1JBkjx2SqIsrp2NT7y/WIqW+5DXjB+XWJkE3no9EHh9vpg7Ge
b6oO0ImDuwdyOUswUAppcV3p44kM445EETExeflYx4M0/Ajlegk/ot0xWDaMUytJz8UYq+IiLmSl
vi7s3JhciLwllOQRFy3zNJXNeVbdURktfNjGrJwvEGISuTdZU93MfrjE6tK7vVLE6qdEKjtjQO8w
zAXoaRBe2UcMgDSS1ylckOSuwKI2TqIt0/IZI6I424SDXuiOSKuQkYhs9miE7KosG5PTDuxxhP6H
VSRopKOrS+NigfkM7GHClxn8Y6wmD1kRdcGZGgoMz1NDsQkdrWxIawPdTKwk37FyTVAS1aRPNhPL
Idc51SNJglDf0z3WPZjm+aRd5QqQQ/FYaMDQkMCq8kyKN6VW2DP1FrohNOkgvs1CZWo+zMUujHPJ
+mFLuQ2TuhlTrHgNHZsxZypBhD9IOrMLN46KukbGYmqjzrOVUWp/kNmY3QbV3Cj5gc5VVuwlLSAn
cYo8qdUzaSqAeDOqX9Chx8FlGr1UoMuSOmJsmVWjW1Nkn4S6KCMqkko57tXeyO2TMRyZvOth1Q27
qBgk6cKQ55DTh0FA1N5GRTwXV+Qu1WOO0qd9EzbSGBluX6Hq/xk3+BDTTCOTVxxKOs3yOVlhrN7M
BTrdp8OEG6Kv9epssXARC9qjRUp6tIkLHZv1uWomKOlmkPpVKWY+l5JmphtXkJ71fYSQ9YdYzulV
lR2loUR2FPbG8mAVUjCRYfLKUEPNLIZT21FptaI7ayH/K8a2KmKq9A3MkwjcixXqMIsls4QlXSNL
sMeGJM12I7KaweRmZhf3Vri3cMw0a1REEV78QE867++WqIDM79ZNIke7SWuliFVrKTmcOFXLKuG0
shwvAEj0Uas/qR3a9YzXwsFAOQblZkrIBYNeADC9KOAnQEToDAMdEynHzEeDMb3TpgEhl66qjNWC
Wkpl9coyZh6qg7PaIh4Qx1XiHe81wrMbfTd5k4dNqu6h/ZKLyuM4JV8nNUGLW2eq1F9UalkVZ8ts
KfO5kSOrB8xDk4YaPfKxNpGrk4fpjPGgEm2t0VTCc/BzYXxnZnGY9udDkqPdwoib8djssi7EtKti
Gc7VQ9aEQfsxiDE4BrDUJNk0cw6PHYwfei529LGlPR2fGAJprH6fr9yZ3YAgkhb61oThpHqJPiCK
qo6cd2Z5XdKpaaVN1moECQcKqsi+zOOodp96CQEGDHIkRb7LzV7uT005L6ed1GhdcC4FUXeDM5AQ
3+ZON7NjZ+HLSE13TgbZR7sfXhtCduLQAiBTO5hZ5Hw+BxYy4IQtZ9L19KoyqIjfP5FeJU4rt3Id
ZKCDskJs14/yLAlUQqhg1pig8zWH2j7pFRUoanzMzPTV4U7bV9ahi9L/BYpuH1xF7xdI8vTbHiM5
bRqna/Mq8yZFC/bjaEqhV2sZOgtYliIM8P79HSbbmGJg8742vVWYIa9QykYwT1VpdsFjzcse3Eyg
qY7CHlgtnypxBJ4Vo4Pgdk23UCEFuI+gRiLPn9//FK9yKq7OLAmRTnDMDHTW5/PsKU+6UQeWhkK+
00YBJcG2msIm72GKMVY9r6lQQFxotYZ21vsXfplwwDGwAasyDmADQbd+BZtWMZJEFlsIIGexkTir
qni3tdQeVCOblA5nqxMe1GUw3A7JE+1ILvnGQkYnlL+whYQKeshTk9TQ6AUCExCMMLnONLXeh+oY
XQSA8Y/Zvb98xuumWTkyOvX+SqoFavvyGQcFAwLJCky/ntHWLYu03bV5WaMdXtO0msxjOgGvr0db
GboaJp30MszDIVmyatj3w2z7aTBGJ0VUtielKdOv00hqlgVRw997lVjXrCUsQxwWE3PJgzWESMYw
dKNl+4D7LZcQPvlThLEvkiPtmdVDdyzzwEIDVCs371/5oIZeH+3KrYTDyRCSpv8hBbYvycNRL6Oh
QW8y2qccrcCPpyw4leWoRuFtmHfZyk5DF6fR3TDJx9ynaYrNrlEWyhFG3etFxadZNzPhBBtmeQ1p
zzZT1svDOOu1BO40NKONNSE3E5YSjCRZ645ZG76MXE+3zikLeYWmlYkM0EHlNasxbDZUS7dt0li7
pAEyCR2pASPVB66GZh56TYmkHbnFN64KDIiyhNEyKuGH+ya0WpJf2twgD7PuulTVcWcYc79RJ1m9
RRU8RWNyAE565D2vVfKvKpqbBUdkQk4ymL1ggbQ2/J4/WatASjNQ7XhbmksqbyFyjyT2KsZhjqrk
hm/L4dqLVZayXzxwNiBF2lk2R4CJDWaJRz7Oq/e8CjZw81A1V97HIcEk7AdQHUjabPtEkUa36rMm
uxv6mlnEXCN39/7Nv3rkT8cEM32mTAy0D6lZqwQcC6Gpt32UC/Ticc0FcZrmNahjBWQrFtlQamKr
8d+/7qswAoZ/ZUfBDKPZQzh5+cwFmkITQB/09YBp3iaaOt7I+EyC6uzRD6Z5Y2RHAsnLI5G3jMMp
NAU6JVTbnEUHS1pOFUCCJIHbcFQ8tcnDy0LCgaFQu+oTq/qzKpLiJu/C6Swkqbt+/3YPDyTeI10v
9hM9OSirh67OUyXkrDaCVSKYqjPNFPpFcdl+yIQKXrloFX+UKoTkk3Q68oIPnE/W+1bhK1F4w9xY
K/CDJCQICymM8HDaDvAXt7HVLSu6yP7WLMO0m2ORu8vYpa6tVLGXDdj1GKlhbFOwfxsUxSQHT7QB
Ro9atUdeyKuFzgpCxYBXCdOaWHMQ2cvK4Gzumnkr1dPg2npfQYRb7od8OJbtvXr6XGkV1MC+iyG8
OOx26HGd92W7zNssBjg2Faq8X6K226WJLn1Bu6c9AyNjIFvM2Mp7/8W/dZMGqgb05rm4dtj6KJEO
a8SCXxhtNQ4tHYVtB6nMe5tn+/39Sz3tmRdxDAtaGGOQOZEdWFmPB3tKahFzVUZlyxNovT5TJkfu
mhLpXSvd1ZnRuqWKaLhq1eHFhI7atmsTw7XkRr6tltnwUW/7JHIV7DQcaddOlfw8T9PoRyGh9v3+
Z335RkgfoJdxpq7qH6tCgjjoJ3Z5XnMhQMpo/2nKPpMmsXyV0IwmAIRBemlWZnszq5mF4OlUiuXI
Wzm8PLH1iee00qaJP4dPKh0t1I5MffHH0kQkVEKrW6+H+1SJhi0tBDgqEYLNhRR3R8Ley3DLIbNe
2KTggJbJqOhQ6ELP2ynFvUT2EfcovmdSOuabyGzkyc01s5KdWhjDXcy86OP7z/tluF2vu2aIK1Nr
FTSwjDU4PkseFDUtMXqZZb+PLXVL113dFOWkbrMIpWe7HbPdP7ge75iNTbb4ipNezdpEt4deuh6Y
7anJbP9cShjjNEvyECmTfCS8vnV7sNCBUCBZwuF5EEokrWqy3qpl3xClfVnoDWloF/UoO1KS03cz
AnHklH7zivRr8emDB0oce/lAy06zY4XiyR+FHG5ku1a3M31DTwuQBc4nUf6eANHTC+S9oTMGTkl9
5Q2YCWlop0rlgQr4IGE0Dzcjv7LBac36B5fCKgpeOGcVgKWDMLJCoXuhBouPml0E9WWGygIp3PLS
YAqk3zoEfi5MoqNprRpShrxisJ4vzE4ZwxlygOIn46SftXpknRl1U+Fxwx2+vybXb/UrPK6XWjvB
bD0SWw7CQw2nfDQMhKN02VcH2/TsCGaYrAf1x7StzSNQwtfb3AA2DjQcL0Mq4MNco7P1vEoUKFNo
v1SeLkAygvew3GikfJH1qPSIL+mR2PLW/dHVWN/cCng61FXqkR+Xse+SfQsjITRSAlF+mMSI/D15
UX7sYHsdQtEtQRyB00aBCHB4eqt2nw7REKt+bEp9famUZj07MbJLkGKmptXqDdqjaF3QBrWg/YTV
pMVHbviNp0w4paXJ/eIBeFiK6qkqzcvQKz5ORS3zuXxyiyqDHkkzBlYKmotiSbLff7Vrd4pggygF
jYaDk8tE3VHVceX0a8OMvbUDsws57dDHNBUaOrOOAc/c/PaWxJKWjU/FzakpH0q38HB7yAmT5seJ
8XnAAtRHyxlOT261RxxV33qma6LE8l3Bv4dzY7Typx5EuObLGsm4WmT9jsKJHDFLF1yqUBvXpEo/
Umm/sXIRNwQ9AQiOXXFY2sYACBJ9aTVOpznadNDE6RUv6Qm+J7r3fhB4Hbd5ZeCo8XFdJ5qHaybW
aOdKxqxgrJKrmApL2sVoxuNZMEnRDZrB6ZHrvXFrrFDyPqDRFnoUB7VlbpTgkRKup5ahtoHgPl2J
KP+e1lN38v6dvXUltj9iZ+xJ1LQO+gNQ8btEHmEOav20nMt9kVPOGdM3g/15ZDmu3+plJKX9QPd0
JeasiPSDS2HhlU9NESp+K2PlxeiELh9Okar26f1beh1j6AdDLCdRoo/H+fDycLBs3KjaRCi+nFms
C4KRv9Db+i5HMFSGYIAcqxsD/K/6WNfp9TJZ8TowziESoftiHBSLlkDZJVwmxac2UTysASUfxuoj
A4VpXxfxsX7lW5ejRcyY0li14w7T4YLiQQmZC/kjMApcaGYVNltcTa6WZea+jmezPbLlDq+49gyR
H0NzihYtqoYHyIFAqoOSO+wYktmRi53fj1419xP+Bw7D6PE3T3muxtlORx/oC/oS4uBxFgrmBqUM
pbWXBnlXkxhupRwZKpg4kGx+MzV7uhjpLtwGBClZoS9XjU69WqL4DH+2V6OtWtnyJs37er8M4eTK
VWkc2XgvGwtri5+bIzhDWqDAQ+vq5fWsWGbIOwgcDZRO3xVhNV+j6IytxdznySnXa8+DpQl2amvo
n/m/+jdDzHp9MMcocK6441drtU3Jn8ZE6rwuzCaXnjbyJ0x5nbRD7ur9DXkYYyjUSa/5l6SGsu2w
kJ7sIQAFoVXe2BrzlyHJquiqqvs22RtxlV79/sWgz3Lq0QdbxR9ePlekwntNiQW5UlXgeGKlhWeX
zEk7u61+/75oOq79CJ3FiZbvy0tNGEeK2hCVtyhRjRcisvMy+sxlyygQfbmvv31jnNZsPg4grmYd
7IYU5CpwMPZeyGDdp1Sy7lIsSDddVIjb9y91eJzzwjgSgNCs8qz0fg72QmK2Pd5hZuflQdftjdbY
UV8ID3MAaqNZS9yqWsoj6/FQlG0VzqN9SfJLm43lchhbYgs5eikrW8+s7OJK0lkmTmQ03ckyMuoN
0tWyRtLGW2aNmPHRr5u9XFKyEAeNqbjNCsEIIyujYxKnbzwLtDJpn1MMcz6+6sHZKYBbk4k+YpeF
X0yLnbm1KGcvBMByYuRN7DeVCLMj4ejVZfl20FjJkSFcqXQzXq6tLhGrH2oxemAmZhB/QAtFo2su
yK1lJ3cNnQflN2WDkJvimivYkDdBOSAfRvcQznWUliNGUVn6GGu97SObaOzKSm6PLOb1rH+eCzxd
StDD5a2vKobr7z/rLGiwvlF/w6tpFLrkaGEuf0wHS7l5fx2/dRVqe/anDE0YYNLBVehdjv1sjF4z
SvpFAvDcHbpk/t3dwmOjaiOFWktE8H0vrxJjHBvXujl6qPYFW+S9sf+JzcynDKAiBaF22nTq4r9/
a69O4vWi68yD7QlE6dCYWdO7XqurcPK0oSt2mhnYtyAJO0dJV8p/3/+muuW6NtZm9NpyXTkxh/jH
OEA+T0n6yTNw1PWtOKu3oVCmbTEh/v7+rb2x9JnkEAlY+szYD9MatZq7ordo547qrH23NHlCiEwr
Ahff5w6uhYxoDKXpw/tXfXVIcYMrFhLQ2dpi0w9WpBrJUYPl6ejF+vCo9aVy1gNgocEm5ut/ciWh
E11XnvihPKHIIQMqkD08EcvhyWJIBBS7tTc5Q8EjUeQwFV7fGjn935c6iCJmEEmBKObRs7BRPktM
rGadoQpaF9eHDkxYEF1JQ5i4kJPHI/nN00F7sMVp1TLu5R6tdWe83BZNguFX1S+jh9Hx6MhkwzsU
9aKrzJwmkMU57gBOEbf6DS4f0OQNa7av0PCdLuW2aU85J5LdjK7hJi1zWOlBBQiBchZ9o/ffxhsx
ghExxxznNzZPh+89oIC0BZ1GT+m6R6XI5g8Dov1HQsQbu5X2LdUPA2kEug91TRcjS2nd8MrbwUz3
FcEXP6lAO7OGSPOU6aiS+6vkkvfObAQZrbU2wN/g5bMHV1VlOeJXXlsL1W87QAVaL2KfXhfKJlbf
+oQOJJtGUP9ZNR1z0H1rB8OQBFywUhhJDV5evhdL2gcxaLbamLJzpVYGeft/ODuvHbeRdW1fEQHm
sA8pieqWOjq2fUI4DXOsYjFc/X7Y/39gSY0WvLEWBgN44FKx0hfeIFx/ukffdcHArCmHR+lIx74i
L/rmZyaxBL2ytszOkTOLUY6T0tlyJRCZ7QA57CgkhnRuVeI/Wfj6tZjlckAEDE12HccYOUz97Hwp
AaxxcbHta7uujJFSdfM/VDudT1AiJhmqsrfxY6vc31iBq23bZ0m31XS8FZvZKESopy3+8Cou5U7p
2N2EgKSbbeJP/o/3N/nl5cZmIEek/MR6AF86XRDRqIp6tFI7U5GPtkvRQh/tjcZAVwAfhSsh+Btf
hTCC/iHFIGcF8Z6OxmGz3Bag284qdBWCHFq+QdLglokR6lOxZly5UN8az6ZP6a3xKt0K63Q8oy2X
Ui2+2iksR0bQHnOM7XSZDXWI6yGWIZhFmM2VQd/4pN5rkk8RGrE666w3Im366oOeDzvRZsV+ocWG
oQ6I69hM8nzzr8vnI3DC/4GEseEwzzqNllAhHU2vnHcArrFt81xjayrbCnFccT+9P9S5twYP/elY
Zx9T2GM/utky7xTItK3wZPpi9Hrekd6Y5n+dJTzt3rAaHFlnM9GRwyunZ74xPfH3f8jF9yW+QS5z
LaNQDaciejrnkszOaggRIiMW6Rb1H3nTpDFqT+SYu/eHutg/q3wlaCGie94rQqrToQDmWo3DdRTl
c65uJ78ePmR2791YRo8u3qJnV7bOG+MhmkjiSPsCU4jzVkk6FoNMPcOMfOHUdzor/qXRc/sB3y1c
KIca5aP3J3jxHBC70U/jH9TfDD7s6QRJ2UoJWdKMplhvHs0scT8g9Wz9l9iQUMIG9tcU1lCb5kMy
BHp1I3CUvPITLiKRdXRs47kug7V9e7atCPMCqyyUGSV12n2raWE+6FQFXnQhGxyGpjzZikF34WiY
3df3Z3+5k/iWJmIVoBqgzJ0rwGKoNdixO5sRDZWV0uTgMO9YznCb4HAbXNlLF08f83SocOogg0ya
YWfbtrW80rGX1ozUhJt9BgD5A1/0v2pOsq0Dq+6mHI1h++8TpGPAeQTgZYE9O11ep9XbkUfIjJp2
1o7FrIlx25XCc16aJNb9K4/sG5sJVBuiz69904uy+2QFmmOP0opIW7Otbc7Tcel87KTQy8T5a+wj
PSnKe7Vy/TCla/68P9n1MJ6ElWwUoHUwsOhoEK+tq/1X5pjkS7wMbYkBjltUh3jw4tslyOWVZbw8
oivshtMCk2N1qTkbpbYHC3qEaUUBiUFIUTX/4faedldMXXyfVmiLvz+r9e87mxUvl0vL26IWj3jE
6azSbh4Ii0c4hQ395653652dCi2s6DX8827hKFDmpJjEo0RP83SoqmklZrHCjjoomIeC+uYtKYm4
UXM6R+/P6uIrknVDU2VG4P4IkNbD8tdaybon1YG8hxE7gEx0QIHLuLVfPxmiecZPTf3r1BgPwS38
QGDVknecj+fhbO0tkvo77O/POlixLYB4HMntvsfH6P3JXZx0BvMcsHavVUZg4aeT07zKbkSeG9Fs
1vPHJZDic1UuIKWtJT2QrdCcxgrySiTwxqBrKRXddQIeHVbo6aDVoPVg/JkhiMf2rlWBfnQbz9lz
6bg7NxDzVjrwRN+f6WVMsNom2URtr+4x+Lqcjiq1NvBWA9nIKDBNN0wNt8oMS3fU6LMwT9FAbKpl
CpVhN9GgoxfW18i+vv8jLk4Iv4GDsfaoqVyDtzz9DXo9JuhhtaxtlWJFrytF338pwxIP9yuH/+KK
YSh6mCQwOETQDDjbRi2SwXEPiyMy46C4H6c5OS45vKb3J/TGUhI3ciyotnl0xs5ubW0Kah9RLlrC
TWpHaRbnqEX0aaTpyJ8mbmUfQWlfa36/9RVfmzcgZsFpnGdm7uDhSOmzkhNQos2AsO4BzAY+0DP8
lvfn98bhBwbi4VdDV9jnyThdMD+u9ABJAzYNHAHEWy1tY3i52CKPl91pCb6N74/31vcE6kL4BzyU
ItXZqlkxMPIVNhb1TWE+mhI/ShQz4x1Q0WBjxc0UDmigX7nh3vyetPxgYXI2uMJPJ1mZs5t34PWj
Ef+3sJNFj6q0Fux0KF1Xhnrje1I/MLlPbbjIwMtPhwLFO5mqT80IkZW5CVtUOIBZ4sv3Df6hvU0c
r//Hrj5lU0Zcya38b4UQnY5YufkydjGxzJgk0xYpv2VPSOvtYdX1d+acfp99x7xSNnrjg7ItGYsm
I2/U+TFPvW5xB1aZK7xMNq6y82j0fBRQ8+qao9hFSMr0CIYtEolVSecctNDqk20WARLHFuTGqMBd
d1tPSbO12rJfCW1LJLCX3cXxeK1x9MYFA1tpfTyAF60F8NMPa/f+XGdDpUeYh4tt4i3dXRL4/1wi
Zn6r9DrcCkILED6nowSDL13ku9HrbRPgPd20bPJBVY9mKuCpa/Jaxe+tpcPSCa8FhCvgXZ+dhQKg
cjLM3C3JumfcGSRBbMfVDc3+3+8f9TdHokFFPM+bRBx4OrNc6woPq3Mmlc61+Xucq8F9NrRUN9ak
dHl5f7TLg0dqyMvD27MCF87f3GXpTasIuKNb8shIQxt8l5FD7VF/KA96SUfu/fEuZ4f2AtcYeBOu
FZRBTmcnaacjb1Db0ZDqzo1d0uBPzaX77vpx+uH9oc7IKmwNoIhrjZaqyUqeQErkJEIjmYZCmQ02
iEvbqx9avE36X+7olSXyQXgXd3t0CPIkciR0zge3Nws0eabBrNSn1oc/fGOOnvPP5UM+NWkiTKzX
dlRwtnExD0ZvUyuokSZx7HQhD2KR/Jxce6m2zqySakdpGTyjp7LCuH3/i7yx2CSK9PpWFAcY3/XP
/wpZHcNrjSlWGE0XoPp5QXzzUKemH8GK7TYeKNwrEd3lLfR6wdLrI6ZzLhwHy2wZiUDqIBoE+p7D
rLKX2Fc4HstU3+WdhqC1Fcfox6vmyvV+2XHlnFIcBoYKrhgHlrO5pp7E3HqYgDamrY4vYOLg89KB
h8urof2xKGs6VtizYe9du3f6BP62U22zb5Zp/GRjZrmrgsW8siMvvz8lHyp5a+qFMN9561nBhLYy
tyEqspv06Jhi2BVzXx/TpkGT2vH/tRTDJwBBBgSePsXqEnG63GDaeOXArUYaVfGPOA4XCFj5qkCH
xlPLrkOJuty/v8MujzfFgTW3dFFno811dvmzmH5rwB+NLIRKRYj3NKRjrAybSBlBcg17Yawn+CSz
BAhB4Gyys8jYScdOZ7gYoGfthAcVCaN+a2OjErpiMD9Mcqm3rlBy6ywotWZVWf3kBn1BP8LbVBOd
Radxmytzv3z4kFcGq8fVDWwPpODpj6kK4IiD0Zu0Hyq5L2WAQhtcqPT/KxP+mv4n+dM8/b/p/S3K
ebmLGIddTYaLns2FtZAuTKXKlJJPVs/pp0r3sqNbGtWxAlcXOqX/8/0lfWNadOlBCK+FYAtk4+m0
ROHWSWoDtCyw5N6iauBgFtXoT++P8sbGYTY8C2syDb/ubK+2KNy2C2U6ZI9z+5OcUoTog2Icj0Pd
DWb4/mDrSpxtG2o85EHYIgMSOieIzl0xk/8iTm+LNP2RaoHzA1JOstxmatDErnXkpO2zHi2HK/fh
G7OkRMd1yLu+4hHX/fzXBSwNT67B2poRLcPRQUIiCzUxdJDnNP3z+5N8Y5swFk0qorE10D3bjr5B
hWCyFa/fnFaHlMtym1toBECISHfYYaZXEJBvjrd2RFlGDv/5yy58d/IHz6XKUyzxTZljNOERsNz6
XWFvzXm0d/+H+ZG2EwWumONzuhwRbe/2crYjjLndXWACKG2K2NsUax42x6689qJcXDa0djjcBC+w
OFbWyuniWcWcWn6HUGLXL14ftbX0PmrZ1HVhF/dip/vCM0JwGDY6c60Y0q1XimC/zHRG9dpAM7G9
euVc7Cd+EmBvLlx2FQLq5/cfAMzeAXwc1WR/tJWx5qinqotKby62//i5GWrFgbnwQZ3Ve/B09mne
LxlNQjuiEdliMzRM+3SZMATJgfMr5AuubKeLa4fxgFytlUq8BoF4n47nZHGMaJplR9LsodyJirZv
uMyGvFadvBjo1QEURjojEQef0z0nXxNuAih5b0G8+MhSOgdg9OkVdtflKPzVNG7XY6+vnKPT6aDK
YYI+Fs7eaDSr2mVFjhhoGE/lJPwrt9vFpvC4rEiN4ZBi8Yf89OlQi1Xacmqkv4+h3/yiFeLexPWM
fFOhj/8MLGUsYFygC+AZweM6mxZCor3TIAa6zwqbTofeS6ixmnUXW/JY6lr88P4mvPyKJJavxloU
eGi0nG1CVQxI+fetv7fdGXSQtSzHuLO1m/dHeYW9/f0+QHpegfcrLYwSFoSV0y+oXA+caiOb7aiN
hhvSKivr/hYqLsqvQd6aiQrVACjqnn3LJzVhHsR7OnqpdQA975bo5RVmwM0uvDIc+7qUm7KwHHqa
k5j7yAAn/r0bnOpP2ib9x7Fd/EdYqtaTExd2SZRazp/Bdw7HuHDNj+M0SD1Mhto3NlDTzSwc8br+
hfNci3UiLNf7ydenH/hdo1DYUa49ypwC29YzZzwSqt4MlgOFJW6lwm6lGdbeHFuhC8PuORlNeAWB
CcfwQW+UVHdx61nTrikL93dgCYiwZmqnn+K+HH9U5pLSz/eoWNwlwkaQhyuhkzexI5OHRqhRRgNG
RypynS5btqCtqgZOX1J1qNbrubdzceQ2nvy+Fb/Hoanq/UBhZhcjtoK0kzMt42+gcpa3TSZOI9g5
KxuHzdw7BVYtfZkW5ba0MTZoDwP2eoRW7uSI4sZwcmSzkCZP+rjemkExVI+1KBMMkfrEif9Y9jTk
OwIBdBczPbOqW9lOi7/x06ozBG5MWt/x8eyBjJ7wMOui0dTKJIax5lYu9lY4AEy3TS2n6U/Vdg5/
Tm1H7Yx+mOevKkbvdwkxo8acRmgKVtOVvchWO9mK1Bw4Y4AwHAi7l1X/ul+MNlXJLkty/JZbW24r
oA0lIqr2Eg20CsKkWTIIm3Wz66UfXxn//FUnwCYgW1UAVvAYlc7To2C4DTx/08h3o2cPt22C/QDu
5/3O9bUuChqz/nhlvucD0qHm0uKVWWnaNMPOwhYH62Ewh15+SPDciKMxMCuc5jBFQFCzhvS0XdIq
G29tszWdW090vtyhJmUep0Ufgr03Oaaz92x0lCMVdzp6uF2v+2HV2ej6JCLzi++NSL00BIM16ffN
oBfxR5RxYPZgt1F3D/OU6Ac6gBaeGJCYkJ3iGDxXxMXqq0w8o9mZ3YiVhOsVlBEcq5i8sBeuRLKq
Go34sVJNg4FWgudEOHoJoQlthbr/JsDLeFFWaCmdQ3hin1oTjvljAcz6ztDarsFuxPV+6ipT9q7v
8rx+CPrUsPaj1FPjxszN4j/DzgunDvWOnCfkwsDlZ/TM9oPIVfJNQUFxNwaqcve5ITJ17zka9hpj
J7OPIwJT+pHfOmU/C4d+ypck15LlTi4zvlWx1XkNGgCVByawLmDGQngHFz0ZQoxP2YRo6X7WgqaE
AD1Z91gNzNlvawnqPQlmPGwLuiKBvXNoUGlYHtE0TTcuusMidI287+cthqSV+YLSeze1N2OGRfWN
j+Bqhr5lnhjgidDckghtu4tzQK660bYKp7zkyZpzffqIDJ7xWxJnGUcqWUaCZE4bJKHumyW2UgE6
dhu7d311pTJGLnV29lZtEbIe8nREZKm8n+19kWYjFSC/OSBjYnRi01Fc8SJ4rpz4VGuaBAdAzn0f
+V7lfiqnePovSLgXnto65lUvGmCsoehNsE+Sestws3h19lP36/QhaXjDd5WykX/D/6e1dxkHIrFC
BIkglCKZN5thlaVm/cgeH3MUJXUEStt5MSTrpTfNk9KSsX1eukWrIsev4man66OTbequtnodtSy0
wO5U7yEMLmcdoY6NntbgDBsIkMW9VuVZtqu7yleoj6L05n+1Z2Ev31xt8Z0Xsy+bn75ILbTiELcR
t36WgEYf0LpBOg2ivFk+BDNCfn+yGS8ubiJX5PODdMvGOMxDMeyqejHzKEjLAJknQAVWtvFAronv
9Nq8DR6SMaJkaRsg2bykTltxoTkzuJu467JttqhmCY00T+Iopy73YJsNmupZXdfxN9etFK6Btj53
t9ngNXOUJ5zu+7hMWmBZbEa5iTMrP8Si1waezsoR8zMSXcEQmvq0eJGTwWUoHEojz2hk1zdzkE7F
BrTXoN/ONdJBR42Y+1lzqhQPPr+f0BYHINTP2ibtPZl/LrCVf1n6Kh5Q+ew5fcifaF3ab6tSVvpW
tzJt3sZlWzhbr/EdDbOkFkfljTB55sIa7I+/ygPN1QK0QLUKm8a0yfRHvUYU6pe3WNpyk89WU+1k
2g+jHoJGzMtnYhbny9TVovhEOXjZarWR+wcn95NffVkaH9ohUcYtn1+ftx2SjC/Q36bkBjEoFjkH
G9xp29hZzL2l5zkmbW4DKRwBKusFdHeGtUc8ZFveTqvbZwKpuR91Bg3qUSAKMv9oA4FSe2iYU/kw
FWmZhdAopk/J4Hv5xtRxOQPwSqNUqrK+SRo0pbaYzqE6FcZZ6qyud3Fuoqbi1OXnWpvj77bWSusx
k8bCgucjrmUwg6sbZ9Rm85O34DFyJ1A5opDTqib7FFuiys39WHqZdxv07P4h7DOJUMuWgkxR7RYb
ltinxZicPzZ/qJWhvYDJDC3kO8sZDfFCin2d8M7dJJ2Rxu5utnthb3Jk6fMf3kI/5esYx7ZGXO6i
SnBMfS23D+mC1U5UGwU2iJonxpu5hZJ6nwadZx2XWMNOD/vCVtEmRiczTBd/CnZmM5jlbxpaKjjy
dznEqbE14F3qdd5+cOcENcAkSycLWJ+WLZsGgH+AH6kQ7XdlIIK2E8I1f+kx5flfqm0zscVDVCbP
2mD1X2yjgzdRu5M1I+hv2s0maNPsOAxTMd/3cHomKkK8LrtSGtotRQaNuE8pwudw6IJgyMMZkc5I
XzH208Ydq/QFhkHZ3OdjNXzu6sDU/iP8QmjdghPXHlCGG41wynXjdwJC/hrh/eLJB7jJRUs/GuV8
6odnSURuD6bSOqEftGIqyz2OyzPGzh69sinMHWEYGzn0mnYl0nhtbfwdWgEg5o2ARknrAyLQeXsg
mWn6p1PrHArixfrZ7xcUvzdUKvpflpmm7oPTqyVGlAYQwE4b+mrat2nFbWbjX748BRM6adjNjst/
zjwvzkY0tZJDGDvIVO4XLRY/x1GoYgzlOOoeRHDDv7MDrzNxVx2wirhS7X1tb5/Oh1IAiRiwaFJn
iCenoZpNMlZMNLwPvoHZwG6wmqG8ReAt6LdoiRdEzA1C72Xd+J/t2umqXVd5rffk2zMmncFEO+JO
q5NMX7Maw+7Cho5w/IH8Kod3lCSmhaxYXVk7NEka46soZH6wm9ZwPtZ2YX/1HWnA0MgQwbx126G6
hsw6d4xZZXlXHjQBKdSCS5JGIMFSxomlDmOAkl9U1jhNDC5JdCv7+jGf8c/YSXvAcDNIpjgFiiy+
9XONleKMsupB8+dvNs2WP6C2yi6cq1l9tgf1249H8xr98SJw4KcClDPh5/JqU2k8Wwk6oL0n5vEw
uvPcjpgWrwa/Sd7SHA4nNpTY+FmuP3j6ODUR9j3Ov4qN8LFQFl87zcBaKAasR+6vQqM9pDQnY1c/
SIqQn+kqyV0HThrJz5wnZ0oqYtf3A3f8f04zFReUEOQBIva19XxRdmCqsvW12j0AvMhX69S2aba+
Irs4eq2V+w9ghxF2VUnmHzSTKsgc9jPGmRtj8Ip4tSPuA++5UGKpQmzVSvUpz10/B1PpoLI2jUOG
wR0XxIPLv7UPPXb2zZU5nNeFIR1h9039+bUGfcGEH8oENVZr8g+J8MfbloDokcJ4cNd3k/dngGe1
4T/Aiu79L3c5KlVRirQWEGh2zPm5Dayhi82Bemxbermz7/M+GG+a0VP+U1LOZfqpCCzp3/kG+sTX
Ytx1J57cGbShEEkEWkKYix7I2T6pC0ujLNRWR1HowZ0/+sjjSugzyXNGn/JJ67qxDfPOwm7MQLLd
fEzxtXEiO5lj5Lp65FtxBozxActzhQPs3PVOuZ8qs3yZEhOagpW3YOPJb+r/BHO0kCyM2+AK3+5i
572CbmkkQoR7BQOfbvYEV5PB1Gvt4LlDNAdZ8mN05PyHt8R54i1MdrORDo8IXDp/ZmeJr1T2XnVt
Tr8hgh+gZMgWeE/Q6jsd3lRZWyMDXRzVYnXGNg2S8a6UnUuhhtCj2k5ZgUTzZKV299Gjftnx8jvi
Cf1vZ9rEbVF536zEaZKd6RHg4he0VHH106+G7H72Yr+JioWUc9NMjSemMAUspu1K7uh+Du3BN+XT
GKTOHfqE9hRONkr98C1amHxhnbb2byiINpnoNCOzkkjDlTuUv9PkSAspMI/DbI5+OIui1b61klQ5
v7Wt0fU3VKsCPQ0dQ8JU1dNY6Pv3d/0F7o6KIXx78P4EXDQfzi/JelwCamJ6fhzdZFpCK5jlwRDL
+EBJu9lTB8iPAc3qUDeS3+3kGwdoL/LH+z/ifOfwSKKQABqBKiaoo/P6edC0WRK7gzrWPa2Z2zIm
Fgk54wZ+G0pR1rSsHL9d2+hHK9KcRs+OdtboZfTPP4MWtQ2jjIvAvxB5nJZlNDDxlMfCm3trN7re
tBlQWZ9wS0orI0z9TOK5XWj3aqrKcFZlc2UTv5ZV/t7EfAlQlzplF3CBgBDPnqw+SKnGZWl3xKEh
8ferWMASCqyb/NtFDjhUZPGkujtSrP6n3UnfRJ7ebh4KOQ0YIKHojCZDmaCS0CqpiWjoM9Vve6Nz
CxlK3Zzlja/0IY9yVYq7ZtHr6UfMGgcHNTawPuwYXRwNR+2DCJIe3Xi/71o3Qi5Y28cI5Ne797/4
eY2c6dIWXyfK47oqA52e2dEwrSVBgfuo+e6vSfc1tc3T4mvaydbevD/URZN6HYv6AR1/1pdG3NlY
eS79EgeW5qhG7dcENcoO47LCIEZ1c7ZvB8qiWK9aXhP1taw+j3GabpesGr5RklO3gNSunr3zgJuL
XsfjgK3/Srg/l4OYqWiO/Zz3Rw0oaraRUiUhasid3OgONcyNKTCIvvLKvZK6T3fYqom0ugsi2EFh
zzz95Fwnrj51cjgit+aTFTlla92oxhTqZiwkmo9201UqOwpdS7SPM7S29rHDigHP8FKWL0tKgeol
oNDxmKUBStF1UPZHMjvTozbaG8NvNM3HKfLcpYz3OYV7GS5u4mXbuihy95vCjIM3y6qz0XmAiFGM
zzCSeHTJa+WLZjeZlkcdCjjNRimuago39uQ/QHXpkiub76KwxPcH/YQINGy1FVd5tiPaMdbsOlHN
0XIt+TCnjp4ABBFteWPQMvTRqSqMZNs7oltw7JHtLzgIkx8ZeT7OG1+wSQ9oXevbDARGhqyTm34p
26TBEHExtHzbzqZ1q5x4uIqVXlOIszWEGkGasbIxQNefraGs6cinY9MfPY8d/CgaXvb7LKU8bBho
wx7xQHEe9KV34r1mlk76qCkbM/bBcgs0ivGT8b7+8+ECZEK1GFwNreALpprZ67NfAE/g6rTa4+Qq
MI0DJgiG0TwOmNQ9jWMQPxHjm9jQO10e6qhutSu0dPqa9IAYr2zzN44WtH9/BYGs0OBzzM3qID2O
Q2kdBYVk6j04V4aeUS97u6MBv+j0ha+MePGQAnRbcazIcXK7rOKCpwerGVRpxJouj9aokn4ztl6N
So6sMn3LYlZtHfb2aIoPRs5/tPMbyqxbjZoRIJiitJwrK3L5AZg+PwLBALgsF79m9Ow40Vu3PzrC
c7PbcqH/tdUTW7k/vWTM2q3AAEO7fX8bvF4epxsTNjht6bVRggbTOZrXzAuMJ6xWHmtK3dY93gDI
aCwqB/tK0yCLn9rC1kQIOKuqNnG54NnNMo13wHPSh0BbKGjjyNJ9QYwcP8dgUGk0INKhH/QpKLU9
J1k0YZNW83hsrVJ9z00sB3bZrGlRPBdWfaXPeQFdZE1Nut8ooaxrC3X7dE2LvESPUvMlb0ZZiE8y
6IzHvHQ7EU7YGuVhEedLdoBrrh77Wgz1syVHXPnQvs/TL8SS9ZX44CJQIjng2l5lfdBRBf96+nvs
BEkk5ImLu4Kv3BdEA0uBsW9hCItOiCQlDNvEa76YGaYjW4x0DDoB2lJZV0AYr1HhyUI7rxQ0ctu1
I0Uj/fSHCKcPFhSu8rs8tqcO3fxmFONL4zRmgJkf/g7TbvZ6ad9kgpJPWAuaudulNuTdbCeDPI5+
L510C2AqjY0NODxfx192CIze2DRWpft/EJOcqNQncXPntZhEUIJKUAR1YzX3v9/ftutXO5kMWEzI
mTT4Vp8jmKCnk0lpPo0yic27QEBb/6o3eGuYLU8XDiaqzYdN2s6xEy39IuvP7w/9qv95PvZKOcHZ
mZPDDzgdW1cBLWVsJ4+0pOyp3tTzhC+ODhtsBZ/66LZ/ytHiSfkttAqc0BJFqbINbqS9EGGHrQ/K
UUYeA8qQbvJCqMcjJlTiO1Fmpbm1VY4sjtWgT/4Hk/7dBqMNV9PD0Sgr7ShxcPxm+kPzQZP0YVGj
CmR/p8WZXjZYbc64Utp9YX2cMlmJMB2mCUOmoLYeJW492r4ccgw+qUX2Bz+lBbSjM5xI3NaxqNp5
MKXcF7+xBCmQMBRl5MSrlgM4wXb6bFJv/SIVrfWtpIP3S/MW3btrhJ0a+Ic2/i8/Q8PiUFW9+l3F
M28FOG0ocShNWdW+QT532rue1h7LxqFvLyvT3gus0rob2iqlufVi/DpWQzc4gnet6wliGQFpNHJL
Zw6O2qpPvx87z7gt2qDBT2iw1XwlwHjlTJ8tLq/Qqp6yVmMugKaVPjtgWrT0zuxbmd+OMq8x/dQN
MFMhUlH5bWqOcXYIuqEJ8tDPm9SsNn3vTSjpe5IYTBXxHWAfae4aXzY5EoewDL6iGh08Orla8WS2
WeLQNZplUjyAcZo/dS3Fk10f2IjDWNxSB7AJxUe8jQzMcSuennBx3H4ptpPAlyectJzuI3YwsYmD
mrBLJ4wxUPPxlzKDHNzE+/v9vCS38vJxO35lRFBLP38gBnQoukQGwdHDAPdPC8xk72K79LIYdvyk
a1D9QmWNeANOaR1cuTxfOaqny4HwELVZLnPq6FibnZ61ADfaBYiRfxyrOOYhkfnoiA16CvVPL23y
5DOZWelRWw+MH4knnQzHVZMH0/FHHPgy25/VxtVM4weFDCn7EM2m+dEaE08ZByMv5vwzGQ5avyHi
0GqYMLJttS/stIWqoxNXyUPcpXq2paXqw55dejVGmd0VwZfESINHP14ssZEdh7TH+IRKnUbbonkA
P9EgODn13c/JmBraV+8vyes3P/ssUA5W/2kbnDJ6UKefZUHh0nRb3TlOAwYCBOr0+IIHw+mG3VQt
nYgsr1N7p8oxakkdrXqxNc56EwKT6JaWQqrIgz9dn7rZQU/TLAtrhBi0b0Hf0e7IK3yiIo/Y39wa
badP+abCN2n4MPV+J7VdQyudF7Q24YeGRlXyWDh+bnd7u19dNONxCtzvToVx00ejm/zm3i8wkNx6
IhesoOPPtJ2nPLNve0uru49gFGvrqQC9pO4k4ldYE6TT0m5GI5udHeiSJhvDqjURNxj8pd73tR6P
H2n/8lltT3nPfUUW9BB4Rf6hrr0uHsLJndF08kXbxV+x281Xqb65G+cdTUk7f3Fji7RNcHK0z7Kz
l6Mla1zYQtUlwQ2uoPxYTK+wPAsR8+7/y7LCp0XXZlry5f11fAV1n68j4bcD6htQ8oUEXlbqAGaH
wTiWrcgq5Hd6/wfhVoKJpkAu9ZeBoGEaSiNedgCc5mw3wzkYd8rjAGwHvJ+SPuzjWZj3c68K47H3
MBN5zntpfU6Aea49lYr+z/cG9SLvY5IWPBWOPnYWr9KSqpdWlF76q0sRv6zX3CPYBVCAA0yxc14v
P1mmj0FXGRkdmryK2pTQ6QpK5o3bhd8E4RicIindebkdiI5f+lUwH10t9sUBVcThydJsa7jnzJn6
0e4V0JBADZm4z6W+ZNf4iJeRBJA1ijfUs1aE3Lk5yUjTEaKyMo6Dq4vkvpB6ct/bg1Qbo4z1dDfj
pFUdgQct11wr1kj0dPEJINZayiqhTg/vLFJNywZk5dDkdzRex2K3SK1+nswSQqTutN6Vm/SiCfRa
KffIrwBDsd/OdQKlo/eWHGL/aCSV6gnl/cRKbuKyANHD/V03L0MHznYzWmNbbCiJag4XIbbPUaVL
0xfbcpjFeOzmfNr7kMjsUF+SXD3XbV2at2zXscJ9D83mJHr/kFwuELtixUquwHPSonUH/dWQ0Y3C
z9NMacdyynxjT29Or0JvgWf0oXEABwvXUV+MYSUHvj/wRT4GgRNIOTVWUkO6guuf/zVwNa4l2GFJ
7+iEteMWzt5wY6NR6+5B+y83spiMr++PeBmjMyQDotBKOfwyrK2rHgVLEpG7rsns4XegRvM77Ahf
7ZFZSVqYwGhK8uDEmNCFATWaDR1VwF3k5rkzUrWpAQqkIICXcORhTg5FkRnzfkkaZ9raeWO69OmD
7MustWP24CR+490Mnd1f8955Y2sjYsYuo4fHP63zEFl3m0mTeXbnp4jDfVpQmTI/60MCUi8k/HXU
NXO0y2sEDAZVSb6cTpZlnHUSkkkNXZpn+Z1EdMaOWKbR3iqi5/iJQNrPHn09NtpQSJH+HOD2iOf3
V+6NvbK2MlZ3KSqDcD1O9wrJlfe/lJ3JcpzIFoafiAjmYQs1SmVJJVmeNoSttiGZp2R6+vvhu+mi
FKroiG4v7AUFJJnn/OcfEkiV3n1NTPTdGM4278dJ1bPEvueTnoVzf6MsW0WxADjbcMk5D61lyslI
YHXLpusRHqQSz9kPmgPKTIRTfxZ9jkuaopZN/S2LOtEG6dgIKELMp7qAmM3YfdKiKf9uR1oUwlnr
Yde95P0EzUNXp9y+BV6+s6QtqJTIWkFO0W6sjeRVZXAqz26iU+2FlN3+pPTp/AbnVT4oE0iI3+Ri
hjVXEHWfZnH1uAiyFi5WF2qPcVF1RbSDvKN0J7sDWfNtPY+VB6/IbBE0U+m2B2U0rF9KqCkEX0ve
QbGjaemjG8DC9TaE5SAbMkprNmwGnZdvuJB1NbdKGp/KUdPuEmK3ofSqIlYOIs40MsQVWL/Zkjhd
VLemq0uq++qoAKHBvHoJGEF1szYFyA2L9M8xce6HbKieULT33yy3aKm/arvQG9+phojdd+6IjzTb
LgxttqvBFPypleSikA9z6pMJQ4oJhltD8YOj98/ZJE7wNYEZMX+BUy2nbasIr/xe15NxsOy0h8vb
DfHSyXcROPvWc0FsgnHOi3RTwolqt+2Arfap1nJZvDW1UonmMSZ4u222sdInReRPJK0pXjD0duGc
RsOprM893OcjY6PK3LU5ozSfM497mBH0tT4UheInn6pkB7M8QoyjdFR+DIYajdnOJBUWJPrjT/ed
F2stQlcHDRWaprWFZQrla+nDo5PLVpVvcKWno3HjGdUwA4dhP7e2u0mBQNP/fuFFogFkv4D6vNbL
FcWsmhYqgnWOEkmmtB4wqJueyFfFUxrFB29LTkxOb/Vz7/RUWP/TUyEBh558pe904pzquw/nexcJ
juMEsPDsZjfBOsj8MnP73+pYJaFPhKjm3YWmO39quqLo8DEdTMW3pQmtaRCJe58kk7vtqU6dBUrT
wh2OO0IEs+rlEO9UpuNfwzQFiW/bfGo/UXBr7iEEB5juY29K7Pt+IsLoZzZB/H1QHMDn57k205/9
SAQyQU5DZAdWCKdt2EoXSqm9ac00LPoN0PAt4snfE+KyGlu4MRTiHCCMePVVmdHpueIYherdW3wx
2pFYJafZGF1aTM91URZf+FQobfIk8j7Tz5TfoRv27oihUjK3DoCpFRf7okiUf0Y8Fm9pv9/5dXz7
BoZDUK+WWdgavOsbxYpDNzuNmZxDHDKTaoiPpibojbw5dZ19pJXtpyHGDvpVr0ayZX04+wL/6VGT
8WcvBzfdgDAL82c/4Th4K8Lm+isCc6VEUxfPkkUbeLmYu8W9czTy6tRbQ3KnuklYb5qGggYboY6F
sse6BKsGc5BJ0dyoba8P36UNRsGxZJOi6lxtzcPUzWkPkxQ2eOv+QQgywB9vxKFJwQZ9za6Euft4
z7hGmVGhA6PSOLgLdXk9ktMdtCxJqOcna7QTeocsFPbBCwd334jirJHt9ydleOFD35k+282AVUU9
eOVZZXRX3YDwrxBmDn+GkkA0i/mPu370TuJULaHk4LT2rA5B6upoiRpdyb9GEbSioO5ihluYSmTR
dCdKp/iZlJqpyBs/44rGtLx5sDx6DLL4rgHmNBrdSs/a7pTMvTKJQO8rtd9QYrv4x0/WqJlPFvON
RwlJRgkgrFrZWc51j75G5JMyK7A+RjeGw622wn2py6E3bX92w055bTPFDM9shkp8bOdsrg4LGSx+
Igq9tm91HPbVguIsgMAOoYhZ71LFXi7mDFZzbtSiPUWFmyY/EsOIi2c77l1Ip4mn35nOJEq4i2zb
cCsYV276KhPDF0yY0p2wFfj7HF1anQakwIUFjC6ws4Ct3fkeak5evBC6UjyrYuK8ybI5/BGmPUHR
dckBtymr3H0VDo2hX2sTp05imKGzx4M2SwjKxCbHzJhCmeZwZ5WpMAIlDkfDCNTE1ZRu0yECyw+h
DHN3Nw+6Ff2wUVb1G5NIamubllrJ1DiMQQZmvUW5QzKnzB8iKzOIRi8980c4EBV514263T4r2YiZ
eVrYna/HDZGpsEl0ceisRjQI1+ClHiWfR+1rg9l1fqVGwtuSSzLoRxtmQ3iIR43JoZXplHYQHBzs
kjpvnn8SC2gBWGIEUkWVj62SbgeZnbp56sNczpSvNiRRmIix0UCa+vjjva6m8LPFyWmZNkJjYLle
vl4cSKDzzJ5xyvLcLdKj0mrVl85UcasMMJWHs9w5RmyB7FeTyPWtJdrECv1xauC3O4nWuz6zZkv6
fPUqNnAQg3/FnTuVn6psSJuzqSbttC/1KdN8JgWFHjTwJM5D3Y9AdZCIjDhwFU/O6VZrUzG9qKpi
um+p1qS/zZSU9k2qi5580tyY4kBnmvZZVJMz+tMkLGeLJYdMNugOOu++UEdi+HZD35Kj4psR84ag
NPXaSjZIDBRtM6lqEX3XZdmchiSuo8EnIDwxZBDB/TyPhpa5N8DJq5MAW8UFYKAxwWAabs7l08Wg
z7bQ7UQnxS40+Su2ejfA03FA4TdIZeNJIucjohOM7cev9ZobwIU5wBnJOHTsHAWXF+7iikmTa0en
aY4HJygtJT609qDXf+C8i/ZO1FrlHBo4kGUwcWD8sobC/k5OYdp0vjqm3vQ9smhSPTrlHpaDP4iy
kMfUhjl+F5kanhx+B63wV0yhcEsDfs11cbBFY2gJC5T0sqs+SR/T2cj1Ijl5CtDcXksmZ0MAlPng
GE14YhYGARZrlRCANRuyfQ68Fwdmohk+SK2D9gDO6g1s7vqU4zctymSVmTRk2LVQPKJ17ho+khNb
CjHypA+YhDxoZeMwGIqEEqCBoRpDp2Hs2qhufhUYzn9HRYEFgWKUg/zy8Su+3pep04laoiBemvw1
+yPqHGpV4hhOlIpEjXvMb7dOlmoOYxDHParYl99YzH/pTBdloQPNk4gHwAVYNjDdLhdVRl2YpYQ3
n5TUrWIYWTXaMNQVaroFIzaNAFxdpBTOZtbEfTDJgeewcTNIg6afR0rdP2nCsot7mpkI4glEbA9y
nAmaNuB4Hc15fOM7uIJCkH7/DSsHLGNqs85TgtTBIFQO1skZzeJOpqXz4mbd1Pg6JpIv+IqMqY9h
oPJY9LFzY8i8ekHL924sHgYa9BuNk3MFg2RajWX8VCXPwDHRUyUSqMrKULKrj6LawZNDXvXxkljz
F/5ekrvU6KPYz7FTv3xBg93okpsyz6mY0fYVxI3ZQWy7cX+IsCXS8GOyst0MgmfsAPsLJfbDMPa6
r7MGBedUuTVqvKiLyvpOmpmRPEh61acmDPX5hV+OaBhKfz7HvlJOhvfP5NDqpn464csdaGE+Ga0v
RTNa8sbHd/UosR2mrtToDD32hLVtFsdTHUL+MJ/rEGT8fuqN/BTWOSLKsvbSw4BA6+3jR7mUyf9a
6hYUehemwkJhhN/GWP3yScaKLF05RtOzHJX8c1sr5bMjtGQfZ8mtz2p1RnAp6C1IThm0wjyCMnR5
Kfz+Ec8NXvRSxVXztRz074Nw7fuCKjf3ZSjTra1UyY2wvdWH8feii0kmIBRMUUIrLi/awGtD3VGH
z6I1onuv5eRTtbo8jUNoPdh0wvd1MfEp81L7G5YM14+WKS9FMYRGiNbWul2Y9ZGvLpPxS5kN4oC7
ABowrW+ix7DB9uYGrgDP5epN8uXTnoBH0hBcRapRxRFdkAnnuWUY2JwhDA+1T2Zxmg/YfeRm+1t1
cI4Cl3XVGMWthmPumOVR4rNFYJXvu5RNMWhppxX4+VbKP25dp2LXCpE/Da6XhzsD/jOYjZIALmqy
HuO72k1bI/OprDvqI6ysWxiqMW0gHJdeYA2KHPk4DPRGpPh4mnzTBBDmQ7qMX/MgTk1tfOwWxqff
EcFqHuTQFgJys1N/qXKRv9ZJFmeoPwTD8znso3kbSbV+0yLHBI2ykyYKpqQ1ehCKIn1oG4miO0lb
FRJ9XDS/3daccn+SbdV9srpW+Z5YZi8fEP60XyhtlW/4e7dv2awZyRazgfnJtvLQDKI+trqTakjr
2WS0+oZQrn5By1SADvWTZweo28FNhK4zd8ymKP40GLrAmEvNpuSuy5PyWYaaBPAq2tnaUBTKoPJg
It1FU9kXvuzyWQ1ob4d8q9rjHB2caVIDZcFmvhAXp3h75pHVnyFxU76KDL+UfeaqQ/xSaFGl/G50
ws+fOHKTDTT/ctxZXlKq92QH2CfqvEzxaay6P/yPZLObneHNs/vB2JqdFIWv6Gr/qgxTrX8tm6q4
a1qYuHf4EhjuFnNeyswp1uR3g+283GJagDHVONRtj8wPTaNfoTSMNy1/bzOcbSzkcWQDl/bDlEVE
SKjqpHtPLpHL485Vy6k5mV2ki1erTfJ6EzpWOQatFhnZYRwLTqU4hocUWGZpHZqyyDV0pch1fVnK
xNxbZCzKT/U0jlZgY+bbf3GsOg3vcC3t9X4766GY6bcq16t+5DocdN+qo+KLxLMh3UxRL/f95Mbw
YsqFRmzoWQOlGseJ2AcQmgw/1r04DLB4nceNKEv3G/C7Z7/VDcqwDS533WsdmV4SdHriJIBEdlFu
pk6bzFPuMqM+oj8VP2VkKPaupDRqycEzZF/SGQ7JWySr+GtkyPpHnoGJ+IpaFQj0sRZ6SETkfiJc
zSm2RNmFzreyQTi4waRxAlbSK6wZHNZ/7IvJmwS2CdL6h82/a8/SGsYHqdAHb1DXdWRwsblJP7c7
F/CnNLRvNIyd+pR2sw2nzxG2/eyGtRahsciH09BgE3zIIoyFcRnK06GWftJhOb2lJ6nFI1Ohcdx5
XRw5r2U/mh49oGPGTJmcYlIT0jMipw2sWCmM3QjZDvZRiyDgUAkWG99Nmo8Qilp+EZxow/qUxE33
rSkG+baIPf4hUFxTAuAgczy1vdf+KPBiFaeCyOPyOE5FhQHZZNu+KZLROaZtbuVHlRCNnoO4EN8s
Cfz9T9i4ENbqTNI+6jLR32oMXMJDWkmv8EHsymwz0DmJDVncdXNEfUgEOM13bp5RoTLtTI1m6N7C
durTu76ro/klkVamHYp6wjwV6YqS7ut0zC3GVhUKYtYjul+X0+KAz+r4C21/Q2JHHvcpfppCVIGK
MrTfaMALI3uDE8UbtXdD86jEMonuHCcsTJ6gnkyQh3I9PAEXCm3ThQ2V/jw6E9ECpSXEjkrFfgFU
y6pvDCiB+aQVYqPio4M1ZrxdTYLOlESPd8UCML92pM7JT31YJEOQa27RoCViuExLqNtfhrDG/CDE
7vqT5KlKa4Ox+JjeG1WszTtwGuApU9EY8Y+WVW0T4KQsSE1sdwK0nYn97NkwgjOEwEw/g7FOsT7V
yhRaaFFOSHb7Sq/3NrYvv1PCu37PSVW8GprWykPv8YIewo7uFemwSo+qipIgg8Kx2p9Vj7DrAcm3
QwJJ3WR6AGnMiO+mTlWg0sVdNjobjA9Kfa9gnOCe42ps/pSDl4COZ6XyW8Exqke861n1tjZC55YJ
43UNRvWlL/ID7BFUGFCXFUOdaGk2gJi8zEhpf4GjxXDGl95SxqUSoEhXb2BoVxcEyFMhnlG189Lw
y1pdUG0TBemO/qIRy/OpHlCjD8K07uIir+9QAt5yRl8zoNnCFkY6HpN/06Ag1V9e0Cmx1EZrH75Y
JUhaEIP08HK8MZ58WoSoJNNe2K+QJJzPpi2RNenGUD4yBjNvuVatG+D//xTum+JzMfNe4waOhaa9
TvrwxSzkgDWZWTy4bl1hPVMgudSyQux0rVA2Q6SG3zM9zAKhNcaPeJLI990Z16CPy+HrGpWWGgYA
xJBFJbcmh5sG8zMQU+MZv6jo1MZWUm3IliyeRmtqn8mrSbHnKeVw47JXS4D9FoYuj4Cob6amy7//
i3UwN22ut9FgPA+xRyU2x/GOE8J9SLM5f7Dt8uW/3yW4Mb7meJtet0+otKbC0FvjGTlP+2OcErgE
SSQB+vJqCqRFAkBdq9nTx1e9LsUXtAPWi2OC2iM/vLzJsoJ4Dxkye7Ek3YUfeTVmdGXePwL8dtg/
TZXid42dYn/RurdcIJeW/bLPgTKH9oGByjJ8W+PlImdBWXnvPsuhwgwAMRZKQ52Zc2NYcbuRqSkO
7UxyNVDHHH4dhlC/RVd45yfAeMLTjB5vcWlbtVpj3zYwFtLipRtTxZ+GFOfuQVtG4FHtVXe2nAs/
UgfnW+EpXo8FltXfGGdfLzMXvP6vUxcTZXPdDDlTpvZp7bQvdC3G3u7CofPtVjPvwBCL51ZvbtGm
1/Ac7RdXRF1Nk77Y0lmrzdSpqg69TV+/uFEcj8eWGL1jXLMHbiwrUpqfUeqJR9wMFAUDI2oarVAb
NxiQ+4gNnp1NEWQAKcrWqs38t+Y0DTmgQ1jBaiBjQd0nohlO4PK5F3y8Vq/3AegLSxNOy0jM6lrf
F0FEJlckbl5y6AEVVb/0tmOmub5iq72yNZkLbNgooAN8fN3rNfIXCoS35UFAY7VefiNeoyo8so7w
FDyJaJC8psz3nXSR4M9g49StHTh7IPpp+EZ0UA1eOTODufEr3tmWAdS4f17dkg2wTkGaDGtwXbbC
zxqmYCdV1PF3mWF7HQgLdwBsWluxqUsbiCfVZ5KCIo1WJPX4cCy9Un91TEb2//HBAP/hVoS0AyoG
rrHLg/vXDpmGnlc3Wpx9Vmq1GX2Sp9yfXZsNP8x4tk7sK98mqzUO8MTUI5Naq7rxSNafDn7YqMN0
C29Q2DfsYZfX9yY9tDKZNWelFlV8h4i7yZ6cqoCKgrMBqQmQHPDA+Pim16uQi1IbQMWAKIg4aJ3Q
UESFyJPMdZ9S3OT+6Tr65X3L3+p7HdrisLXHvJE7Y8jr5sYJsd6rFzoTkBD6fn2xelzvVapsJtNU
oJWiX/N+hV1uf6pKmAvbRPcGb2vNEIczTM1MmHjtFB8/vu81Bm0xTADZ4xykBtORPa/OQ3NuG2bf
VnQui3r8OeoK5jPFTGS70Wbpd6b03d5DZHMmEhwKupnK10r2s+9Set9Cra6qJX7LYr2O1zuDhgXf
vHzzxJybrTo22VmDIn3n4te8pX9KDiG+pvfGErruS8+LQrz32nwfunP6pW/m0DjceCbLdf59gnF5
aHXk9SwnGM4Rq60hEZohB8w3z1OvFsdmmvIHsxkdOsCsqt4Ye2s/HXNsX4zCVX7PTRXhsGO9fvwj
rpeFDaKFbI7KEVhuzevyUnytYJxZZ0lyaBnYhUxKlMCm+tqonTltYpPRFwRtUaAA0R2pbz++/vUH
wbkJZYPxIgJYcigu34XEYD8ZIaefMZzLz6k25rvZkV6gh0W5z4xBOfKIbp0Fy4O9fPAwZ3BGhztp
MYNY5xMT4Wj0VR7Jc9vN0oPyX5DlO2SWcgTTSW7sc1f7DJfh2VInqTj64SN4eYciLfUG8rV2Rmgl
Ix8eAihF3oZ/xKiGu4jo0hsn3frEWe6LgG+YQTA2lwHp5QXbfGyHBDOasznP3mHs5+KTHY9ieshQ
ExxZx+mXNrSsLeitwxc2Z7F746W+d8vs6tRE0FEYAa4+MPKzGS6ptXqe8XgNd6Bd/fQQSTJ3QuQE
2jGDxZ/dmFlcLWTuGrUqTw/HOqSDq4UkoIXnbTqpZ3LYBF6E3QylMCX8IFBdBtYn8KP8G1hgmAdm
Gcb/fLyM33nmy1my+ChBxmK2dfnM7a7mmyka48yZVnY+BhPN12oJlEg7fDUPnF7JvojBp9DHOkGI
rcPx4x9wtaSNhTvC6ISZKQNIb3k8/zpNGTNU6qTo+nlOuqHbmKJSzGOqYRzceGEkbiyxtZZ96Wlp
pdm4dG57MZC4vFwbF/isqp53LiBS4LVWM8+bIR6Yw6mUsiv3sk3xt8vDuDPw/7CH0C8tKIC/YB8Y
SOOivjcOsohJQBeeIBnB67PM8Hti0co+qM2qhazfTmrlYFRvxbuqUhNG4olFQ1U50vUrvYXUn0/4
N8KXhg+RBZRXkx30LVnPG1FVPW5zoyuszWgt/UHnmd2j6MekuzEUWJO6/j4LeO1EPCwFDZ3Q6ln0
oiuNObTP2TQCNvXlGaoHY8MuxIS2lCGVfywy516Kqty2YzfszcoufsKFm75hl9jvu1Cqt37U1dmC
KJyOlwqDyLnFwvfyR6FOg8qGT+NZK4C594heGu8kFT2XWpC5hbLngVfgi71We9uK8ahC4jcGls+J
VhW3/M2uNnl+DEpV/FOBRaDir3akqSd3ZB7L+azrRZzhCBiHG1gziLocrbK2GPsMfpKGxo3Z23uX
xdtniaei5nHXNQeOAA6E9VI7O1gLWkfFbsjfzcoYvLquq145taVX7tq6626MqN75GDnPlgk3JxrN
6fLv//oYxwbXkop8lzOOp+kfu3HnTdygKdsl+GTUN+5y7VyyrD8obFyQ5oLKfn2a0esUcHF69Rx2
c/M9am0hAwk6VQDxZfEm6ZI5ue/lMGxiWTn6FvYIowqtSJqjpqbTyW2cqX8SvWp/gy9h6H6tLLz3
MWrUTWN3ybQdKuYQL7KxPVQLcSOcDe6d9UHg39P7ZVoVcC0GkdkH5EsA2MgYO+FjFo+W/EbR/s4u
T/uyjMTwYGCstfrWNDhcsulH41wlXrTNUgxfbaPG37YxjOoAuJwVPgQM549SxObh4y12TSL4+6Bh
6i4PmRoen97L12pamZe2baifSfIQLXipl4YkF7hz3xwnM8mMl5Yk6P2I2xfObIpVfPIAHjNspy31
Popnd9pGVjdYkKpx1vyUYBn9mKZk0NxYEe8cv0BdCzDBdJZx0eos0CI8njDn187N5Khf9CIksjht
RxnkONcVm8ZtxH9tLqALwLcFjSFoizH+6orQQ1UUhI1+xsFujh5lMbWvJKVl02Z0eq2juVK171o+
xdHRcFrzy8cv5vrwBYEBZ+PPhfi9HstOXW9UdF36WZLNwA6rWW9OaPWBUqjmQcHhdQMM5O3aDGS8
Vez5xrq4ftzwjOE8Q5k0F5/oZRv619fOXZpsrrNxjipcivqywjHVyvVXL0O1w5TB7OYb9dX1/kLh
uhhdePB0mRCvFmKW6NIjHMA8h7g3jUHqmIz/ygRE2xS1/vTx073eRbkYkhw6FB4yVJTL28PZUdXb
qrDO3QR1+WF0OuUPU5RwQ5upjp+wHYw/51333wsaogJcjf8c2kV3fY880kQh/cA+Q6NPfykK6sIA
9plzZw5weW5sK+/dI9YXC4mBAA+IGpf3qDOkGTAKtM9Vq0O5TkZFOdt9qD7q6YReK6YV2pStHG+g
AdedKGt2mUwsZ6KNncyqjNJjAe+lDM1zFc3eHEwm3huNlE4VWMIYN0WRt/+0jF8BcxXMimcr2tIc
6d8/fsPv/wzM22jFCPhg6Hl5+0oJRWBUHPPc44ZHFpSR7mxlMHP0IoVyr3WxfWcnU/U2xcJ9QP0b
gsqIW6f1NUTALInNlZ2dz5T409XDwDW/K2uM+ngJrayPaOFLDEd7I0LOGglcwMhHtJ/mdCQ+F8os
I0xvGOZlQ4mzA6OMejp//Fze+bB1zlOXjxu4gEbx8rGYjVlkaZOa5zonS1dtRLzrILlsE8dLT11Y
NTf27evPmlAV3F+JkOGqtmtcXi9OKHcxZQ6f5pqDGf+lvPqqZpidFDBWmxt7yPWmSbPA92WSH+VC
9FwteS9MY6XSq/SsjVUhHzvyH409nWO/MWwlxhvVFb2zIc67/m7jKPXNU3v4H//5u6NBZETC5g01
8Wpu1cGMVEprKs+lbAmoqnQZJMNgNEFa5u68D3Hev09DPJ/+44tln2a1L2kn9IoMqi4ftMah1EcD
0xJUdWOxQyrkAzwe8fqr2l0FM+zGbV4tJKR9RGcSI4A2nEnJaiGVaq5MeC2E5zIluvjYGbL4bFao
tiEPRG23Tc1x/m9iCvoQLskDRUcBhfaqQSvmMoSx4Hrn1iIm41h6ltjXmYOZdGUV47BXZ9tMbzzW
K5B5uegCMVpsogC760o0tiHRZ2UePWeaHuH7hMtd8w3egjt/HtvRTDZNq3ntnV572Sec4MHdJg8X
4iBX1Xw81tgv1tt+sONbodhXa50JP65d6MIohtEdrsoTL56siubLO+dOJ1/TBh81KBAuU/hWtOZj
X6fqzxrRTXYu+rzYorIRN/qxd1YAeC8KaBxGAdnW2VC9ltelMU3Rc48x250eCf17WEI9dLsmSoNU
y6JbSp7lni4wLu6ZqRQ9IHL8hVd5ucbH0FMy5mfemRSIWbkvjSw/ZpXr8jWP+MCnhJ+am1jg9hTQ
XSA8+PgTu9rL8CmmPmfxAf9Au10t+UzrEVbDP3mOUYCS8po62b6t0ijeWwgKbnxf1/eKMfJyn4uo
c4ndu7zX3uhEEQ51+pwoSnesgP0+z1Zt/KCj/ebBpNplXonxC0Mlpi4f3+f12bm8Uzz9qMMgGVx1
/0bZOpFTKFyb2fKXsJjNPU5w6rEblOa7HVslDC/UdF2ooNccCvFnhMtx42N/58Ozcf5ipACAutBM
VwVhYfdKOcC6OhsttrPEJBhd9yJG0j8f4TCDo2twTsYHAd68OAmPSngwlSIdfY1ohSKY9Fg/NYNO
mtDHT2dtyc02BAcAzRuC+L9ajdUyKDoCUno39ajiONq3uLFb9QaOmtP7Gc51+N5jSx1iKx6p8p7R
taiDTunbbYzUODq4lTLDgEkG0rNpCxM4WeWYf8XxzjXusHZSTIgxE5zhBDbsTjre+AdiYf/UZb05
Py/pxkMAn76utjEuQL8+vrfreoV7Y/bqaeyvZOmtDaSSJJ3xTO35whibNHgwkhVhw14+dmwz4Mki
sveopRhxMLi9zyYdBb/TpCdH7fMbX9tV/cpP4YcgI7dNRht/va7+1YJIjh3HBlU8I+y1kA1lRvQl
srXG2bbqQFhT7rqIeCO7SV4+fgjvXJhDbZGEaya9yDoG3Cb9pAzZgs6e1Wjq4nkYfRMw+Pq9aeDe
CgDVf46jWPmPefHLuuJrxwmNWQ7hBmsDTzYCjJWzMXruOkvLfXXS6gB+da1h2DsmN6Dl9960ubjj
wuKmyVPXHZ5boZzttTR6llkW/UYy2qb7rk+M7pF8LM/aTozckRklNvJ2Ms7i8oUZuVJtDC2tjU2r
1sqN7+q9XYd2ZTnO/krb1o2DEkWdWfd2/CyGwnmtOM0fZKkyotEMmMBpJwjvydLxmOdmiO+U0o/o
sONu//Hb/8ucujxk6FoWEjaNPxJoY7XvYNYAB6KLvPOgyKI6moLsFL8MUz31QaC8eZuLsodwJtIG
jmHvWN8iq4UTWJlZIg9jqRTha2hMXegrZoZhNa4l8d71audRl3H+hEtGnPtZr/Z1EE5j8TIN8PoC
DPut7gGmyyR8aebRpzmKs9+OpPDAjb4gpsKD/kzGr5GIF1cVMg7Q8rmwGS0oKZvKTcvFz8sM7TuN
ZLOtJZHF7+JKEVMQ1ujv9lbZKXuZuW2GfRSRBQBbauhtmBCX4o3QhPqA3ypu0ykZJUnQ9qx7Xxdt
i0WppbWxvyjskZN6Q6KCe0/FE34r/XTqsFAbNrJU4vqO+BLV+GlYmTndtd0SXDh6o61t+tgtYW6L
en7ED9b4UXmFhgVWmojXj1/eFZODbwhElrEUE3jKb8dYnZqyzCy9tsNzZxbTP4Mt7C8Chne8IfbD
thFNS2EGZZkTMzJOXcou0uLJ/UvnPFuCcLw826Vt1/R+09fdgwmROfJ7t5RvBo4Bwq/Ay/ZpWLa3
MkT/tqP/WnVoYxdllYZ9LDoRhmqrdhV7Oos0JLW4G5u+tBgFdKiItNlR9zxq+cwRQAKUtUQAIam9
nyyZ72Dklge1IlgJuVu3n8xGuxtUazwlUhsM36MyuFEYrHZGDj0QMRWg0FxK8KstOcbEOEHs0dzV
MznfbpaJf0q8qw4TzJhtpavlY5YqXz5+pe9cE7zZotxzuSpXv3yj8PnKIWwpMLO6Vw9irPogVPUi
cGB/HDTqY18YTn9jd1xVegyB4AEtU1Q0w5g/OatJQ5VUaCXcWh4Kc84/W07oQAHHC6zzWxWDrhsn
3aqQ/v/VICDpbDeL0mV1i07nKbHTqfJQkRyIN0shVF/WrVNtJm2MGRF5vXHL0vbqsXKHi2sHeBQL
jrP+8rFGej/UNdkmBxgz1levhObNJhKlxYPJOIlQJqXJgMBQAN9YQ+89Wo4cKFewZJY5zuWFR6/3
iEjX5KHs2mbjDFY575BniNbH4NP5j10q+uhFi7fUEbQNKjPUy6s1NpODAkuIY26O8WZM7YROqNN3
REb/aipU8B8v1r+OHBefMdeDKMoFmV4saZ2X15O5N8Dvnm320iTJSAWqp0jCNVgoMk+Qds0hcORs
z4+2mKq7JlUq+5QRrVE91XmDHUU9a9EPMj10sWlAtomh7Ay8TBMPyivgZGJ9d7WMxg6Z7bjVJxMH
FXsok89FAiF4S8/ieQfhFvp5mOKWcMgCec+paDx7OHgiy+NXbyIJDGZ2F6Ks2LLgzPBNRLml/Yxx
eRxY5kPZzUNQq7LL3prRcJCm1JGFXCBPrDreZFUJn6woRNgFtczlmx7WurhXldnLdgSUONHXFDcI
eSQcvtrUJHotxWPHaWdwxCEyRvqrnwa28G3hMmwJmtpgrKkPTl/WPvZVGsJ88uvNu2KKCsgF4BrN
Zyfx0vL3xy/r6rODPkiFC1BDxWVwaFy+Kw210TjL2ToWtfVFUGc9qY3W3pXdOASNNfT7jy+3athZ
ilyOMQuNFb5IV6kcKVlxGIYws0sbZd4gwjd9xVLLrSFTzQ9VZTqIvJs3kSS/PfSMfPfx5a/v9q8t
PHiBB2KjrkNdFc3EkACd0nEqI23+rMeJxpgrV/9H2ZktyYljYfiJiGBfbiGXyszaXGW77L4hvJRZ
BYhNwNPPh+fGlemoDE/HXNndSgSSjv7zL69qapfhvpzJkX9/xIuVDiVxFbRBmACqAG5/O79BNiIK
dsqMBzbKexrcRrujlar/p2V9Vm/fH+zsurwu9P97sAH2cm8+b96Luu4xE5mx2iUz08JgBPMe7Oqn
jR+TMUqnuNlWna/jfqCJa6y7vzwokkTAN/oJmDGfE+CcTPmxoIhjS5vicN3ksaVtrDt7Mccf7z/m
Wnye7S8r4x9wc5WUAkS8ndOSoDccE1r3BrG5CqVZ58SDkDKWX3l3fxmHMHoOCG+VGF/cgUC08hyj
N/8mQcllv1CtKucoWlsfrp0HFwcRMku6PRCOCRBg4zw7D7LMJGyCCJ0bGC7xA0aS6klPfCR+omoW
8PESKUygxvIKDn75zrA1glIEXw0kkXHfTiSOFKnjNHCJPMFVbOfNoE670Yq7u1HDIe7p/df2t9HI
UeJqw82OKT07bXF+E3jyxhosTD/v6S8BF3HZadP7WQz//etYfB7wZaALwWRnzLdP5klHliisAgyC
9e6HmkS8HTCbhqDlzfrjv44F+5cpXPF9RrTOZlEkpeYnnkqPfuxgSztOpDRaeAC3m77xuSS9P9rl
FsYix0WHugFOErf/t0+2OtW5uFDHh6YM7JsymLtHPZ/lBr6bvzFN0f0b5eH/OzYMNw+chyk9h1hN
/MjsIkjcgxOUwedRr/EDyXo4kyi83E/vP9v5ffz3YDBYGYq2jE2z5O3DCRevKq0v/QOKqPRrSpTq
Kakm/asubPHVH7X+xqkDsyDDp/JvBTmZ+xj84igWW79yUlxupZSGnBFwbei3XxgbO5aQ2YQw41Dh
qrshrWX+gYWHt2vxYXvIjZ7AwQYj2BukVsXr+7NwuU7YcjC45gf8DqQ/+54Wiu4uc0r3oHHgH7la
ovUkGfjZq+W1nfQvH5OFjolDWV9PZf9sSQqaRaQCMlRT2c2OILJ6I/0K6rwa1N6dgZPff7TLfY7l
QcsXJYuzNoHXR/8DzsJ2itDr2aDaQJhphUrm3clHbRIZnU6ozhznRcSsXkv3uHxMrk2wpPGI4JXR
k3o77FC1uKzEk33wSOj9MhqtCN1lILfD6vQInz5j86+PSbn9WybGpo5A4ww9CZbMdknxJKqktFEZ
qszcBHbaP8VxFTuhjJPyURvMbrxyXl1+OAxL1xnhDE8KNPv2MZMq1tcdyGZrGLO9kUjn4HeIaWGh
u1dOjssXiZ3Y6oJKRxM7qfMLTD5kcTf2wj7MstV/dbHfvsQ5mjEkxy5JqezIyx2auHq6MrN0d3iI
t4f/25HP3qUgT7RWXYfHnWupJ+EAkR+a1uU+SitGBeHUBkUQAo61zj0YBxIHT6QdPSiLGCy9GqcY
O+nMoWIYTcVdw0Ik3kbmgiEfrtzmUoZdlYt5W7vUhVvLmtzHJF/RHUuf9Y/suVMXmVh0anBBEmUc
MgLOhkfdItlsu4yxkC8mpjbzrRJa6z+ONcaPWy8NGufGnmXVbmYCocwvQJzZGNk+U3hczNord9Y4
6KiR22YZP3c6lO5nymSDPAKBzXyot8QGhVVRxp9qu1pVBRUa1W1NaPTnqja0BIVwNtw3FjnCkcHD
3iPbF+lJKiWftHyakMBnbkmg0GjLZ/I03W+eKbzn3o6Rt7PtazhWJNYvk6CA77ozdlpEX7Oqge+0
LA+bEou4sEf9eeBn2j2Y2lDILT5l2XBMho4wmkWY7r3vCsqlFkLQg5fpyROAfvG14oznxsb0hR4W
5Mcc/XoaWXDD6wgDL198MowKFEoVyv6Cr1+bYgNvLHJLFF9v7f2hmk6DmLQfrbRLc6s06RgbFMu9
Cvn3hhNOwz7OeqIlZnasy+aUeXMQkyNfWESFj4GUYY6Tlnvnx02dR5TgGqkpbmoSdZsrpnXBRvx5
kG0S78VYpHcteq821P1G/SgSB8lKhRMBF7VE+5F7BskG8KXKr0mZA/6Eqm3hQ2skIqe3TinK8pGO
kq19Lyy5HDuR+MF3FRQi302pKcVmHLWxjpRspuCoNZ1+i4AGDm03z1KECWYF3M0dQO+HijxGjGDM
prR3ZNVzELS6QXpcGhjBA4Qk34lGOUrsHNMxKfakF3VTlPmknP5ojDFv7nQPr/CtpGHu/uqIDkwj
h9gY0gJFb+HNYAnnFx6FWBV5AvMpr8My0goBuQ3nIXamlevkLnWx87DM2nBtiofPetlOsxHZvWXf
9ihCuiHEk1UqrIvnSXsVMlg+2KSQLN8GvAPmakuKtPgOZy7vv5pzrH1rVM/qkXQURlpZMblKBFPA
bSxDlDomkrq6HeqetJJUT55lannVptDmsTx5pJ0inSpcfS7YXLJCj/pl6VArp0WhPbMax/apNGsi
VIH5MTROu9b7UfSmRr7xMnrtjviUfg5Czpn0pSAhPsUiBu18yMfs/NDREMqbsleYcBGFs8YKJeZz
7xJ7eDPhUfiYt4PhHd2ONPuozubytZWZtMkAbaS2RcUhR35bV/YvuFSpnpDNTJAe2afgk7NDClxS
10reVIsBF4h9WzVhgxnsfCoHaXc/vQwHs5+jBnPgMS2a1Cmj0YhHouR7ONKRLYb2UGEWL/fVPKo5
xB0Qi20tUKj8Md9zmlu8ae3yoVBTCbvEsuaf2EwG06bMoJZj2DZnWjh2+BBumVmze8RD3/Y3+B4Z
L22rqsfM0Vx/l7RYQYSzibwdmmmRszC6ZXiuXEQcmMXVQRumTTckd7CvJ6KkvR43LMMiCvqVzz/1
T0Wie3d+AkEhdMm1Dg45pKtPFe6Gbqi8hL8QWAo7Hs9NfN41n8oOh9vy2NqQdkOI5uZJaKu/uqj6
UkRdp7UEPRN6hc1FL/XPgVi0dqMIIAH+zKahDEnMFgffgiO66QkWkuRiLzimQjInu0TiQW7fSpm4
/1Vi8h+4t6H87+xhQNJZ2mO+9Ubm4Xur8inBuI+I8WgaMTmITNzGsDh2p5jYek92ya5x2iGBpt5m
KkoIrYBLm6r8VYM8+EuVSfB9cvX0o9ta0onWa0kdNkYw/RyHnN3HwrrslPdJ+rS4NRbLY6DYOMo0
DT5r2mgRZZzqudwDLS2HnM+0CY24jl+mpJS0Kfwh+28qPP3OkyDxG21phrvULPwkSrEKGLf+oE2H
IOjqL6WG93aoZrPxQr/XejqFgfULfnKH25rbSbmNRWPDIZ687CcxBti3tLVXBys9v2QTwrRZSyFm
2ctuaYw+2COlgulJJ0AzomnQeUlL1xcPyEP9LKIomD+YCD5SXFucoXwI0mL63FtJ+SHPMPvYaYEr
6wc7l5r9wbK1YF5NDMivOky0EX7185oO01qFLD6U0+Kc5l6hWtG0ufqvifvpq55Kp9hBNAnMHSLF
9jZdRemoeTAs6ObCNUI1uPQFx7Z1kr00FvfWqwzNDL2prj6WXaK90hsw5GHCVQUsT3a8FRuLaO5L
ZFJGOOC4IiIssS53sk4wroj7hnwxFWO1e2ONTC4J2Zm6A9uzbQ4cW9yNjkJtHzc6zXbpBEe34IDY
uJ2di0MbS9UdLC4p/RZq9qBv2zrQIE3nAwnVZd7JWysbSyhQboaMOauhXkdOZwZG6Ga9o+4cMhwe
FPiZ3OR61ekbvRN2HyJFz27LIAkwaakr17q16cz+zNvY4IjDdhfLbSX6HJcrq3vyhe2N1PBZmW8n
Ag9fB3TiX3sLCHKLMLG/4fKlV7RFkDGGMeH1H0QWN0M4F3o5hgZ5lLhBBrysfabG4QkyCek1YE3G
w1w3HjUW2qavQUG48UNV2r4KycyhLWBQXlfh1FHCcOJUNQZ+eK5ooV0Yvcc2FBg/PDurFN7Uqr/r
Nb/9piW6Km4tXXWvhgAGCJcax5BnXZQ53aa28l8sp5NdZCgxvuaaMRWHgayw6sY0mjg58TesIGrw
cfHCziQE1yeMNj/5aad+ejgm4ZXgSqf/bNR90WyTrtWHCKs8y7ihk7/GwSwzfpCZbfTmPlv8/snB
/yPjAbm+bDor9n2SwOI2PmAv09zPQ+M2x7QlPjXskb1Zr3Dr+myPrQHuNRiVjNug7rCCoWocX0fO
k35X+xNGwCqZEvvOKZSLEWXiJV8Cu4OqIV1p5tgVUJ5ETuIS1mcCL6WHqRZzvtd0H3OZFvuk7DQY
M44kSJvj6qYsVLrFmJIQwtLrrM+kmi71tieWBPr+MFOXBcEyP+OMOsl9NlFGbhFmuGAF1Gmg2trk
eDciCIonLdPwW0uwk/KjZvH8xzwxjBlXd8O4awKrTo4dXnFTaM2GXdwMReK/pgHeMCCH7ejuxFTl
dSRS7KM4XzG03WDpwlsP6rTqj6TRCvBrzKnSFwkhsqVzPBh7vVpyfePOFHgb8L31eSDPUbE3riHu
YixT471syPvDHCfO8kMBSZCFqEjfCAGLcDet5szFwoj4p/qJy7uhjikfvQ7CL+OP3pJqbWhqiTHg
0RrUPwlVKZ6MyaEUdDxOm6MycUsdVMkCKFAFn/TS5Q2R0O16EA30odwS0apZYScndiKnWijpSokf
cmgjMiNwzxv46DduhgXX+lHnggyShLxO2091WDm1ZzwGCzGoIW5RNOr1oEckMDtpcSqmZfI309IV
D25tEjNJHGe/6RAXCMIy6p712zXIxj86/RB0Gz9t+AXe4ohPFc4/1ke9MWKF/UrVswBw0gl2eAzV
CLGsLjUOXEIHAw+/uumnB1MRi3wwnVkEYVfDA2MDTxsSksdWJSHsXKJ31t4TVbZn4u8D2TbuXmq/
nVou5P6YbIyxzOsdTvZesO3koH0oglpY//kp/+Wwycw2xuZLutqmAdPWHvvGNigN2LmwRWobhpWD
Keo7nAw7yhRRak+yXtRHvw3K7OTIoS+wV6UvpLU9+7dPcQrVXeur+tZEV1gcbHvUrdAIat5cbagZ
FzDAiyDKq75Rd3YnKGdoV+TaI5U1pZeTyMp7RguufYVYYsX/LUq29z3+zv1e66TuXyFp/AVOwLyN
HgYyX2ytzyVYRBlMulMV7mHKiA/GDcc/0bybo6YV3sc4vmbG8RdUDI84kATAWghJYMRv7/UYEDS0
TWLn4KJivTGzJX/UFoX2qGzd+bPZYo3hTZ48mdlAsMgYexx0qH7tow5t4wo49ZfrN5AxyxM9hAHg
f4bQcfaZQY870IFUrfGmbQZzl0+EzVjmSsEjY7b9rxvM73kax96Vu//fhoYCRfcbEhA59mfgkUEO
LDC27h7IFOfwokbbsR+2u4CWEudxXA1fPKbp5BXaeAUN/NsrAJKjK73a/vDwZ6/AsqWfCG92D8CT
CCQqiRXIOIh4JZ1oOMYV5KhgliVbIzR6eAwhshxajz1bwz295XK68gn+DX9BCAxiB/RMP/AM6nEK
UKuhT+xDMnbHZSz7Z9OQZhQPmr3TxfxrZa7s3we1fsNH58iLa9OfB72jsXveRlbwkiVxctYBJrSX
31qYjlkbwR3S28Tp3BFQkvqotLDikOYxTjkJw0aN5k3haK25I7EJy2SXsvgTZNEk3SZUEV5IYzL7
SW+CjcA1kvRWb9Oh3cCjdT/awWBXt5iWGz+AIqudOadzeuc5BftHj1ecthl4BeA1GnjHU+PlmXky
JyUmGI/4V29nuxyZjK7Io1KvqwdfjZzLoUYK2vRf0UBjCevFt38hkYntgyFS/5NO+2W+reXkvLg9
3Nmwoor5lXGoWfvAjbVs19uLVgIA+E124piQSIKz1sfauVA9ARh12RJyjJDB35NA2PTHzCPR7YC+
Qu93AGnLaXaVWe0M8u6MbTq7xac58If0U6PFs9iAStA8swcIThQofXylU/GXjQsOAP+soi4aJOtX
9Qf8ahHvMSaQTA/zMnb7RlWB3GiTph+HqWwyQKZ8GrfvfzV/WbSrUA2WPIwAoMkzMLsLEIwXtXIO
kHXMDYytZK8c2vhpZqdH05infddiA2AttrjSbvrLEkEgilbeZLuw+Y7ePmyHGIBMFrDmoO99pOpJ
/q3E8B75YoD3AJmAq8P6Iv59k6JXiA3GumGzVa/z8ecUmyJOVmgJF3zYVt/KMrDS3WgGRaRMT9Ub
kIYksgcCNXfpvATXohb+Nt1r74D/rWn358Njebf0HgrFQ4Bv5q5CpHHyp1k9StV7VdSlbfwjyeru
pqLAFVc2iPVVvt0f4HsgT4S8qNNfP4efqwmUkbu/eygGLuFhLjnKIu6w5BoGuAnlYY4RYzQhuIb4
Mbp3MD7Kf0bA2f+R5dJlWHv85yclgdFW0KW+c0DLZO4EwZiHOm1vC69arpCjLk+ElRUeIIUghRS+
0rm0qvMUkrKF02gA7hx3VkXPnZXrgymJ1C7l7SjKDNEXaT7eLpBFLj8EQNDpbily/1aNxnitufJb
hfHmBWAJQYAc4kFub3z5Z01PcuUrg8w3bJsa6ezNlvo2tCmI924ZLCdCcNv8mEL3ePRK2ZenQcdI
8mRXrj2fxGKKDUwTLvOFkbVbDR+Lay/nYkHy81iLBOnADFqF42+XBvkwMiZzNTi4aZXeSRNsOKq0
wLntxWzcarAko9Z3s5v3N6CLPW8dFbh85XughzrvVABuik4Mo49SxvYesaNBwG+ioPmGB2/th6Kw
/SsjXrRhOI85ljkpQde4DJ7VKRNucLE/mc4h92aTdOVKpDfZrMdhyv5TXxlsnbS37xwJvEVmBNI6
wj3Oedo0lDqFLDk9akFlP6nOWm4LkZkCs6lygkKTeD/mvm736TR8fH9iLx8TL3HUbLxS6IEQTt++
zoR+Ac5GdX4MeveIR0f8SnJGsLMMotCvLOvLL4ehwEXXoFne0rmvT+B3/AJ/yI9lMwJyu/m4oyEq
N3gLm6+LXW9HlDDtlUH/MrNryxAyKmwF7OzPXuPS2R1NnaI4OsLAlLx1E/Me1b88pUlSLocOW9AB
YGrO05tEz3P3Xw8SGvx8PkhacOFA8rD+vD8OEkeXJjW+TVaP6l0KSX+Nx6PpBmaHjftNjhkq9Akn
Hrda4o7P77/by2dH2vG7vESsGOAt9nZw9gw0I3ShD3HSEsxgNlDxTaQ2UYKX1VHHifyAgYCSEQw5
/df7Y18kYVJkw1NEvkMtCf/8/BzBZ9CaGwGLSZ+r+RMpzG21141+4jpLUDzGdHTTbqdKwrXo8NWN
PysTz/8NtlLCAp0hcXdj93g3J9FCKlz5zfCnxjzhXJjo+0K01o07FNOX93/05S5DnQEXeF33v037
3k5YUykNQNVuuKLFty7Iz5eZNIKd6bQ/xymwrwXOXa49hnOYH+px/n9O9DLGidasdJtDmUBgtEGr
f/XmUuz6yujyf+3ZryUU7Tk+xd+y0rNTheh2+FW1bA6JnXVPxdATs6FrODOHvTFl2Vb5o/4xy656
sl+esMworBo2boSs1Apnd5wBZiln6mgc2kCM0xGo2tz2VjXeZVz1vsoULKCFTFmFXlCSqp7XWvfa
1jjQRPAakn+lweBeA0+KBERaKahUzmahmTXQq15aB6N255eOHvSDbSVWcBCBPVZXZF8X+x1iUqpz
YFUXJ3e+qbdfE6Rr5VQ1LEkQQ3OOiE9ujZuMD88/aCZ0BWjYbYGLmSTt5Ipy/eJD9tllV4NTuIF8
V/pZ1bwqtbOKa9thcafSDE3Wzp1V0fCrzfHBbby799fNxYe8DgddAckCuZEX9+qEENIJoHI8tLmr
Nk0/548tm+l+UuW1yvxyUlF7w6nh+grjBXXB20l17FaQZFmNBzPT872wzXibo2eJRAJ+TA6QeS+M
pP/nN8n1HMiet4hV8cWNCxoInHbHHg/BUCl/g39vOUZjqdM+oxtslzfJIuVrLsVUHt6f2Yst3MdK
hXHXmxea6HOZaAME5qHPWw6we+MXe0nMD2DgprO14lHvjnPmEQtFXI2GRWUQZ+bu/eEvZ/s3h4vq
APkAzPOz42sQ5FqDhtgHct8CGfa6l4alXdbHXhXmFrvwV2kgYHp/0MuvCc6fx37BvcvhAnC2brKp
0PKZs/RQZ01xLA1ntCIytrw20kBM4pv3R7tYKjiOwtRFKIVlDKDQ+ud/nNDYw9NlMbz21MhGCZQ9
DW1BojNoyrqVegUuZ4b/eUh0cSt5GusCDMnWWf9jyKxKfQIYVH+CPW3QPlYlDc0yp0DAwWdKjk0i
+ytPuc7ZmwIzAP9ACLiSeuGKnV8qoJxXMR/ScNJJpDb2aY/S+tD0dGFf33+2c7st/JxA99YND1sr
Bjyv8lr4FG6e69Mpl3DCDnj0u1WUgYdnP5Nucp99p5vmIFomlRUR2RP+V53vV9zRpMofaX2r7Edd
ecoNSTf21JVq8PJle+vez70eNIM4cuvtzGudN04mgRanRgC3hSbKhtCEnPHBJyjoRnTzFajmYvkS
s8ktabVlMeBZBWf7MHFsaLCngI54OU3esfMW+76Xzq/JMNJ9ErvG8CGXln6Tj+qar+HFKgrwtHVX
iBU3BcrP9c//+MiMVDloFTzrhAPc6BJYgAl1f+dMsStuCVC7ZuJ++YGtjwq5FEB91aicPenSWyQ3
YQp5svy6tT9rXq2XO1H2TnPlS76cUjAZCw0MDcw1Nnz98z+ey68cmt3k1pxKKpps3vZNPa5WBkPx
IpzZnw4aF7cWKwFNjD/c2K6/vv+Bn39COBXx+VBXr2JexNNnD5rHZadqvMyPplVU+7qiii8MMW1G
309fsEAJtu+Pd/68qx+tif8nFTw7FIO+fd4xS/SWozc9IRcXX63CtIlVc3A5MfHkiOK2zr8p4jT2
tjaWyeb9sc+3/99jrzgY5y1GJOcuAcUkNfy0GBvX1zxEeyiP9LFoC3vN8qVXovo8pe308v6gf5lg
7omojjjv2KvOcwPZXHJ/LtvslMVsM2EGMe3JRuFFLNyE/3EOSSK5siGf63U512kCccgBOpHuyU3x
7SRDr8R4iDCVExGR6bZrcAHBr6B/tLys37iTW95g8dJEA7m4RtT2MA69wQ2uzPZvEOOPTXpVTQPq
IlZgt0DJc457ZdU0FkYSaB/SpaL1mgyV1UV1Es86vXQnTU+jOZbyIek73d9rFPzt1o6hzG07EY/0
9MhfwZemVdYoQw2mh71FHTwgi+toxi/KMr4vsY6U1ir15puh8uLZE3pub8kS0aeNwaVr2dZASA9O
o1xyL0iPZOBO5F1Il8CUCIXHgh5/YEyYVUjUpmGTjrOknhdXbRvXUvx8MhwYjIhDIFFjn/D2leh4
WukNNc0HsiEt/RteAUrlYU2YRhK2sGvsLxXCvpom7Vzp917bB0flYqB8nBdJUk4Uj31zrNmWr9kA
nX2f61sKSKH/zUE2IbmfbQBu79lcHqzqqSCSsn2AObV85c4aF3dao/d3kMa67/+0IhgR5GKtvyg9
VyHeOlV/bHnpZLHJFYF4yihy9RCRGp4QwoN9l3Qz8rj6Wmb25SPC+6O45lbKpY3i6O2AhJBSRsRd
8yRc5d9gImAVsIOQyDZkiEIB6OKmu3n/Gc+2mt/PiCkuLQacUi/N+0o2N5ruQ/NEYlnnhLbwvnal
tRjRIKo8sgZRyJByKbgy7Bna/XvY3yIyTmhK3XNnBlFPmu9kXvWkAhl791lrwuvMg0n+dIipe0aP
5C8BIU2ranVxtBHigmMO7TXQ9y8Tzoqn1qXSpjV5XieM3piZLSYQT7B7qIpWygc8mPSrS3JrWMu6
uXKh+ct4lmGvbHosP1dV29sX3E8JJAAI9U+1CNK9qOP/gor4DaJsuj19svTp/Zd7vr+u04y5Plsb
wVaoSs+dhypMjtU8W/IpLvLe2OVz6kMZgFoS4zNizbsWy4Z0i02EYZ7IySGNHZVmmcH7UH1xZZv9
27NzK2Z7/B1z+duv84/VpGO7ShwhTNMkjtU+MZfm1ioMa+EaVT8I4ryvZY38vkK83crW2wzFMKuY
k/z86dGf2QEWh4QbZ3ZX02bVne8w8qfgZmk8KLrwUuk3zl3C0DpIN+m9bVI/IJepKjhdluojk2qa
RC69gtji1oa3r4OJLBbyxgpciqRlN5suqfQq0ocFafeKuqRR7A/WV8jUBUBrq1dpqHzSrUg1rjvn
MZg8+0p1/Zc1zPeLSRqJnA7L6azkDOxcg2jfl0+yHcqPelq6u1JoggEtdWyapThw7l25IP/WgL2d
XBwlwTlXtw3qgXNXNmGWbtXGi/dkkzjyxOtEiW1O1n9Stebe1br8BX0oVPdgYKaTBAKYJJKSJjsM
LLjaqTH/89oCAaGFQ+8KnSydg7drCz5y5nVwwp6SzCggIc+us0WGFE9ENvvmbVNgnH9l4i8/6dWR
D3rwWntjOXl2rUmzRhX5WHhP5ZhXGlFuRMswCfOnLNcLIwr6dvr0/opeX+X5rAOhYWYEsIeJ1bqv
/rGIFLmcxJ0yYhEvy9c06+2oXBZYjK2srjWfQazOR3MgNNFv4vxj2+I5344WO4VEZJ0G7NLeMnxL
7b4bXZK9yOr+jpMVJI1dAoEeymTdg4FMlSpgvSXpkNifWNll8AX7eg2KGStKzifCnrT2Az2XvESJ
5pb6K+utc/HYzUd/UxekU3/rTVRMuIssRD3nS+22N1NaJcdJz9ucnOCeeovgtomwNKHsjwmEWfte
c0l7CRunTLjKo5ofrG94fDlGfYR9OGOVgtG5UW5QOWnzEfTdvDMT0TlDxFUaqhRUhsHElGcOzE8a
NjccBE06kQjijcuuhKMvIoc6Y0f0agtlU28hA2p57L14ozXeO3iiFDctuvqdo6a038gc87yNYj2W
OA0nAWRtTSdyKlKBXemfBmn1cO4oOeOoUe3ywddk4G1LJxi/p7aWi43v1PqD6JX+DP3OmF24dPYY
H/K8XtHxNPGJSs4M54Pw4w741iyNF/hUMEhkbcSPeT0peyMWC2uE2urNV+pRx/pcsQzrU504dhaO
xSK/L2nTfmtppeMwoBvdifWsaWFuJs0Cv6+es49tjWetpYbyC9if/JDZiZwjrDjjJ1Hg6UWkFcxc
McIZ29Sy7E4EWSEQyeB1PLlEBX6OEzV+LLwi/jEWAXRbDAwrcRjNJPnS4CzyCvvPiLdeTy/muapx
io1EgYtKWNYEXUY5EQjlfWWNsbrPdVV/93oPI5rZAOoMpRWk5AyWpJyG6WDOyX6my9dssqDT+70s
qu77Mjetf0qNNJeho/kk3bpTFqQ7fHaglPpL3AcfUBUTPajpwj35KPk+0Z2o811nB9WJMs0PotYl
GpRTIR2zaM5m+cFdKgjKZAwkfUjXqmnwt1k3AC8A4wDYH4L/aAzV34bGVMU9D5Vulnn0h+1CKv2R
bGthhrbSB/U8+1B8Nsgw5mnbwo98bWLyNyj3dLVEdewN5acBA1bzk0xqwvbssTOgx/lt/F3ZOAQ9
D3gDjidfLzQZec0Qp/tUJFmJp9U8tptY1vMSNY1AoREGi9PzmWNY+q3t19trB3AhtrlGRcXySpoZ
eRPtiM2AY3ENIy01cLIJmpFb4GroEuW6JJHHNUfjy1iRrvjVaKRtPiQEag3PENmTLzQ56/G7nXrQ
IWHog/CDvpfqVh+Ntv4vUVBlEbdwGiNUahtF123svB9Dl+TqVwebxb3vyNxYdihVqzlsXL8/1noW
TOFSLo3FKyIdxSm64KGx49ZBK9GCdA3lqFGRt2kJ73xW3Jo2Memk99AgHXHkL5ZbjBjk5EYQsaEN
l9RKax4VtcKNz40y+yycIo3g1Tb9oVykotbs+3kJS0SkOsRIsXibebGl94Rvf1LzfovO32hCR3zY
t1I9tMuyIGLTNW3vjrkT7NMKkdSmT1yyYrNhzsZdFfSFOJk0G4h9S/wuObgLDhofR7sJ2nueN64/
5Xk+cZssW7z4IaK5j3bfJ8bWFr147TXCaq8clRenCKf2qpdf3Zmhop1jr5jDeEs5WPOT05QLtNXU
uRFWoT7T647/NWiOfgjAJ0XoqpAHqVoBrD9OLGtc9wldzUjyTedDTLBKgVokxul+jHt1tBfbyPZx
GRfX/Kf/8pAU2oFOJ5QuNAYEbwfGviLxRwStT25ZaT+LOvnY4zCVbUxyrbvw/WP5ohBYoSKupJi1
rnfFc3BMt0mWdkrLf6qqsd7VzSK+p1yjZBjPjvNk9u18pZi+rOzxjwSKW5+M1pp1nt+3YARWwoIn
KJcEqy0uBfo9FOrq55C6xr3RdtMRhZm1NxZnnKPOH2KJZNP+8v5jn9/i8CTGYRyrOU4QkLkLx6lc
KZHWnng2Z6s2Q6vBtNQY6uy7Vpf5jlYU1zYkEO1EBKwinaIVwzUH0fPad/0J2FhwOV9zFGCrvX3L
YFZanKCaeh6c1kw2gdUHpCfIpHgIvLy/hQ7ZPuIoKl7ff/IVBfmzDmNYQEgMHWCJrbycs2IzVc04
t63ZPPuklMUPcVVhY8mr6l4WC5Jek4x1shEop6s7C97Wy/ujn3/a6+hraiOvHmgSttL5Q0NcaAgf
eAaSgGgkqtr7UJTmeHC7EZHW+4Odf9uQs9b+DKlQtgV75NygwYNxZaHU8Z5N3CCmCKRk1f2Zk7/F
GNP8bidNml4Z8sIfk3YJl0S2DsIbaF2fI3I4eKAkbAP5UWgWUodQ6LODvNKtvJwiQYrkZmhHZXyu
9YnKkepyCTY4YFvf68SESN3Sa5mjqSu8ZcutD9piMuV+vsPHxbyF4u6y3VuJ1kWp8Kc77nvjyrxx
ieOsLaXGnzQYp5cZ54+v5TDRO3l/Qi8/WR6OoEDK+P83v96+vSGPM0Vl3X/sk0k8YdFU3rZUqx+L
fpojbercE2Kc9Nf7g56/RWDNAHwVWpsLpcs7pzYi/M5pEOnls9EMMt7puTmhOxz4aouWYviY4nV6
BeM5pyCwI3K0cElkZ/AA7L2zz9TQmqGzObmfOiurw9JB4ZN7MrmTnaReDxqjuVdVU/ibuSu7703N
iwYPn6EA2nhYRv86AaBqsGjBH7gg4jXydtZzVJsiMavpyVdE5syYUEQTYrP/UXZeu3Ez2RZ+IgLM
4ZYd1ZIs2WrJ4YZwZE5VxVRPfz56Ls6vluGGgRlg8M8MqGao2rX3Wt9yY9NTwftIGekVLcDvSc/r
NYJjUwSmgdEMd/2S/VEPadjpsGnPtRnhGqlFUqebIcjT29TD4nuDUxW20FjUKVpL4QUnREoETOPb
dA4kfI0YGf1h6Q4cZ+cj/r9qPtqLoa6BZdYN+OLPRPTJTaG6ZbJyyTvMPZjiZS/tp0U0HclM9ErU
wanUP7KcPN548HS8yJzBaTVe+j4s1ab0mx37aexlsWB8Cn54QPvzjTWacCL//rT/9KOoblbR2yov
/d29+E/VQWBj50rXt5+MxiAfu0yb7CbQTr9cecffrsTrNf7/OhcnZNzwRTWZRBpzFuhDMHuo8+Nm
lEuyzToDFv/ff9afLrfqEZAqrlTBSwgQAdFBN4faecoBCFNGIaP3vLz6bmZlc603+vYW0viGE7Xu
dFzyUrOT4xcKstzmpJGU0+fJ6BI/HulqPv/rT6KrvwIE1xVxVR2//i773rRFAYb3nM691VI+KM0n
Cq50kxfC/vb3i73ZtukFUiZA90LDwnJ40T7x3XSwwr7Mz05bYpTArB594+BHAlo4uMsdoP387OVF
90sDkrw2BH+z7q8XR6bjcmZCdXYZ3WH2naNL+hFnTk3oriJb1s6WQXwUFzBNkoPqyubGSnx9pVX3
px8N8oiqFHYLBf/F4ASWHwb5QBTnTImEUQ5xxLsmGNKzLnR3bsv1WD8Npp/Hrtf7/1w+IGenjQIK
CFEW0JqLqwcaCrjT9ZAgC5qlzlTC3Zwb46srEcUNmbzWk3vziazXo9zlpYWBxAz19ftkLUGS1SQz
nIlyCo1TNll1t5+HpAJAXjbLteHhm6/EwcTGFDPghSDJ8zJfz/bFSj0ZxrMWqarpnNTuj0h314Jq
36RZIe6iKIo4TK3iKwhHr3+W62YVlU29nMOc9siXmjSSYKvxVRXbQozDvV/RSTvaTEeTncPgih4r
ivEe6IEXLSec/h6eeX+S+pjknvK3CASWcFeOCKAzTr2L0Kfe7ytxZpzeHVvTxItFpA2Wg3LUFbJZ
2+BUj5KWE7062GWV06LpYFi1gyi+ZjmG8Ssb9psHiYCXHeO34ACT3uWsRFA7ByrJhrNGBvZBqTn4
ZOFbOvT+cM338fZSjJ9ppxIWj5yMqfTrmztpOwUimokzOiB1zrIysjcTcs1hJndk//cl6G1tizQE
ftNKN0eKRKv69cUQSeQc52xxHlaM5iGZZXUMJjdyNm6SK/ErMlUhV0S49g6ZM3RPHsMp+uZ6ptlh
JbJuST7ROmtwuAfG+8Wssa4FvZwhfIyp2+0KN9XfizRkEiH9wf7lUR8fmR0s3d5QJUSjwshk/9BD
y6uv+DreLDW46iIEKavwhYPJmyqzcEWZ+/VwtgIJZsIinJX8vG54nG3RflxsGBquU8+Hgq7zlddl
vW2vypj16a0GGnIOgKBdnomsqEbS3S/DGZYGqk+r6hicu3MNsUHkZi8PdZbqa4GPb5b09WtkeAih
kg8U8cTrZzmA+1JBZ6uz1VvDfDCYaIL17grSHSnXpncNYbb7Spb/vJVwXcaHSFOoBsgzu3hhBcyG
PHfEeLYdWSDQKKV5yhx9ExJx9nmkFs+pHe1rXY43n8laHeLPWpXaARXcRbEzZrMo0Mwb52agpxk3
+JoJGxqNqt4nU1B1u79/KW/OD8wsA/jbKPXYPFjWL34luHaCAZole16I+7nNe0bRyKuKOzp997lo
D76bWw+ykPIdjTrvOPCT3/ViklferDe9FoTU/GD+DLQxa/LWxd/RzHXN614WzzKVeufChaljEjnd
JoZxAO68A5hzt3S47+OiK2ca9khEQGv48poo6c37xl9C1bf6sDk+8te8ft9UPmGY7efi2WG/Lgku
TKrDlOvsYHVafIrGxdlRvl9bHt/M+jj5s1yhvVhdFfgZLg5yErLzmM9B9Vw2efcAl6wEamXWzo2Y
Wl3EyYq5irNs7LvYVb1/ECFS5xDyfLYZOsApPEOGq1fejjcfPOoolmuWG5S6GAYvnkqRRNZkpl33
3NVNpmL4O8M2kM4A0ULCAIyzfghUrLDKp9uuWUQPjKiwQeJUrXEO57740btG+L3GOt/ETkbrY2NX
2XCQUzVdOwquX8arxYn/9yqc4y1iZSIf4/Vz6+GcSN1nyxOhGX0TTxm1GqoegCYxCho5xcjNWNZx
jVkoj6bQM5gWedUvdzTqTzwbudwuXdu+DIVl/+vclJE83xfkWbQn9Gjdi4KJkB+kq0M0P6klkLe4
OqMPtvTgh/dNV9943NFrnoi3T44rrkNMROvoXS53wMaN5NgYw/xU5Qm8g3LIkrsoa2Aw1G0OVqeb
nepaAfXna4a0sFi/1oze109gKAFij8E8P+WcTz8EfriQwNRNH62lLLZ89O6vv7+eb3ZC7ipdHp43
BQzly7qW/ucAuso/FM9xfnK1B9GqkS3Oq2p5trvA6GlTGpKqP5KPvfC7f92EuTTyVlqTrDMs1RcP
1J+hyJVCLk/0VuRxCA1vRUV739vOlPty8Nwbc0zD57px1fPff/TbDWItg9eII5QBa9Pw9Y/2awtj
rOTKVq3L94C6esEc3rK2Rmo7/zjD4LVlB8I1TzeH49SlnCTt+mip3UU/lYMlP1lzqG5X+ukAbY2z
7JUt4A9vDxfDUrXq4/k2L/Z5CvKxxGm2PCFhoY+tQiksQkSGAVeZOcC8K3twsn+/mX+8JmrXCIl8
wL/X//4/b9CkRiOaR8UPTL3vYFSnbhMymjT2bSlckJhKdmr790v+4flBhliHBZQUdJYvlikrJ5+A
Uzc/k0L0qbPbh0aWzku1LFfO4W/3Mb6K/1zo4muEZbIawYDtsDyvLCySWCOB3VMMdfCcoAM4Aijx
vv/91725och1mUBxBMfevcr6Xt9QmMY6rPJgPnsi9whJyCZQNkkZef0+b5FmYzalN3zlKf5ua/13
6WcGhZtiXfotVj30SK+vyilXW1UQdM/YwJwuVpoO4G6OKqqHvCvqx7anKX2T2oV97DNLGvtQ95Z5
08CpiQ5p5sj+pK2Pgd+Jj2TlBo9u38g9s25910/2plfepgpGQDmJH2RE2c7+Yh6W3ikN4m08el9U
iqC9BxQE2ROk/vmokrQXGz+TjR+nXQHZkCma8+iQez8dUb2KlxHMf0UI3DJ9KqLMSX5MuCP016aY
ux/tuIR3s41TfIMuNJMwh+ywvHLT3lR+6+AOysLqg2cFpWf7+qa53RgQLuB3z8IzVq9/WkAMsdUy
JweL024dd51nDNvC0eO3Wfn1i1F5UwCz0rPVUSwNusl/e3dY1jDq+msnEWsy0ODXf5DZdZkMwkQ9
Ww0yDhDOLZk2SWMw4au1Lre1FNOVj/FN1bVekyMFMlCaYyjBL96cdI6mfmrb8XlqrGGK8wXQ96YA
NtcgHNGTuwuscvwREfgUbvpQmvcpwZ/zXnejS4iQpVuBYBwRcX3lXlyuEuvf5WFm5CNiqUda9/pe
zB2WWieZuudAjfV9qofkyPE61euGtvxrrcDFaHZG7KIorCDIXGxmgnkmqldDPrvktn9LkiH87qbO
lG6lwgsFkBxY1JW373Jx4pKMcLnfaAct0GAXu5h0FHK3oB+eCdrVGxE1/QtHXnMvCcP8LlgR29sK
QuN0BUqzvkKvFgpGM3Qf2F8oEdcP4PVtraFW++3oGmcH1Ls82MoPHpwhlJ+toMB1Dzmflm/SBO0t
weXttYfqvnmqLLmQ0dH9MyN62yUUCdiwaBmDM5xSGFzeHFbzZ12ki7f1hB+oZ+kgiwnryeOVa5Nn
2imGd1yWDJqo7arya506eXSYXFbZA9Qu+RQuBfzD0paW3Gl3RDytlslttsy07YKJnEAtruUQiqOb
9LMxcXaAdDEfCLfKcdqhdQY1aZXWNGznLghDAGJm9BwuqwFRJ42gKZVaxc5wx6w8lC1vAs7OoR92
U5rYhOdVuaHu5zmLpgeLEcxPjnFh93MqlsV9WpgNdu89EGJcdxQrhSo2aYWKez8hUvHHP64evL/0
m4lkWpsEFBCvH21uDkEf6jQ6w3SD8BYAcjwjEqtvOzvv/B3TofbaAOTNS4xeHb8ZrxPHVk4VF1s5
9vcWDFzfPs8NsLFYFZn7oJamGnZ16gOhtxJnNj9YqdUm+7//WGYEr9/k1dWxFp9IpNhlgcdcLBBD
gwHeF40+iSkq3vkzaXBbYwKjHaN6Rr2Wq8Y5eUvuFRvYpdX8WBRp+ksOzprpW5QktwkMbufG7uVP
2L3TszPnaXU0Cts3YtvHvHYXBXWWf6b/UM37JGrz5K520mUnR4iCd1gD6vQl693s55ybZbQLGn96
IftxHPfJYovjArMPD0WXGr+yLpktJpIOECZYSEXXP9CIHe7oHQvdxHBommIr5TDI8wKIsdzPfd9h
z0A4Y9oHk+3LipvU9OqvddtbO1xeRval1/0i37V2NPS4VpbR3tg0yx6HGXXIc6u8VMbGYg2p2tWO
9Myj6zTtz4wK4sHK9PClmS2/ITHHHp9TAE8o1HQ+/1KT1Rkgu6k1b0rfwbkeYcEaY9dV+a3RJ567
G6pg2reJBzNFk3+xt50sTE5RJERwN1cW2cbxGI3VuaWgLR6Epczp6CCceEdHZWVPBgNKoMnTirS5
FpbSBiljYOxy0Zf1vajK5MZFHz7HUeH3w/vF72drY7VgC3GnwjxGDCpluu2DuSvIfYRPsKXFOD1P
KqmbB5o1abtpG52a0KFH/3Zh3JBsvGEAbxTlWt2UnWxVvLTo2lSa5mOMhi38wqiiDMhm6OdyW4C1
G7ZpbTefMUu4ZlxMCuGjF2Tzt4GszyHO4QP/DCe0G+/G0hFGrCrb/hANi0jfNfZSLfcdPiJmZ2Nf
B5tSz8BI60U5t35RE5fGyi/kLoeR9oVOunw/ZbpUceIGizzoNA9oaLRthiBtcKJ9MHEMOliJyytC
DMCCmC6U5R7GIypV7EO2vSnZSc1972hRH6e6N9MdTksSiaymVz/GJe2/m2bnFbsR8GL16AZJV97p
MHGtgzF6vXUfJb0DJ2Lwwxc9eLq7iUZ4puyW0/A+15Vj3cHDqb4HczaYMXIMyHGHYuwk7xpNnacw
Jezs59DPaXfbqUgBfh6c+gsMzzD9BdoyK997Ux3MvzxYWuWuodmSoB3t/OTopH2nYm8oGyiUtFYP
E05oXPOzszwOTlHndHL7VN0s0ZyiJUw1KPCab6DbYlWScpsk1LsgFNFg3czuCDAKtKRpfeDDNZyn
ZK5gdAZjRgZs5Uzud4BnU7VNRxesbZk3rh3roVLqGdqt/THM2mZ+lFOhdrKtTOucZwNA4cQikW+7
BKwsn4olmbD2Ly7UXoKEtfvD8rlJMUhXU2yCUtfvV530c12lWbkdsAI8m5Oay2esXWb13LjBLOMK
ho+8adMca8SYGpUwCFVsJ4twJYDH47acdNR85Ywov4Jt0V8aqzB/mHkNQnDM4Kt+UbLEGmUKGR7w
bEXWtnSSfjwk1pQM8CcHKsXZExEUbj3yP3QjlYqTJWFDUEdK8wPZlEiY1ay8u8msiZOR80AyLJHn
SXPbi5l6xB1TsQ21dKxNEZhMYejGDw+z7IE09abQ9WcDJhizAFKz+D68sVcbvgfR3YG0SYad2QeJ
tzFnHxaIrbLsRJoRNlUHPfVX5jFdGkMV8hV7axvdWoM7i51up8DbJ03ntbDlp3LetYVOPsl8mcSG
nUa2YPui9tPIiKHfYCQSn5ao46NN8Nd/dPI0+lwMSPHuAzuNtmaG3vpkiCQ5RK1rmJsxlUN9pC2D
aCyu0FqdOm3n5QGMOO7HuiP/fN4UVE1wvQkQ/WBlzeKeWhL2shsbk9RN7+mhfd/lpursGI1xZm3h
Zef3kVsOy2lgDnMyUDFZWwwLjb9bQw9eogro9hYxLKLPRFqTwYrcOp+zGu3YoYuomg80hItgG1LL
mJtsXhOxfc5nSRovgDsx/EVj0z5FNdvbRzev7OYRuUsgT4Le78JszO5qZiyLMI5t1qU/E+lZjHFY
t0d3p2rLnRmGKhjzC2UfwWyB14efotSOPpKEmOuNudR1ECeCI8kWb4Nfb6uUlIQbMgs4p+WZ6yAe
sQwFJLcYYFE8LEol7TtZ+ON0yylGY6iqA+oRJr55I9Xnycy6/GZi7HxXhVFZ3tWjmE81dhHzwxjN
7ok2FurrvLc5WS2+6izcvWN/41jkmW7hDdj1TTeOqthMxOFFHCwT/2lORfTsIsV3j6JdguxjgmV1
elyJwZ9ZQNpvysmMe82wojplC1OvT+gao2mXoe42iaY1amsbIiYuzxwprP40hAiZe5OldmcWXmp9
xcpsYOCw+/ZuTei4YSJJultdUSoL0NGd7QF6ZU5AvzfIdXeYh053fMmzW6o7jTQ5eKdVM4mfg58F
P7Oqbds9VA5XHU2t1A/MP0DfEVL49PQTjDSCipOMga2CVAi5FqfzQXu1EN8gt0zd1g8r92fU8qds
ogWd9J4gAMvdzn7qWd87tJfNXaSxtBGuAHm/+ogOuytuSPGysl/JkNguyv+k+ThXRPAc05yh8Sas
6vGIacENbxwj914qC1YKZdpiwiiASJPdBt4yezvRCMM5LkbQuwwnXbu69UQ6fc2DfFTbwjNM4zbr
GQPfukNQpZsozd3gLhlD84DEAFN422CyejZnMzosAMoQZJmtWe9RZrTNt5R1It00be8C1A2YoW9m
qI3+oWI/tfbr4/TR0yVRHnPuMg6tO3sBgRpQON6xQqX51kzTdpeNBALf1MaCziFuM8mcubMMs2MG
GHJGdzg3/OiMwU32deOw4fc9MlG4lfa0tfPGzg6BRlK+p0YcoU4jSS/i0UKeft8sAPE3xpSKYWel
VTpsfaW8j5yQl3RDoQ+yVVh9UOymNqq+9Uu/jt2iETq1yqtgH7rZSBkTtgkVWtSDZneM6NlOaXh/
C4o2N0ow0ubwK2gDeMCtKohKGs0cnsmY2WFxL1xt2Sr2a13cl01XeTdLEObbKqlzb2fo2cGL4DT+
EltTIL1N03VOsqMEXkAcB6Xvghc3gvxLnhYVtW42zQ+l5fpE//adP2zzJhzDd/AhZPZQBw2S+gVd
+6H2Ik1Jx2kpOhhKBg187DZdOJv1MiT1MO6iEjlYDK47eCSwpezuRQ7B4QNEi+IFWZ1ujnMkMJtQ
Ydj9dkKe+8loxyIgP8GvanszIqftjvhzxmAr8sozduh8iWjoPVjEY+PN44YWdjbHISzgromrPjOm
73beplMcdK3j7ni5IRGHdr0ASoGts2HBqf0vZemWYkdm8FSyUmG/3M52gDyhp8F4mypDppt+cuR9
7vjSf4d7IUd2bsKE725b4lnxTxvA3zcZddmwSY3CAqlfuVgFzSmMmvvOE50ABJMYfbFpKY7ruwlz
cME7WxlAZgf8PFTcQIfek8Q8eBSPbm8EK9gdqUvh1/UCKV/IM0dQr9xaLfKjXR74RFY7czM8+Low
lu+TRsW8JXtkuunNUoBURnQR3adJpRkxOuwE9mMXTfK9NtOhvCNDIxLkR8hIpLT2ciQUd7q2si++
4WXiJhk4XG/Zxlv7gxGqEpMNBzC6kCxd6U7SVc9QqYaVEcRRiwUANpXOnD076oAjqIDRtFWyatJt
k04V1mBEh/eZOXrfbHPuAEWqKMgO9MrGY+5Ec4e3sSzLWIEhNu9oFhnOhkCHXGwtYBn1vs6p1zYz
mOEzl679jeoX3Z5yphHTgZeo98ioKWZzk8jIKR+WSmrj4EmrhmDSZf3GRmYcvRuHnHLJzRjdvNR6
BYNXS5OVpywRDG3ncpByJ01IFH5a5eYOGSMHPAv0O/nJJYTtrde2JvIT0FRGksdeH/UtK1kfNZvR
KIKaUkSV07fQoCCJK8U0ZZdGUWUi4U+9LvZIJlpuqEfo+emwtx51H/kCCakRJLFdwzaL2anQg69H
Rnsnc9IlvNIqw/smSl294y6TlZaZgpOG6rR/rnG4EF3UTn16K5da9kTK+ATYDGpGfFzVc85i1aa7
qQp1dsaRk+wjqvy02Q5TJF6CxB6LU++2+dnKl2DZVYu1YL9RBaOM2O6Got3NeYNZZRSDqI5y7Pnn
VBlBeEsjyqgpdgTZDRDUBw8X6VwScVDnvvc50Qsw78TWRrjrB+Z0MYnO3YyxTWmFy5F9w9pkJWtE
G+dkZ5d3c+4H8t7w7fY+tOfaPqYyDBlVk0pDnQvDV01MIWeT51Yv5WYcRfLJDwHZxj4hQ1sUTXTI
fTSIPb3GuQlOKTLqYIdtbfyyDK7iNzj2LHdUIAl3H0+n/0JabAcE3Z/G8sSWHu5wpepmi/Az+ilY
QcokZhtR4rsq2+JzjzVpfqmrltwlMyFEqply5zthH/1yH0iQ5YfJatIvqBrG5WTWYbjQ0G5L9V4m
Qp1qkqrbbTbVznQslW3vrY7G1lYuWZ+f6jZICQtfSt0Uh1FHmbdNvaVlI3PyAaondBIjPNOvGQVp
1zAZep1av7oc/VNcha5wD87As53ZyOpdNHum3jaDgwk97py87zMG/pKsF+pzQMO2JMwpTmH6v7fs
uTT3IJcrfWog3qh9oNsORIk7etMGqmn7vNQ9WGYooX604E4tWUlNT7sfA6J+590yJla3s0gXsLa9
k9ubwcTm9REjsY72dWYb/pMNoF4+9wZj9m2uybHfptrL3P0S5GEQu7mnww0OVEt/SaQ/z+/YhCe1
ZeWuvZsRmQUnX8+EsN3j1JxZMIvAhiyrq/LkKv58VAusYukmLWDXHMqy8ZlTFu6SxJq2YebGfV3W
DbLt1JooEn2tdhx0zDamEHSn+4G54/vUIC3n4PuN7R3WMAn4EKA7Y6uqyWbxCm31B23hQYJCCWri
vuTj+SpyFoqtEyVFuC/6saCPrPq8zHeJk9Xzu8jvVfDCRmsFz9h7Kfdj0Ljiq5V4snjsgZ9ad8zk
2ALIAe31Pek2FpB/OuaEkAV99I2VlX2saeesI/KUajI2+wUev5BEn+yqwejz/Vyk5keJ1tdkDpVB
yU/IHIYnvUzpTz8tlMk5zjdUGuNYSozmSrv/ov37PxRKiCzaNldjx+WcqCAiqZcEH9ziH3E+Rslg
PRjtXN9yfibrzEuK+RQFNNI8fHlXppuXkfe/r82kxUPITNebTNvX/UmJC9HSjipuaXa11bEkTASj
R0ouAr2tlClMhZudGyFmgkY6rW9QsRrJpkwNMljUNBL/LOxlPywEdZHZyXZfT/6xQ4x/CxK8+DrK
7F8zX5HiIO9E0I+KgP8QXrRUhaVLPklT3FroIseHwrdS9pawIueCjLHuIALaNx9qPvR/JGZws5hN
oobxaJfjjbmMQ2RYKcOibKtbpzWbPb5r1m3DQAkeB3mhDhIv7HhCCOc7V+Yul1MxrozWjNkTREd8
ydHvgdF/JsIKC2KV2lwZqCcVL42JyqBN2NkgDdPUJKUoqL+lc0moiY3zPfaF7W8GelI/rDGtr7AH
//jXwHCDl80kaB1cXLw0wexNLuO52zqEnkl1pPWJDmvV0jRCldNDz1W3Sylgjkmr/1IEGR0U6KNE
S1kkk1xpOl+2nFlr+RcHGUpUD2Hl6z/GmJcqi2yV3uWjV73YlS5upOU6MYt+BUun7PBOqICwESzR
u79f+mKsjK0GlwfGktWstAKkLy5N3DpLOhDRU1C29Sd7EMnecB3SUFxnvCWQ7Fqu8joH+s+caP1Y
0XLDzsMZBdrjUt5hgoRSSLiTkzTtfp8ki7WFrNTStHQY+Mk+AIkVNQe+Dvq3o8qv/Nw36xTfHQJ2
aKYQJ0hPupBdWVmf6sZZytOU9e0mmybvwcN4fq+5RbyBa+dwUh9ZOrNrL9yfrrza9plmMFXA9vb6
Gc8+bQzhRtVJzhD+d+USiuK94w3LTCjabwjmkAYbf4Gougmzucm240I9ug8a4tAXUxDZ4y/DEu1E
OTbRxyYzm/kAQcjQm7xbyuU2NdOgPieE/lwDXV1MY9Z3BKA1y0UIRQHv18U70ukEIaOhq9NCeeNT
TE22/4Fkr9Bcl9JAfq9ZOxnEV9hIrqiB/nTpdZxp8oI6jBAuBqidXsqkVWkF3bA23/GA6nzjWDAq
DA48xQa0wK/UzJYrb8nb1YFfjFwdvRUrJMLLi+F1nRBmKcKlpsFkLk6M7r89hEtTfMjaqaH2ZLh/
8EWQI1BQdviurEe2fHLC/e++gAL290/0j38N66WNa+a3gP5CN+nZoNlD7VcnJY2VxLAmWo9D5Zxd
AwdbTOaLvdb2kX4xy6lYLfqdLDZEl+niAWmguoLD/dObjHT392SbkuXSCuV30zCatVmf8NL/zDFt
7nQjqP7bhMDBIUUTF9j0BM3Mpkz/+61YV+VXqwcKbaIkkBOgIfWA8L/+iCpyVUzBYflkZF5/9DOr
hRsxBd8A5KTPf7/UGxQ1b/3/RvdYZH/7v19fi3K4GcahbE8yyOobx6lQogGJyN8zNG7bs5xF+xk3
vhE+DaOvnh3DaSmHgXwdIkpDd4o7ZaWfmNkAbSyWslIbMiYnOx6crLT2JvLP5envf/Kf7g5ePcjl
xKzjl7yYwVe9VmNeEo87cXQ7yz59KRYx3OMYTa7UXH+8EmUeQH+KLhaH1/eGeUsfGk3anYCD2Hvt
pwHt+Ex0u7pLp/LaSPbtQ2fhWXnseLnAb67v438KhwjlAmGMVnci5xANEkfrab6Be5q+mwxhWRub
Id4+8pzls6vrcLrytv/hp0KnpIHNBvnbBvT66gSY6mzwy+6k+rp4GHDnPEotgUiYk3P8+/N7+2Fx
IctGcbVCc7GVvb6U0YrRlUsznlIyeLalItYJA6B3Ixy7ujcMP7s3lYarkV6jfq6r6KvPCpAAqwuF
IYo9dueLxwl8xwwSOpbMNcL8rh4CmPcY0dwrt/LNYk5eBvZJj6+JEyIqy9e/T4W5n9umGE46qKzd
rMhrbFKhD6axGBslhDzOaf/x7/d0/dNf/zS2j9XAyyBpda5crOS+DJBK+F53Yiifk12mqn7X0hY+
mzOBKZyp2uCx7YTHCCtJKcJLUakr+ok//GyqDfQxvw219Atf/2xJjy+jzxXd4CANmM+RGh9buM9v
i3Cl2bYA2ONqaMYrb9Pbh+pT5kCTQm/PlS/V9mZTFt5EZX1qrZnRuTUa5XtHMeH++w1+uzvx7lCy
mtBxI3vNK3j984y8Y2hBdNwpiyD4PmN9J65NM9ppX4QG+hgveZEzIoxyy7gpQ7tR+4mzQBqHJEa1
6tgNc259+Psf9fapr7xtMNBoSEALv9FddUtEwrcxnqrBn5HeeT2gS7ecb1hkGicmH7f8mRTJtAPr
2904CjLq3/+AtzefPwA7D8RgbksQXt4ULJL24FXTyTJT54ezGM4A8MfV//xFhat/z+Nc5ZDN5V4U
lVjixCK7YDxBI5k/V071gjcLtEE/d3cheqXj2lm++ftPw3b55psCKrsK7q2Asz4sr9dPPO8UvWjf
nk8Lb+0jWQddt+FhmENs9WtDzACLfM4D5dATUYTj3hBgSFakZ/nLFpFqasczr2v+zsuN7NSMbrKQ
A1nNpOd6U0F9V0oZbGtrTswNDVkaQyicEsQRBHa51F6SmJ0AR+iTSZhzu5lrZd2qNYWUJJs5HOs4
00n1UIsx655K2HVkEtJN15tgVMM5jXy8xjlFdffEREPQzJ3y3D27jDGHBz6o8NjkS2l9sZCdRD/1
aMkSqz1D/t2Qj5N/h0kismIx+wJDsdUzf8v9DB4RrUDs+J3Rqo9oVLsXklUjqHFe63y1bdSodNyg
iNkx64PVbNHQ+d6m68ltwH86VIdu7lTzkcLT+NkwQouOa/AIvTpuSxsnoaK3M9bzr6ydozsAf8x9
efdUyIA30NFhNAfOL0zxxrtozm0B+SgRzy5lx7kcEeARUZZE6CFG6Y3MtUU5H1oSss6EjTI5pBHJ
90FXcIBiC3g7+6jtObEPTPWK+WdZEDW6m2dzrGisoUi4gW5Jnpb0JgQGInCMe+aK41NBu7r/nE/R
+JhAg0y2wvWYaI+BTvVDF66GNscWwfRodxn6XrTG+VPCSavcpH5SlTvEVH14Q349YR99AUN0K/Mp
o4fj5bX4xU1i7tF3SNA2QxGu6ap1EH5JqmporxQ3b9Zr8NAIGG1aqDxvDM+vX293kdlsoWK5TTzS
bAY09RhHxXQrPI9hBz2a+hHSlmFeKXPeFpx4lEJeHmaSvEOed3FdzVjCp64Vp9CZzJcsJCiPHFo6
w3FRS+eTzdgewkZBLvC9UwWznWwQvK/vdTeYDxDYUuRaiRpmQmIAH+5rxU2/KTKNKD72OT4xRIuc
Tl9b/9ea+/UOu4KRcC5ynKaFcRlWAxIpHRczl6cAf8/WJzxqJAuyaBEODMNzgmT9A4fdFlq5qN9J
okuOSCKskypF+MWrDb386xmB2xjB/133PRS+0cV2O6JNr5XtC6bxPD7IGfSSFmPCRpJa1wAKl+Y6
lPFU2muqBL+fvc+8OJAQV4liIWjkiVWFB8W2R2Bt68roO6/X+FjDKiXYCtp3ULX1h2zus31Soaa7
8squK+7FM0CuyErNfsP56PKYHHFIHTBDE+0gF/+A6mW8r4XMd//H2Zk0Sa0za/gXOcLzsHXNXd1A
000VsHEA9xzP8+xffx9xNthVUQ6+LRCoJEupVOY7JFr+l0xV1KiI+RQxKFWR/SNEMD8dKkUyMp1e
f0ortXxN4gycR+ePBKQkD0pl0xVB8fXxjXNzIAEh8JphkTVqiLe3XAGVui/V8klXAuMVp+z8hAK1
9KLm6fSPJPnABeJiTfD1Nq8xcXfVkQ6C5sy6LnGgUZepqJ+N+hkUIrAZGt/m9wnpIur/ZtT8wgcU
b3gjNOpqQ049/uwRZA0QXGukUOC55JWrXlzls0+MLj+sJIDrJqcXetJ83aekqUnmLONc+5N2mngm
7ZtEl7aK2kr0TLCfeLzoN48REQWpV1FWB8dPLrMYrzOtSq8C/Vx1hrHjGup/RYlaKXs0ubR8J9t1
9OqjIRq94FIMn+Lx6HdmawtuJHhyXvrIoMxHN8pBs7vWVs/AcpxNqthhdUHNKPyVBAjWXiK0Wj4/
HvEmZTR5/sDFVID/CtGoxXzHAHchyfGUMzqN6sUuDIw6wU0c6tHSfuHp4YAeBHNIV0lXDzpFymKF
ZnlnwR1LQxscji6BdKkQ7vc1PGj0as8VbMqv6dBqb1KVSFtUvKVjnA7yKTH98gUbuaZcWe2b8AFA
lssOTi5VUSHSMF9ttW1QSyefOMdjM9YufjHTu1o5dCHR+lljbN7GTEbDXQKSH+Oh0b5Yadi6PbIL
tnLm1IhCt5Tv4lJuVDcgx91mBJij5BTZPyVN+Te8RtT+NKhD9NfLPf8ViznrXVh7Uy8rABM9/2rk
JrEL420NgJw3TN8o8uubIvV95NKdzF+z7ru34kDPoccJ2SI8z+YrPqb0/bOBFUfbw9qUYAvAu6mS
fDR5aq3x/G93FpRRtEQEnptH8JIS4qdmKpulqZ4DuY+1cyvbwKfy1D/hxWCGoFv05pcnxVP4knh5
u2ZodXuUKdQZqo6LF08VxGvmU9WiYMwxZTHP0uQBSfXp047bsQ3Hj1ZhhQgNqcZK0fjuiCC/2LKU
jXiazke0Qc46OQXTs5alxS7BDa52ZTlTXtGsNAErq2taYXe+Ju97pIa4GkVTT1xgf1So9FbxZHjX
1rlUEuesYZqQ7lIp9mTQmk15fByo7nxNjfsIrUb0VDBFFH//x2C4FRjIGFjqOTZN5+OgxeYbLfDp
Se2m0o3lrIemZ8ThFplKa+XpdzNPchwEySGSEZWpMy6G7ju67FU6weHJfb3ey/Egk6LGU5FvLRVm
30pYuvmOlLvZsQQESOcytg7zmcoAYMkx5JKZxoXAcIYnjNNitBS0AAm8IfvblUVnnjDo0GzgLcrN
Mx/PrCJ4YGCgUaWKpH2BtP8G0/VmE0DN3Cl5rFxjJDi/KEmnvT7+prcLC06Gyh/SesLASl9sIFQo
jM5Qx+rcRI36KpuT9jGW0ngTgbEpVi72m2yKWdpCY0S8NNlFi7GClMjuhHp1pu9nnwy/iZ8qnjbA
+brMnRTegi668WtF3Dvf0sFjGv4QxFyqFYtR8fRO08wf8GJMYZBs6j6U3qvScN46sB07cKHtyua5
vWbQ3oCvRI+PUICI3SLETkFoowmtNGfJ0xGX10Kv+mXKkaWwZRF/T0BEhnp08Qwj/YYVSlSdILh5
gUNdKsxXmYC3XxiFF+y0YLXT/r4J+ABeOVqBPZ4rNbdwJhcACX/8Rf60Fm9vE1dcE+jKUEsm7rLY
i22cN2kbVJYynX1qCOlJnUwe553slQe1z6jsoghi99tB861diTpR9S5PpDMg2HJ9HF38bIroy+Pt
fROy+EVQ8xSA2+SS4BXnB6vAjF0PwAufi6HxbaQElDrZeCFvlTPwZKh16FfY4cYPsrA5ZDyB7ffH
P+B2zxMoiVr0LhEKRNF3/gNGZKV9OmbDGYUf/zLYWpttaGIk5nEqQ1Xfh1hu9d+NxtbWigm/8/I/
8nYuPVhsyJ7wZPrdwtPmQxOwGoPE3f8IFraczgmCYoF1Bl0IssGVoIqU2Sbtcz/+gddD3O58f8ph
CQDsdt76yZM6fVtKQwQCialZq0YIYjP8+fMIOhT/BW0TSjl80cXtPChRZcOu7vEHGh29xlsV6UZO
SABm92jnEuxDWcPUmtL84JvKbvIo8CbuVFplfpKaoGndhpgxrR3fxZZhtdgyJEhEDJIGdILny+ZN
mSPR14EhRCFvdHtK2PUxQKqs2lam1Z+70RhfDAVC2b7oRgysH2+Y5SES41Pc/P2cJh1HtGY+fk1L
VWFd1OfS1opDareOyWWAxfqvLrP8g1p0Q7J3xgTJNDdREALFqTSSR4QNvGGjaMXfOmgjTCsMhHgR
kQSj2vubtvjHtd9iKgBascu+QMfvofCCSSNnbj9amSKj1DQiPph46x5X4mj+sT+oQvHQ5/0lrqff
aorzdbCQDNdsaPkCEKuY+6pWjCuWO5bzVKITae1BGfUdXiITBgqRJJ8RDaUm27KVgidCoRk+OXYO
ck7uwuZHCjdhTfVhcbS5qamwk47AetY0fu1iA3tBJKMwn0tf2tisdBc6VfEDhcIq33mjPvwYjNF7
K0fHllZ2yCKg/zcuCm9oTXCx8UaeL0xQdaQuQ+ZfJMMrviDxr23ZqfZr2AX5bmUzioR19hHEHIVF
IhgqwvrSWWnsFVgmiiR9qYaiPjd1U/zoPGrOUqjyaFHKUNulduoYmzrp5OiEaIl5agyrXnuVLw7l
7zlT+ad1R9gimi8ORaxzT2Nz5H0ZO2LoccLl4GtSpxlI+h6Fel1QwTaZ307qcxrC4V/JXBY5BMPT
RBNeQGgq0/tfdp0nxY4LCyP7C50BOcLdU243Xe711wjiQo4kpeStrPzthMWIMMrRCQA0t4wCvgop
WnKC+OKVffukx0ax7dO+/5AmttS6lYZsgOyb1PYboKaHx19dbNz5R3cQ4GGVaQTTSVoWfEIIVH2D
W8ql9BP5INe9/JwnrQcdpIkMWHp9t2sizfiId0G1o6KRrSRQtxuceYNORPsDWBiAxfkGj4ORtsPY
xRfKu/2ZYGwdDGwUd3GrS2v8/XvrzN6m/QzWBqGExYuttgDLekqYXIapyPZdIFIyCwiFhNfxARvo
6RtpHt5yTRKviePcxg8hQ0d6ImsU+2kZzqfZlr0kmrPxRSBs9ilR/E0O2nJXwo16mmqnvHoSaNzH
3/bOTqaOSVnTQgpXmHjPBx2GFNBuDdZPjxW83eGvVanLhYMIbxhG8eAq+qCsmW3emSmvf5s8zBQF
xGVeKCmakB3I0wuMT/OpaafmnZ01bUYL1UO0WDTzazNJa8rVd7YRQBqqxqKnQTK6iM+g/byp1abs
QqfpCZi3r216ZJ92ao8J4cpxvXNkRBmLljdZDXnJcsuSzVIXNdJL7nnd99QbnJ2iB9IWn6PiFNil
egYpF31D2Vp5SQpk0x9/1fvDi8IDbWQ0cxZflcX3pbIx+artkA6Udio7c+28Ql4ubXPrczl2rRtQ
KzC2QTO1W4pekbkSI+99ZPSWRLsV82fed/Od1YQDMnpenF08ADkX/kW9ja3KcZtBzunBR6PvDlJe
r1Rc7pxfxGOpSFi8cBBGW3zkIg2dqi/C7DKNpn80nUE2d9gH1Ie8qE1/M4iSpZw5+MeWNFIfr/q9
sySAieQAvPRucA6FIUUxhzW7WCNsvU0P+hueUT3849m1k2BNOZJhPx5ymR0i8UG6gSsMGq8stLpU
Owk6BAasUIuuhaSOLS3kCt/ysG+CXWPYcNzyMIFG6ivSh6EjUzig7GE8WRUex3DM5ChZEV9ZvnX/
+z1otKNnI5O1LiUOVSPANqcJwuvo+RpE17zvvAPPLOBSjo5RJ1YBdTjsaJOE1k4emqjYVvjftJuQ
mre98kFujgFR1PgvUQHLhFLefAvSC/TsTtV88kT6JCN8lmccJyBMt9EwDoemFnqmGSQ4Y9OaahSd
Mgtm0OMvdPc3IFPHy4ELnHrZ/DdoI55mUDbCa1Ub07Zn79B1DJMfcdz96OXJ+hJqaZS6mRdMG7+M
g5VIcHMKWQLK+FzbokoHKWI+fN4XfW4kkX/NAOXuOC9lBNTdq7Zd0zjfFAgbzypqgSsp6fKtyVw5
ApAwFJ66nP/ltZJjTDDVUSVd/AqZgBwPORlwMPoyieqEX1J9sHaZXY6CDtU86xBOjs0Y4yngy/3H
no25InJ37yOA9geIwxIIwaX5Kgw8SNBRsfyrNnRK5wYZkhrDmE/yXst40GrpaD37Xlwdc/rDW87t
tLILbsIS68Eq8MClEUw9b5GjK4YwhTen4Bqbof8Oh8u5SE6mPyeWnnwxgeuq2zAsk1/DhH3Q4w14
E5UYGggmmBzhn2At9efhbmPaZLADlKHOj02m13yJEpWrMhyfjK6wD4/Hu7PjxJuV4w+IgJad+D1/
PA+1KVQ6+D3hlQyrf2vlpOEppsobMzTkLW1L/VPgsxseD3pnkuxteqTidYg0u1j/PwaN7bgZhl6N
rk5rmR+pGxNWSsV8G+UacynpL1kzYnujlUpBn2wCVNWycjnyNDBh+8TXSPLtZ00G+6Aih4RLedA5
G9OHDw5S0lkJrgaTmOXhjMpdLpD7FL9vbnWp6PETHuz4mmlosWOIidtKO8kop8QIQT1e0HtfkSYg
iSgdE/GmnS+o3ooOIJoRl87CDG1Q1fatUEZj002RBePSiHnUysHr40HvnBJRKqRJTWYIyHYx6BSY
kiZ3qXSRWvputLui+Kr1mbX1E9BCZOtat8lg/p6tyLRWTuidm5RcFDw3JRbqcqzwfMZZ0ctqZJje
xc8R13dVCGMVqjeVGmyKWvHgH5s4HSRGkroO+WuzKTD8QB9uGJFebZJ+5RiJ4WYfG+kyxIJ53/IR
RIY+/zkBieNYoPpwMWtJPpmjAec3rDvZ3iYNisgrn/vm/IjR2Fc8QMS+XiKbK1X147qVg4sthc7O
61L5UHrxU5tlbekGgBjfHn/ptfEWt6IHLrAZoLNdWj8O/5ksrwZJV3Z9uhlb82eIA+UaiuDeiABS
eEnyYiczWXxeOY0Kv6r14BKWxQ8fYOC+a6z4HWtxmQlm4de/nyBPZeBIQkadHGT++VCrxWcy9qOL
3NThZ7jAMDgsv9pLHvASnG3hvp0ej3i7YXg+gsrgghMoEUOdjxiafk8ZroguJh66bul0CoxUmdJH
V6Ty2mrehAddvFUNllNgcMB9zgezMfxQ4PFHFzsi1kkIPXjgJ62m2A5VOk5b2/K0k0LpNtk/nuXt
Z2Rggh/VWBEqtMVNroxqbNSmEV6Cgfb8ZiwcgAmSHsbKDkWG+gsiQ1OxsrI3YUlMlqI09kscEMja
88kiYJGjJdXGl6ZpcnBkoIwhjjvOB0sa7HdvSsb/87QqVaAmB3G3EgduM2qqXEjJUmhFfYbcYfFd
8wZQqBRr8YXkxvsOGSh+TdNA8w9S6hk/c4wCImwqB/WTZgW83euxHnZISJQrv+PO9gLJRhVWJPb0
JBeJpIeDRNrWVnRBMXPqdlVkxP4Ols+IeqhkvT/+yjf5mpgz+arIIDE5Wm4vSLBj7RRSjNaJ7BFv
s6H+WY3UbW1C6D50KBm4MBCL71nmo3iAZkd8efwL7uwz3s6/E3ZKq/KywJiGwWTHEzWnSG1b9bWY
iuAQ+2hWbsau9/fylCTK3yapopzJFQRmkHN1oweqoLYIvNeIL1PZVvUWy1vq16Zd5G8SGPYjgmrO
L6RWmhY4rIZvKrCRYAWKcudYg/ehlgikGp7JMk1NhtiRQEImF1intuQWipW8dJXU/ZIpKzs7+ku9
fUVhLF851Te1fab+H0pdBuZFX3J+whD7IoGrvOSS6lFU76KsU8dj2erpyle9Mz/6frxMKEdQuV3u
K7NFXyFN/ezihOBY6bKhA4VCIcaOnf3OcvgfB/TnVu7W28cQOFD2Mc8/mYhJCWo+u1IZDL/3ovSC
nc7g/4g9vUgOna+2FKAkzX8jlaz0rcy13v4EPt1DAo5RKUKXrWtP9VA2004q+2jtUXTnRAMrpOUm
tGFhHy9iuJkj/5E6XnpRNGxpdwXaMi5tEbs7j1pWDSsZ+p3RQA0KO0KquAy4DGM6GsxtwRdFz6gt
X5EdsCyXmqcV/5+BnlO4ErPvDcfjn0wGcjtoTbET/ngQINZZ5XIF8wOBow4tQY031oZ6V/2vZBnm
t8fB4s72Zf3g5iEwDoRq2eBX6jaWIKLlyHAY2nQIvDYbnrwoi788HufupDBJ5zEPgIljOp8Uwp15
RGjIL2MRF98UB5GbUKuR782VbiUC37nzAP9Sv4HVYTEz8VP+WL+6z6BOID56Me2p7Ta6UnZnBIKU
YzIlvN1rU3nv1SzaJ5PW/h2+lKDPYxWaEB1G6pdwtOZDZ3DutUAbs4tcpqbs6mbF/o8961AjZ/bW
NtGa1dWdqEC0E7uE7Bf9u8WAwwg1FRx7frHw1v3s+GayrXmFHX3kPF4Cryj9Hb0/PCYef807V4zg
MCNEwPOeiLRYYqUpm3DUyuKCnma5wdk53BVanG+1sUZzQJrWXhQ34/E9odYD94ZvDr1/sXuSEe2a
ckyUi45m7TlX8xrVbR1JYFTekCWr0Qlb6xfebFhGEWedEhRFG/qG808JMZsyu1mqF3/y0SNLxvpj
HDQpCpdDjcvL4/W8zZTYOTRtALbgdeMgez4fLdGaHP8ZRb1Eyli/WVnZf7J7VIz2aQowYtPHBVTd
TlHQSkswC1XM0johY/y3pkJiA0NuEqQvgXlZqhRrtB0Ry1S0S8fL7Yj42HA1JFQsiKzZya6Ngzza
UbU2eTG52XtRjAqmifNCUx4thfnks6TPRx9EMJiSNrlGQRcdwHVYn9qxVtHVGYbypzxogzvA3Lxm
RRVtB1iAL7aMiqU3lSaCsVUw/PP4k9xuOa4+gXsUjAQqJYsflccAieXW0C5SloQ/uzpMvK0JMUdF
fc7z02MVVqhSPx7zds8xJuhHuGjI3sMDnC9Ew2M9ygdTuxSZbf2I8jz9UKK1uQX485fcOrAgDEVF
jaKtZiEOsTjByFRN4gLVL93Q67CqfT9LtlUvrbFibwIU44jaLSGR5BDY0HxKvt3Kejn6xkVGbfOZ
tr7+3e+yyq19pf4/wwjixG01be0KuPfxTBntBMoPANiWaYspjUMe84suTSvH8OmNDuWpsEaVl/66
9XVoHYSd//7b0WM2yc6I/ZSt5xOtmpI2hl9pF/yR9GfJt/TykPQD6qh5h5X948Fubm0BKWFiZAkE
J0abD5Y3tM5TTJkvVaip0gcLnVRt11S1bP56PNDNXcpAgDP4grRqdHMpSQSiDMDMZBiXUJN9hJAa
8R53AOV+Dohl+8wOVHPba9hPDZZtJbvHo99uHkYnLppA3LnjlthVqoZQ1VrTuBShMhxqqUiOVV+W
RxSkq62PAJfkOuZY7h+Pert55qOq88VN4jJMElViVHns3gL0fk85ME8Mo1Tj3wiVvMPj8e6tMVks
4ZY0HUWIxces0LjsFTM3LwCjkl1iq8GOUmII4dKvX5ClLeFfKbyOnXDNiPDeTJkrxQFUAbjsxDb7
I1OKOr+YhnYyL75sJDsr0eVwE2RTXe1yp60/B6Pfr8mg3B+SE0LXD9zsssTeDZaDUlRiXiB96kdE
dbyd3mYI3DamZWLcEZvlz8fLe28T0WSUyQiFHIm8eP1LI9TNGAv6S1OY9rWrBjXdD2GJPmTkQ2re
KWlOU7epO581/1+GZljsHBT2v/hpf6zvwIxKA43zCzZBgWtkXvUpiCu6h1Wl1Ccp4Jv7mAfZx8fD
ilAzu09xXqLcIopNNgd3CfuLx9HOoiZIr13py0dDHqBvy03+j01LrXGTBB04PEysLVK1Pnr85t/u
Z9wNqEND+0TrATT2YtZt18jIzknFtQ1hKY963VyVUGlhvyJHVKC280WpRu1spVWwMrL4nxcTh9qF
WQitDRZ8CV3Q8sHAD7Mvr5EfZehzKvqu7Lv8oMFORoG38J/CNKlWLu07qw2yCWyQyYcmSC5u0rIo
bNwA6+qKdEd/rXK/fEaqrTog/m3vnCRUdqYWFLtqGMvPet9IK9HqNnWkey66g/QqgXTx2eebrMh8
w8nQub+aU6sCJLUk5x8Tu5Dpo6yNk36wSJZS1zcNqSZ1CbPsCJ47Nk/x6Ekr8VpMdb7+dGzBpYuK
PHwzZxHJiiHW+QBxfcXKrW5BQWuuPo3hj0jpjZUb8He942YsmgvAyqjrAVucT9uvIoTqa726JlFQ
OBuftPZt7K1W2WWag761XuqTWwDTj90JrwQDoEgtKk9BiAamPkgYrMZmQtWesIfd1SQlfujakWR9
0gJD8vZx3fVPWVNX8iZuW0Nxizzw4o0MHxyuJoLbaKqj3mhtgjye3pIaIarHp/h2M5OFq/S+KXCI
YvUibk0JIqRN7dVXNWmM7ZTD1o5Np9qGgVSdmrb4QHZXrAhs3URn9hIyF7SxYG7QQFskMQAjgWNa
fnPVE6wRnLYd9sNAR2masESQ7eLvK8RiQGEkpGOpBKVicXhAGDmVZ3TN1WhV/VrUtCC5AqQ94i3S
E2VDIC9dW0Y7JZqydBMIzDmi1f7nv15qZkwzVLQEIBgsfkWHjGs+yEV7Bd0UfOSXfmuT0D90eMfu
ZOgzR69R1yBdN7c+5ERYgiJKw1YxlmifwY+gmQ16e01Kxws3OScbJImByHA7yvpTb6X2QVNjSLNU
nr4+nu9vNcfF4REMHTjXAsVGAWF+eAa1qNHR65IrNergSx/L6dEeqhYSXeZnyEqX9bjP/QFdhiYN
+udBcarvQYOAuVSh/35qa6XF1q+T8v/rh3D4GHlesm+R8oV5h7OFVnwK8r0sqc4xcibzELY40axc
rbdRl6oVzxabF4x4ny9ORzzKMOGTMLka8Rh9a7COe26Q80e3C6nUnZQoyVZpaS9gWRq45aSpp8dL
eOekYMxFZ4XCBHDypTgKCHXUsuQ8vRa2Fnwqezn4EEhKeUrVBh1rv7BWKku/aWGLT6Yi/GfxwRDu
UpefrE1icPuocF9ppVfPtWrFx7zLOmg409S5UqXnHx3HD95L1Upb10NNQNpkSHe/xrhqfkgQ334b
p2po8QrQcUOdrPJCwX7ahqXpbBPDbLbAFqVXOplx6+Z10qLYgZXwsdLU9E3DwG5jjROeNKnGLRei
dfEcxwHvqcfLqoorYjlNmoA8ghE1F0y5xc6UHKx7CjW9OqCRTRdZE6vfFmaVZxDy6v47qEXn5LQx
osp06zR/VzUozZ+EMqC2H6PAbjZpV4Q/66mQvjpToFd7s0BEwx0KKh8CLjOGbsIxewK0g3a4pQbm
S6Em2Zp3+VKJApCoQZUeyTkgZUi6Li/Dkk5PlSd9TPITVtVOVyOMOgpUzTYqpePjaDn5iJSrY3yg
oxEFbkvL4oSFkffuG/n4Wvd6/0OTaaFtTc9JML5JJ3OvylKyQcn338fLfueuIQzweuVVye1tLXKI
jhYJQIyquJqJIn0d87T7ADoEiXOUJ3aBV8fHwvDS/yFzEYtD8mKzrW8azYMa0/AMjPzK+UpOQ6lJ
xw555rN4Dj3LWjZdYjoSx5L852nwk3QTjqhG//XMf4d8Igg58w2IuBlSLBCI8dcK5RaX7jtt4N5O
vlHwHz5o2thsAed5f4v0hBtJrc9ChkCUXpbEfEVPKD2VWn3tcrPa9XCl+cb5eAoC9UswttPJwKDY
zdJxTeb3NmoxIPEe9VCeQlx189PlIPzcKnXeX1nc/tTUmn/yBlnaoR//Iy3seiVI3t5x5MTifYmS
ABNdNhfQWENmKBu6KyYN/dEykVUsR3vY4rGgbX0tiV5rZGpfe6e1N48/6y0kRuCXGRwQCiqLN49q
BOeUZAib8Vp4TvfUIpO9tSTdgQyaKF9kT473RRKnXBelYbqRZI/bGkXO4yD9tWU6d6zArpERs8ep
uS2S4mCYyjTHZ+jqDaP6TwPy7GhoVXStS8ToH8/6NyRyHj0hLfIMIF0ETcHVPv++cRdKZmLU49Xp
BiffaOE0Ecw7mr/4XFk2Hl0FsjaQM7PQcUOjmH62FJXhOkNFqU9B7gRfKohc6ab1IlzQsESRt2GB
VcZTnPbpd8OgdexGqpLpLp+08Td96xlfHk9CRPjlHCgaUgvhkJAbLuaAynup8y4frqwpDNIR+5Ac
W+yxOFD8r74/Huz2QFgC60uHUxAMaRvPFyzoynzCN0G5WlboUdOqvHg3pRMewiBCYASVqt2vlUTF
IZtPEK037gWYjL/Z7otDaPjIY5taq1xT3Fw3KqryWwVh4tGVR9k+B1WgHLISaEATq5O/ga0xfPrr
SVPYBmooVpie3KLskwhCDiAe9dr7vbrDUi9/xg9DdvtCNv/FtqL76/QavpUNDYfdT/90+apQvaqc
AkokV6mxvZ1pxemmZtCdqVTOXvILf2sHoFr/h0n+ZqHzRjRpVM2/LOa24MGg2l+xvKgOXqYkp7RN
mw/G1BS7jO20cvZuty18CYoOEJ3YTdQ/5uMBSZYSjBS0qw+f8Svqlk3tan6rvI5Dx+vx8eTubSGq
hQI0CusUQZv5YKR8WpXFtXa1skoJUP9zmsLteUtVLnHfK3Z50/Wur/dRuQPBbX1KQwnjusc/4iZp
cNAxQvCSzjF8dE7R/EfwKC8ojmrmFX0BJXR1wKqHEf0dZONzeXTbOuWNaqy+UW8uFYa1acv8rkuT
OiwyxFQCyWGgRXjNJvTsTKXDHTHEpHYbRZJxtajxn61aHQ82vrfHxzO+iRaOGBW2L8Axqkva4tHB
iZYk3CiMK6C76DvmotGTM3rWq16o2a4PYV39D+PRoaENCZISFPx8he1xsEcuceOqR3pG2BauiugK
ROEHu8uDQ4Wd9coMb78pGAeBt4eraqGgs9jFVA2RGeSsXgdJ6r9kRY74MZDovaRU5TYJsu5LhdzJ
Wq4szuIfERGACbV9Id5O9gk2YCnumSWx5AVSpD0nGFQdG9qfoxvgPbSm2rA4NoxDHBC3ClMEzb68
ipPGGc064W1mJRJuZ7hkDbELINiyNkmWVOGuS7Pc3GTh1KQurx3e5eVQUz17/FkXoeK/n0FWQPSH
ygXacP5ZW0SmSy2X7OfYwALHTSV+tFuVQGSBi4G3WRlucWD+Gw7EI0U5MnxyovlwTmKATxpM+7nV
1WFvx6OSn3TJw0gyD+JNmYQDqZFibuUaSs5KjLg3NrcqrWvAcHD0xIn6owIetmVaDF1iP0smYpOn
DGk35GG9Xj1RCPelY4Qck+MG4Zi9gfWB2fN4pRfbWUydixZ/TTqqaK0s810QAlE3ohP1LNUQEXU6
j1uEBIz9JCn1phpH6VgH4ZpKx505c9GZYPlBDdDWXiQwCjoMRiw3zjPg04hTo0U49KHvOm5NPYzO
ft1jkEJX4FWrekVdufbuzRhKEnYMVNYgbCwG93Fi4aHHjGHPFzurc5LjGHnaiykr1zoLuh3ClvZK
mPrd25ydXxJ8lcjIJSBI3EvEEtYX/jBN4/gix74WbcdIr+2flJaU99zQ8ZHHWs4R1MyuM98zOR79
r0NVIBxMGyP8lNqJ8YaHY5J8ppKhD5vE8EfDcsfByvxrY7ZeVbiTPCntxpGL8YA4/7SGZ7kJDCCX
kflApFzH0YBCwHybDsGUFLpEJaC1IsV31UKprXcEh5VW3lgRZIL3JuUtjpIqz6XWTfoAKuCmFp3r
lQrscvNQ5xXQLyEGzHqyfee/JHcGvMRQiXwZG8vB59aRpmlb5ErfEYSlsT8UpdXXxzHDFeg71tEO
FlCPz8xvuMWfX1M063Ezh+KKvI1oms1/AqDwDCPVUn524GP721YOCx+aOqVhN2pLS9p6/hSfo1GW
/RPUNeVL1QORQKJYq+nz9zl+StomdpCh/VB5HJAS0dbcmjZQ1hzPc50gHNpj5pVq9hErJHPYMKBZ
vxd+EJi7RMFnZoPoWaC9pl4/GYdh6IavRqG0w8nyWlneRHXVdgffSPNu5+uBFmwaVfY/1ujSBHvq
zA1/kDjgiW1toi4PP61T5dItpNTeYruVNS4dDEnHtxGGKT+nHt4LZJLIoFDBjeOtRA8Dq7uO8my9
0/s+UV4pOQ+nynf84aOi1SpUcWBe+rbH/cz6FvXT9C4HeCy4SpDS1Xz8PZYnmlwSXAGXI9Uw3nXW
IoTir2cF0NuDZ5zOZWVvqF350adW8oE3kbo10rTMjyigrEn5if92vgs4yWIL6rTeSQbERv0jcmuT
36e1UTjPtlZOm1yK61OdiSZENg7ma4zF2F/qbwISQaUEDosITwIyvtj6mQMaGzaQ89xmhr310OR4
bRuj3yKTUqyRRpb1ATGYAc9WJnuCWkH/Zz69eEBcta6K4AX0yKQcYyPUTJcSt6y5E3q8I0Jycm5v
y2hshJ+chS+t1YxyvA2NIDiLU5ysnPzbBecX0YeH4y3WYNk2rT0bzWYa7i+ZXRk/R8ygv6ArhT50
LVxWeCGuESGWacjvJSDsgW8DVgdcZr4E5EJDCPjCf8kNrTmrDLtHEDd8MvvBWLmVboaC1kYDXpSc
hFjhMqS0QechDmSqzxXuGx9aNRw+SGUVbpqSNuHj43I7FHgRQZPn0wr83mJWVWdLud0o2jO+iflu
dCIl2mhO5bwQx0ZpZbCbswlPXggegMyDWXDDlZfVdFIzYOFnH3PPnVJH+GIpef9kRt106JHy/dx2
xprQ5PKygtNGeVwBuEEdgaraIkfv8DFv8Rkwz4kTltKuqUtn1zUedazRJIC5UtE4JwQZ0NbQg+Gb
k43WSgFBrOEsNpBSCZ0JOlQEB3PZLxv6qi3KKmlf5MAy821Sa07y7JdjOv54/DGXBS0h9iR4fA5s
TEECNhZfs/TBg8RYV6NSRLdjU08aNvZ9oHnbIvW0T2MOpYGaolIEaCsBCt9Q0UilPR8LaUoX0J4p
vSstHYCXVO0U3hZJ2+PtpueYBtuRgXQ2BpOmc2mQ0cpcME7axfMdrbNWEtGbw8084PXD86NqBcZv
MQ+lqloUE8HzIFrWPLW1pXyE/aI8edDi/20raQ3ed2c8rm9R4RXkcRrJ87OtdLVCIS+oX9puyjeJ
7qU/uIvV0Y219FNa5ObKJXVz6gBK0gYTTgGgCUl85+PVUmR0pKPNiz1Bja5D0+M2NePpBy+/9v3x
prg5dGIsLkSMNoheAODmY02D7USQ0JoXuazUFyUapL1jR95Z8Ut1X7fG8K8aDOPKB7wZFIohbSmQ
sVxMAnQ3H7THTbzHlRXusTVNdMZhkZpqHx+UtsD2AuV9a9PFebxSnrw5aGJU8lLKK9BqaJXMR/XG
XMUDuJFfCmXC6EMywvGbKlfB6fGK3nw9ahpkfewW6Ks0/xeTK5Cu1TXJUF6sysbVUs309EzQM1/V
3lJ2j8e62ZmMJTYkp1kUjZavI10mgw4xK30ZQj174gyo+0i4ZRoh/B3XM7Pi8njAe5PjQiChptlN
30P8oD8SmUIOkaeLOrxyIWbJLrsXvSHKc8EJUH6/tk9+FzNnsZEnPXcdSQwLRFNpcdKBXgEKGY34
w+T5ur2NKlQbt4MTtagwK6DAprLUHDREjOqSF2b8FV1+tC58YMyGmztydEBLwpE3qj80nzUMBIpN
atJilwEl9m5LCiF9R57KqmmN5kXyqx5StuJYWUn3ndTUS7N90hZ4tnZJm176uLc/V4NGFiynI15c
2POGxRWvGgmtscfrvETkUBZTRccTDBSnk/ryIgZ4YLDR+/aVFzM25drhlVTZU78xea6Nu//n7Lx2
5daVdf1EApTDrTqN4JHsYXd73gj2sqdE5Zye/nwc++wNt7rRghcWYKwZMNmkyGKx6g+hEbni0Ro8
8wUJvBAHtjA0X2OjxJY6NnndIFzcZN0D8LxSv0/E6KIAF1vO6GdZ0gBOhDHmIZGm68m3YoBFmO9q
xK2HT1kKgrnZTAhQ1GDshF50n4uG5ftOrq+JbdC0o7IS7WTue/6NQdUBtoLjR6n3ArtBJIC5UpJT
TElUfTFju1L9RFG1u8rDGW+fVmpY3wWOFGWsuajnlZW+3NEkrAjhSDkGTtCSmoAPhht2QRk8mTai
cn6nWAVmvNJSgWc4gJHb3/VysjwFyamgeYBSRZj3/PxUmiMF+Av9qSxEDsc5jXaOGWV7T4nFHUIt
xb2XpriHp0m9gvFaQtvYURI8blK4AeAlSwznQ9sQAMIumvUnuw3jR6xHxb2eRlhVx57h+FE1ZNuy
bPWntlKNO3tyWx+l62atOCADxPnXlsA6/mfyHIJjo5//CkwCY7OLe/NTgJj3S9PRtgwA6uyCpJg2
OgYla9X9i7uGKIVcGLIrVIh0PAnOB+y9wumLqRVPXpbMv6s6/j5Im8BkbINNlmKdHc/xGmb0Yk/x
6CBhAILF25qsYTGmaF0ljJogfhoKRTyG3Wj/hHD4j/C8NdfQi+VkJCqCsEQlU/QCKI+wkonumpo8
zXhAY1epwVLaGvkw2ZzesPtnUq32L8H53DhYZQEWBNtA8f5CxrYr+6YOgyB5SuM2v5/DTkH3fyhm
TGGUcCU9ubaSTI1iNvkQ7bXFSvaR2zRRbCdPY8Bd6oaa9sNQhvynkYs+2d0+m9fGItxSwaSazbdb
nM2C0bPQ1BLOZklIrS1jG7hqdx9rSryi4HHts9HBIxE36KtfTAtvevpfQZY+oZopt32nPokBwSYr
Rth9F4dau2YgeXkMiDZEHMaU0n1LYCvO2qEDUTh5wjA9/maJ2P3moj4AkUONW05/MdPimkre6rcX
9TLssFs4gkgfUEAGuSOX4o+MYYKqkhquwxf0+uhHbiXmrk8bDLNx7mn35TQ5KGp4mthksTn/k1fO
+E3HYnPl28pvdxZ25K8gUTJlXYQC6yL4dall9dMsWPBOHV9VVt6Kql9JOPbqfY0gmo/p/WxsEdsP
N9S31qrYF9+bUq5sy0j9DtS5vMXwszN6ipsO04vZpkX/SGHMbHfwmuPKotKnpiERv7cCd7uy+Bdf
nZSQUgHlT8qEsJ0Xpdi2FZVZ07N9QVCvcm0/r5Tki2FUgGQ2FejDosdFJEIbvkWq7LMmzVkei8DK
0o2tZLa2QXAx/oWpVdH6fV8MHiqPdAmGByez0umTE6BU7IPX6H6u/G55rM8+Fy1GyTSSlRRJqVr8
7sEpqX33VfcscCtDNkrqgtkRntkFkk3Y4jZ4NDmNEjxGnqZ8EUnhHWJPL9vNUKmVCq64iN7boA1X
dtGHa83Z72IT84qgZEzaeKllN1toBxZK3z/3Audbf8zTNNqkrWK/hKVo211vtvVXsrOomXx3xGIM
moTZbMemduONJspyfEssRf5CoXvxi4ZArbYSMS92OtBbAjOvVfJ0ALEyA/njvAnYNQUqfsmzOo2l
u4mgNO2h3sXPWYNn5baIh8bcY4fu4hfrBnVzsAGNrdWNLvYdoplcgVSnsA2TLebzH+FawK3jtG6f
7YzuYxfp4qcVgxnf4aSsvU+gSre56czH29vmcuqSJyEBghR30ctfBPDW6mpgtHb7XNRNtx+roEcv
Jx5tv6Uz6Qh9U1hZvFWm0n0rbadfielXRgesIIH6MpWl5no+5yKg1NepXvcceirVxhYt2D1P4EE/
CF7f4Q+azO0rRdsSoE+fjhI9RTn07fYSXAQaclnIAg6nnnT6Qh62CHHT5AZon3XFRphViSqfbTz9
clEu2lS6Un//6/GoGkjnPVAhAHcX0b12ujm1DTN+AfStIuQ41ejtwqAoX7UsLX7bQEOSw+0hP8ii
54cQjQgbci9gftLIJRAO0mxBi6zLX0LSXNefimAKFZ+kEnK/n3cB1p2QRFDOGEv4t7tsVOxuT+pb
lwXkRd36Zumh3n8yks4QGLiZVaSOK4HiIpVA+5E+KdxT+pZSdu98L0wFvux6NYgXvZmy7HlsJvh+
ed0F3xKAa2scu8udB3yFVeZiYf9RzjwfjeFjaxyq8sVz8glXS2WI+NM6wtupv1St+526NJbRUW8/
TJVQ1ZU3zYco1PkHIWGSLzcJ4kYoQK7GHyGnjrMazfYheikwdntJ+tEwNjZGiOJ1tIMqeIpGc+q+
RZAG8q3ToXz6HPWJmfoVwf17U8OdAc5oud8IaHW46Wac7rFjsZVin6oZL5Bmmixt27sl2qTlGJe6
bzmFPh7cRC9emXtOFjoDEfMbhLfN55x9/kTZIH7LvFrR/E6I/K11Z907VNbQ1VtnFPO4baokz3dB
YaQZtACjwSorLdESt5tA+RIXQo/fotBpf3q9HUTveMZksx+GHjtn1qyZOFIl+nuqOME36B+e8WDP
4xTD+3OC9HfYdU35mGhTaXzNhdpOG89Ia2NrRWYYbJuZttND1prpsE8S+fCRqhHlfqL8MD4gHV2b
jxWQi+/UGkqxsUZnhuCG66Bx38cYKL+whQptP/azkfnosQDKd5SwcT6ng1pGa5yoK7uL56oURIDF
Ii++86/LZZLXUR6LF6tth4epLsZ3HbegT4GbdJw+s6l+KwnMPKozmsjYZulfqgBp9LGQzgJrwvOV
e3epfKQmasfpJouh+NJ9rpU0eo+irN3WjpoGKIxj8yIU1Xw2RRnsKauoK2nU5QpwiukhfUjOSwb7
+QqktTPTs9KD58CKRL2PC2+GtwtwKt3oiAPVo+/Vs22eYrernjr0u9Ot17hzsnKzf2htnJ8zHlzE
WH4HoQ8MyOJ3WPY0F54uXkQ+z46PIaRQv7i10Xwahr5xfU3Psk/cy84px/PtAYW89ISPU+h+nrn8
bchdZRm/a0FW2N+tlB7YY5w2irXWx7m8g2A9fZSvyTqphS7CEVDcmfcFjVUNF4eHSY+DGrVXriZf
iXoiNddW8Z+VO0EmhIulkW1+CTvlYrgYU2R4IHhen7/0zawNO0Ud8nfhNjnk2z6j/5xGFiamfqI1
Iv46R56RbfRcGZ4GLa4w2EJ9J7G+3/5NS16Q5CrwlKSRJTl1OsXg889lzbmtK0OmvdZFnXrPJcpZ
7evEI17/FKpxM2zRvfNsP81NL3qbrNFSnpyknGAdqkUf+XodR+k7oMti2KhtT+dNr5Q22fX1lCff
wCoM5aHNpsF7H8tuCncFHaPnWpvU8TOo92zcl4ERqitJzpJSIieFRopmqNxr/LG88I2qS9wuN41X
rFjne3UK5/+4XZEbXxw9CA9GW3nxUVQV59KLkKl88DKrSe/NtmuPBso46Ra1afHJNlPTPNZpVH1y
BsoVB8xvOuWTlid99tWzhJg+Z06vK5s6d7JjGuhizYt6KcaE6TAvFRhj6FHgIoGyzfnXiewhx7c9
7V7UBoQjEAsIr1tbLYrwcz8g/+5nMzr7d5mwBuxgU+QP2xTjhjmU6gBJgCT6loIhQne3d81FrOG3
UMtHWI2ejOy9nv8sEcV9l2f9+JKjUqzdgZAMn2dRFQ8B8KhNkqfZ9yowBDAQpx/f58EVK6nLxenl
BzA2jBvKspdBpg/igkaFN76YHfZPPsAZ81dm18LaDFpYfFHbaFiZ8mWJQFIFKbiAzZAyMUtIsxF5
pI2gvF7UTBg/1aF/mKRMjISR+DHPcs9H7DSoNpoTFK8ND90nSidrgoJLihEbgl9hUyGkVEj/xlus
/DjqldHyKHkBKQ63oqsqs90q+ag/KLOXhpteybXxXu2psRfW1OePxujGAlnFKkNOJSE4awA9ZyN+
gv+FR44yNKLaal4aD/4ACmbwrUlbM5a7hF7wq6VIBmVdyHt8svP9ojUBBrvw016aBi2obar3P7k/
snlXdPr8HLTzfxx+ZLKF4efslEYZxw22yG9KYcN9ur11L3cOEHwYmGTdH9q0iwU0hRl2ZSIXsDSd
fRS7v8yi1d9VzAqfk7QpvZW886KWjmjSR4sEJwwUNZY1nVk46qi37vRCOMeOOWrmV5iY5gEGefgl
6mbLn0eP8+F0tXW6PdWL9y1MSYIgMkpAsLmKFzcxJfuaMnZvv8xN337rg6QRNE1CzdkFQlNejSb9
V6D68O32qFcWGKYR6H/EJUiFli9MjMJGr2ws58V1swyaooiSfe/Y8/esbeKnrhL/3h7v4hVD+YCM
HpgvckkSNnC+txqnr5sB/+eXebaIhJU+vndt3W2kEe1KDLgMe+dDLR7Ps53UilvE1oudZwCF3agG
pqNaePNEVTTsA88Rh8TL0h3SRfELJiNrzn6XyRXEYUrb1O0xrpe07fPJhgUMpjjw1JcRz4vk3szK
srmrg3pOaBRW9R0sHzPa2diN/8frtPJ769ZRfEjbynyGuqv9NOY+fqtAEHYbPN7EPseuZK15crnt
pDQZCFwiswXOSG6QPx5aSq+VIzmo/lIqA1w6dey2ql0P70Mwjd2TrszpIQgbvfhbMBW4Q2AjEgbL
Mw9c+fmwdAPGOiZBf8FcUUWz1ik3Dbjct4JC6x11hvD+9r77UHk4y+YkuppK4of6D/+RxTw9nAHM
suydl4mwqh0SsgrDD5LURjhADVPnIWpVWEUIooz3WjfY074NG0/hQhYt0AGjgoAaC5yRDwlX7QuP
qHH4ZMwYnOzMyVR/l7pwp4PT5u1dp6lTsAmdokr8yh2dItsEuhpvC91Ivd3MW9o6dK0GalIXSa9R
RjLdxNezfNL9LMBJftugbpO8WZ1lHoLa7aJTrirDF+qBdf7PpDX6N9OYFQIDbRzX70U53EdtPwUP
Nc3zUzZU+Zvomi74NPBKLvwaT1LYS/nQWr9vr+rlaQaTgL8L1UH6DkA3z7+i1TRFV9Sa89LSLou2
QWYhWZGDVtT8tOuCNRebD9rM8iOSylAFoQgtkXHn47WhoSh9o1ovsNiBzRiFSfKX0Jnwa8waDk7l
NPNBm0SX+bz++2JnoPEh7ssYc+FIOHr7z1BkZCBxMWe5L1u/2w6Yq+YLD4jxvnYSjapek5G23V6o
a7+c3FZmugBquVcWK5WVNYYdQ9K+BNhb80MzPdrqc2O+OBRMrffQlP7WKezGf7OkS3YJ3Sv3Vava
vPLtHPLVTkyYBNUltYKNonZFn/gqnPHuh+IVBWwtN0+/sOJo4a3ciJdRVMpbgFg3CdvYUS0CNhLa
nV2BVXjhSMzYGRaRr+aO8dAURenXnuJt87H6x+shbHKF/GWnlYcX8ZPsVdYIeLJbi1ObZPOQYjiu
HCfhfPWiMNgUmtZtMwmVkmY+vzO1bdZM0Re7+n8GhbNMsKDWRvQ+32VAulOzj3Tl6KZ99qNsbQiY
RlV+7XvH+Xp7Xyzyjf8/FG8GCe8EerbIb9xEpTwlBuUY2EJ9LIeoPBhjZJ5qA4emwTSBibQ9cBik
9NakY68OTcWHJpZUxVnS34u+7LRRROHJQNtv+pyKxvzsWVk4/0hVwN8ItijWXvMyAkg+aEG1sq/k
l/vjKMuZs4ep5susQ9Iczxd5opbPbqujkxmXxb9uPnUP4+hUbxOvTQvWr7vmG3J1QAy5Hak5J4vZ
5wOatMsGr9Sj0xiFWeT3OroaY9l+Rywy9xU1te5uf9oru0hKRTIS0FPs1eTF+8fFmra1kc2h4R2n
UoQNhF0uw43S4a7mZybct5X1vDYceBOaBLKHdFEwpaDYhJPhBJBIjGRnVVy6vqoH6p1eD2m1Es6u
rKXMF0FKygfCBR8sLd2pSYIZmgj6vtpdN/bmvm0R6dxYqIpYW7spq5UL/Mr8GBJGPmwlGp5LCfoy
sUuY0yI8lVaXBTsqz8qXOi14ewSi+nX7012bHlAE+gAU3FnPxamMoA4ZTjlFpzrxyi2Ek+QFK93k
0E5tvMdE/vd/MRzrSDpEkMX/8HynKAHFrYlWzqnq5hjlxbg1H/S4bvchRWHFj+ZxjXF2dYIgCSXi
lev7QhM7Nrpai9PolOpF0m7qMBP9QxPnjr6t5zxO8FJJ8K65Pc1rX5BOguTZA/Sg53k+zT4ylTmB
nnJU4lRRnyrcK/PNUIqp3fMosta4oIvEVgYYgtuHrSoS+xcsLzytmyjzsujEnQXjhDxOyfe11ymH
OR6r8gktoyeq9cWKDszlLCVuBvgFZ//DLOx8llpGVtEYmTi5tV7ilYBY1aaoR+toatPaMbw6FrEb
Z1CqOhcgYr3QEjx9KnEK80i/x4Xd2Os5WTt61MXKib8+FE0y6nPyQb6IZnXrmpNR1kyLwn6xHQtV
32FbYL95atD8fSxjDQnV/zvYIs1Th9Kloe1GpzIehsoHbTW1fqjT/7lz43wNGn25URiN9zZVOzw3
aTadfzHaOZ2nGEyt9Hpz2nShi5ROZqa5HyVu8TzX+FnnhIv3vz0OHz7RRBlJfQTRdT6sVoWRpPeI
E3VtcaelnXfCbrTYqZFSJH999BhLUvwdevhSuud8rNJudXugY37qmNZXrzQg8QWOUZIIp+bmv5gX
mQx9a6lyuKwoVDotp3qYo9OUGeYnjJqUp7Qd9M0wNWsSAlc2JbVwZoVUpQSPLQKnh+J0qTlKdJqj
kU5a1TRm41vd0IQbLgYnWlnFy6gptaxMkhZIJbIPfL6KMfuy0+0kPtW8IF/tofg64CokJbW0dzF0
3efbCyn/c+cZ0vlwi9lNdhFZYRjz+BtmuJi8oTMun2Hw/nEbu3rxwlIt3puhtFxZKfxLGDjh82z0
ZYNKIe3XvSaMT3YveoQo9N4PyJ5elaHmGaCZ2cq2uba4sqVBwg1rhXfS+eLmQeAOJvffyaPt+5h4
sfIldJ0eN7/J+lHTxVxjmF0dUMrB42sD9PyjmP9HfkYZsci5PsSpn7zgC2W//Kmww3JDVze9x02+
W/G/uPY5eX6DUv0QdltSnT2zM6oecvPJRMnI8JsOJvBTNwGS3eWdns93XlepzuMgxjnewHRYkyS+
Nl8qE1IAGeVwKPbnC9wrThsGcLpObmkO0EBK8qfJqY5Zrha/WI01DPa1w4kGvTRd1xh2KRSWpoow
AKyKU1rWPW3kDpENA371vQ0Ee03I9epg+C+xaUH2a/YiY4Nx0tOVVKNToQRN91K3fXWvF+VUPo/Q
u1fUoZYFcnk2LCTHQd1xaQDvXuxVPAS0AZGA+JSB8A9g76B0txlHYUFc9ebWH8Mq/Yd6arXRo6Hh
72aD8DtdSz6NPMRWEuMr1xeNDiCfrDXoqCWuLc/ztO/TkoOjFbb1YoTeCF0hCrw9JTwv8LW+i8Qd
mi60LG8HqGW/62MdgK5JGrROeW3J0Qxaeitp1yanONeDeFsF7fTVtGnN2k3imb5J3OdPbULXqBFF
ecypTJE7tJb3PM1d/4SlVLESRuSHXgRNqUPAwSWDkMpW57vcKDOnwIUzPuWZlU2bHriKhuSgHR5u
z/3KaaKlQ8/c5O1NqWAxTjiiNG/BSj/pZjnyQFcRZp/nJg19SBzz765qnLfbI16JH7JP+iGeCxJo
qV+jJ1zv6LFnpzTMgsdpgnRCC3zWMz/Q51+i8pTPTaA1vkhcZ6VDe2WyknBOcOYsS7rT+aImdpQn
44zKpdHnp6qR2BPNphEVpkr+NkX2amy+8hUBaqJ/hHoj+coSldCrPVQTpBFOepx1w66oPDZvZRU4
Cdxe1Cszk/gHxLggMRCZF0FxTLUQJnuZncrEBGuWwFzfmrWQlHirwq3TbrSVDXoteNDpoa4FnAHe
uLvIIjoaDXVazdmpFoFOyRFmzQR65zf18vChNXNxBx6v3cDJMa2NFISjjzzHexDj09fbk78SOVzE
pcifeFVDvZJB9Y8bsK/0cJ74tqeo1j0FjZ443oiCs+XbjXMSqoMnoZGou9ujLpccTIUh+6KyoAiq
UV2cHLS8OweZnulIb685TPw797HoiJ3l0P92Ei9cq2BeG5DSK+JuxCgSocWAc91zFzFTBN0M93GM
w/a+GCTCBqGv7hP9L/GXmb2cIS95Kdwl34HLKjUU3zDDT0c/GohZ53cRjdbfeoe887ZJ5jVJueXN
Jwejy032pzKqsQRPpFQGawzk1GMwJ2m8pZCaNZ8VzwmjLT2LdF6JQtcWU7oeyWceCKplyt3pbmuk
CA4cy6lutSeMCLP0kzliqzDH4bSrpqleyZvk5/kzossJctVS8wFewc2++HxVH2nemLfz0RXwQSIb
OS2K/fnjgF9ltClmXvCqNmTfqdrMh054aEjf3rDLY/LxA6TQM0VKKYS0iBGVVdI3KmPtSLfFyny9
043PmYUInBJ65s9e6eLX3vTSL7dHXYbA/xmVZymYLMqjy8MZzp3Vzy39f7WqQBmVOU8tH3Coub09
zpUPCrL44xFKOnNRypsypGBEKdTj7Axmc7AQ1O63Herk4iBiXX3v9cFeA5deHVMWYeXpQF56UQlS
2gwzZq/Qj8gSm+ahCItOyXzoak5zj5V9X/tU5Qrl++2ZLjEhADFIRAG0sn35UhftWLqpA4WvwTjG
zVy8RkAatmpQdjl6rdXA/40QEzHjz1o/0ZWtx2F+TPXaXkker5xXqCIf1X6doLvcTbHRaF0CTYOy
sJPWm8a1g3taoOjpWKm91oFe5gxyxiDXXLCGElGwrPFjDzRWYB+NYxJMs/egakq1LUf9sfWSWtuN
lkfppjGc4lPlgSW5vdxXNvAHcJzMAaItN/n57SLKzCuBvZjHfjK6bItYS2zuvDYs7m+Pc2UzcXVD
WZN9KnJx+c//uMXyVK94vBgmIrVW7WEgEEcHLF8D8zRMc/wdXbbKu7s95NVl/cAwyHoAbbHzIetE
QYNRBExtGMLp0IQldPYWUQvTDwxD+dQC7gFcPJrBKR3mNcmuKwERKLgUd6AQR3dhEY+gkOY0HUau
FyOwf5SG6daHMc/0ZI92/vAwwmWb7pveGz5bbchbADCz165c4ldiog1YBIV01Kog08iP/8eio7JU
9lDstSPCO3HyOCk6JEsnnbTxuY7sRENmu1AftTpSxf722l+dPfU6eK4mdbMlxk6E6CuV4aAfyzrS
k2clGLNto2IVuzPSfnA2oRCzTILzwtpa/MtSVyjSTrd/xLU9R/Pj/36Efj59RRdDNGulfqxUrX1B
zjf7nlEi2dk5IBIefsbKHr+23MDhacNiGULaKIPKH8tdOREdfKytjrqCDCg3c9pv6YDq73FLo3BX
tulcbaBJhH8rISkDCJcKKTKFe2RhFoe4ndLW1frEOEbwX35EVqsDvc9URdkLaO3ZPphi9x9d6qj8
/QJz1fOgB4gFX2uxv8C5ofxRmsaROnOzQ3nQ2weQxVNft2exm61xzePn2gqDSEJsloRT6v2frzCK
5LTp6sY8uoXWfEq8oX8qnCJG5qhKXFyI8zxCu4Ta1Zq52tWBASqiRIB2xQX4NcHmN3fqwjgqA/h7
gb2jPwxJ/eSpAzSnUgQFZp2THqUr9/7VccHUuWRzBM6lB3hmjr1mhrVxtAujeR6nbvzcZz1NH72q
VIkUjsbIt2Pk3VbuhWsXINoD8hlJDEPU4nylc2x3i7LSDIwBqrnfllNvjfs0LAf4Nirq6/9FpAI0
DQSTObLCiw9rtWk4oLNiHu0uSo9JqcyvCOG5UGf0ueSw1pGxK4DgF4e/38FcfWgqEiYlhvx8mrOe
RAUq4eaxxFD4oMRtHG5Mr+lsXwgvH7ZjSkFnc3vMa98UACMZFZc6EuIydv4RJkB9T6NVZ+ZRFeZz
W4b6sa0648Cj0pIdbhQuDGX6fnvMa9e8RC7KZgYl8eXrSkEJ2YhIiY9TncfhHnXkdB+0eBisxP1r
24bXKlAQno1SdOV8bo4aY23bO8bRqRTnN9ZMerqZhx6dcnNS23FltGu3DI8cgC/UHzxaGeejQUUX
nWY39hHxqOBRL7si2xZj8VTV9Ukp4/SgERXdB02HtZEFQbky/JUPSSRCqIQrjlr40nAR9VpcgpzC
PjbTONoHpQ/s0J8VE/uifJzrO1upUTozMzGtQZavTPyD50eBiSc6j+bziQfx4NjIgTKyZQ6bWWkh
rMe6aP22DP4l1bBjCEs6Za5hLLB8GAthrlFjrk4etLrK5UO6viwQxGUTF2amOscCwcBDn2lYASoj
DY7Is2ZoSaPZ7Oml/iXUWL4OaFchhY9GEq/kJSdJc+n2taXrHKvBUMWusoyk97XK+1eJw073S3sw
Vr7ytbWW2sEy8ENUW4quTcas8pmFc+yUAXbXJh3j6GfZxVkEtLoLlL2RT41y8My5wM64dvT3mr+z
prlr80UX72vphkudnvcYjKjFVh91fVKnOnaOcZ3V/twOcGqqMap9Kw4+YzocrelXXvu+fw64SJ5w
oWkVaA/2Ue2UIt61AEc+i9FT+7sAyMnWxTcm97U4VKrd7VB1JYTwjKdbCMAalPeSMV/rzTimqAEg
rxOVJX7UjfZIyymPN2bYdisA1ytxEW0J+spyW4EhWRwkQx/TzjYDGJNJbQY+bDxh+rnbj39/nSIP
CFKWEqbEkCw+X85LIyZv4Ynn6NWMjq2R92/RWGKyI0Zjqo9/v4YSwCEJ0ZSjl7vFVFMkjGbDOhZT
1HUPInKdZhOUNt3PuMrdFYGZKw8tWXCBgcqNBopqsYiOGcYqod462jnSSxshgDZVuEx+rjPc8yyv
U1+Ac+afY31YQ2xeHRpcK3BTyj4XrGcbSYtmHmzzOHLdQq821ObeTMw8RuGmGOsHvepzNEijSfxS
+Os1WPa1vWp9iOvwBybO8hD9cZULr+6bpG2dI9zHxMfHJ/5H7StzM1VO/Xr7k16eRxBViK6wfbhu
SAnPhwJ12gym0KjGoIo0bJSiKX8h7g0CGpUNq9u5qkBcU61yWrK3R74MPQjMMD8uWaqkVEPOR26C
vM5sxESPShf9FLqSA4af0sp+awqjvItquw7XeviX68qQDkkZ4E6p4Ctj8h/rqhlZFQ5Wj0J8lXWf
QsUU2abiJbtRoT6stZgvYwAqqVicuzyTycqWuZHqzWi1pMI+6n0h/qM5QLf3YepV3Ured20d0UVG
TFqC1kh0zyc16q1mhy7jWO5c5/B/HTFv48lRrINtFM42sYNxTVP6yq4B8yKJDSC56B0saiBu59iN
ldTekbarUe2bqqAzFVfQqYHrNMFj6fbub2QUq7WC5eWtyTOYogvvYUlcWCoysIgTjV2Ao0FRWN5m
VPtwL2hxir3bhMaPDJbsdhq0WYCTjjpzm41dstZzvbLgf/6GZX+q0pvUzMNQnHJLTV7CphXxLinx
Kd26XVdszGlug78OhfL1j+yFrL5LNsn5N3YHt+16C7guV84cPWIr3xubSniJ4duYfz82WVwCbJ+y
9lsQt91K2L+MhnJ0AP4m+HUqEHJB/jg2YuLlXFDiOOmBhdgGhYBgQzphv9ctLo7VmMevpKjFFxFm
xspD9cqJ5bR+qLlJatayv21UjZ2mpq0cR8oxj6aCfGWWOMqXFlDQ4a/jEUORCHG/Iei4RCim6NjN
+ZiEJ+S8a1jwQ4gUQDBtEaT4oo+e9X57uCtHCB4KKgS8Z5AkXHo3A4ZRs35KlGOaR9ihzihoT7uM
xRc7E6PxMfTrCUBa6Iz2SkP3SmACikI7BW0FguGSjdB04aQ4SBCcUKmb7H3SD5ASWkdY/8WCoh0C
rZdXMOUV+Tv+2Da9AfOiiixx0rCVPXDJjP6MgMEhdee+OQhLodB+e02vnUyuFBpitFhRj1gckzrr
hRePhji1WGYNe2RSzPwAFxSyGVQCp76HqF693R7z2neEt0cCT1OXZ8vicGRJgP6eCVxYb1G/HWZ1
3GRKoG6gmnlvdocSXWNmaya+144FFWCqY6wuzfnFoAo0oliv3PAU4cE2+jHR8F4XRvbW1AgN357g
1bHwTeedD8qOavv5Z4ypzylAi4DOp0P1inZCuQkQH/e2RTeo+cqeubY3Sbv4ehA/gM4v60OOBhsL
DfoT8lnZD1VLivDQpqLKt38/KaAi5OisHhSExQXWRHPdGEnmHVPh9PukKJxgY7RQjO6taW7W9Cau
LSFbw6Fwz6OAuvn5EhoWKrSaonrH3h1UZ1c1cZT7ZqvmYtfERvTr9tyurSGPWbrsTA1UiPznf5y7
MSidKCXTOFr0+J9hOIEDAhlVr8nbXbsWuIg/UFeEzaWKMVj9EsWONDjS+7CyOw89uCfaJe7TrIFl
xVHCzXvgUDi3/Ah54dW729O8lgpQHeHZStUWCYHFoqpq78KOqZRjMnsuDUSj6XfolRaPRdNjizh6
1Z4lFgeMVJNml+VN/vX2D7h28qEIgAcDEkr1Y5lNhlFSQttXjlGH2idyRdNTwpvlU27NKd0Hm95Q
nRkrp/FKH1MHWIcEBCsJ+GoJWjFzDWPTQHhHLYQU9lQUdeA3+GQah5Sqje4HeZCFro/Eua4/0jXL
EBnBiRkS4dz8vr0AS+EkqiaUyKRWJGAoMo+l9mZI2bUvvSI4wp4nDNUs9x2WjWWAvq3WPqi9Fx5C
LWlxMJ2sgwIwONvwLNV2Ab2zaZM6VbKtrHyNfHPtGkA6iNOGvAsArUUQgbBqzXQCA3hVRWYilpZW
w32ZqAKJrCns7hS4c/e3l+LqkBxxnJnZCTQGz89cpmGyohemcxzbGScOxajaJ37e4O4MczRIzaLM
+nZ7yKV2nFx9sDsf+DswrLylzscs0RzOs6GzsRYvXe0YqR6+wOwMBSUfUImND9FCN/wiVjL0UlBK
wVjJUL8n8xi8wUsW7SFB/e7eq4IxPxlKN6z5ClwJEPwsyW7jDS/3yvkPFE7hBYYVBvRxyhjdsCnr
vM3EO/rYIsWBikGpW9nOMlLXerXKxlh7xV/5KFyNFHClQCMJ4WIfjPOUuA3O4adpbKwnKu/d1q7d
fGPGPB0025rWMJFXQtKHRB7bjrwOyZrzCTuN1qr6qAbHDvBg9tPMy/6E2kpwV02V6j3hVhFnnyGg
WfarRtXC21RzuHazXYlKtBx5btL0J4tdQkdy3ol9MM/KUcRzEG2r3FPJ0Ssg3L+GBOAvkh92FfjW
FNblSkS+FpvAkhGXZPkYP4BFSMaGIdZ7AFCneOz7nduF8aZUA2uPN7vi3eG75PxbwUt6bsy8Pqh5
G8W72a7XfO6vrsAfv2Kx7fqmGZq+gQw3GUUz3KUGoAfky4y5frOFGH8PsxmTpMW1uUZrXIxMAY6A
DKSONab7c0Gnx//AzZOha18mkrY3zQuifwoeT5jPCfMwT139rW76fg1r8f9IO7MduY1kDT8RAe7L
ba3dXWpVS7Lksm4IWZK570uSfPrzZQ9wpotFFNGeAWzDI8BRJDMjIyP+ZbbNZFTOQSSvuUnAPnr9
Km/Oe6VNlQlyanFuBoyCdzAF/J1TusZDOTT+bpA+7Y/w+bOHLCiwUbmfhWZ7TAZn6ESPjDaH1JiZ
CVcUZmFFrpXW5wwsxoNaMRPYqq6PzgqyeZc8UJMf9wMuvGOGtIgqgCtBM35+ewGcXdjZGPfnouLE
3w14wwM46LIAK9RQbMO+DJC2yZKVw37hJaPTJedcOCIzmZE/681LbhlXTm7YibOLsE964QfgnOU4
WAztRNCUza+aQbr1nE9WXnxx/LFdOWsX48uNxQNKIMBsa3W1kgPyKbqziwdugnD51G07Y+TSNnq1
n7LibMABygie61golrqmVLr02qWkOl8Y6V3kIq6f3xDYbKVa0p9jfKEritc4cg+m2/ufjBx2CBQ1
BbXGQYl+3v/cC+tLiqLQ2KLCoMmlX8dFmNXry9HjuScOcV1EzMJCTKH/1v0I+r/AfHtlRS+w9ek2
00iTutSARm8yqJ0YFatXnAfXiYanfDDyf0BnpMYuceykOeFTmvxKpOTtUUs9/6eonV7Z1dXQ+1td
6W3zZAg9UY5KXit43AR2Um682rGzDcy8jvuM6cYYNfaRvb//rl4P1DfTHDaj7JO7SKRysINxm21G
ocd6UYz5dI61SHzSGZMZuxJY+r6uDb/8MARJ/BIGyCluJ0jI4V6xEWTZTX3f1qcmDKOCOgUewabA
dZrKDBe1ajN6aBhvAUWX3kNJl6vZICdYGqdcK/TkUnZ2IrZFOjj/qFOr/Qk4g/0XoZvoHY1CwGUT
U4Bp4/0HvV0UNFaBY0o7KqmxP6t8htTRSsNRAN8YavxQo6LwlXJbe84YVu7YFf1KdTcvteSLpWEC
XBnRZSk/MXuxrYYHJjeY/qy5VZJOmy4fYqSL7arpN4bbZd0jadBMMBlxJ/N72EXixF4Kvb0FOTPe
6bmFkZoVVcaf0Da76JNmT/bf730n0t5BUh90Ki3Ip9cbRclwHh0aczrrXqgZmw7vNUwovOipR8/p
AKEXZ537EW9TAhElDBinTG7r8yZEPZTeJBQxnVuzjjfCTPWnYFD+8N2SBFWonfozJxMd7we9/fTM
KiTij9MVn+b5bL5w+8ytGRqeC70Yd3memJtkoB/spuqDGJz6j/vhZFq93lHX4WbpBxdtjHl8oZ77
EdkAurPtdzi9lywe9a/3I81qR5aYvERRN3FpodU5V1NJXHPQ0rpUz2U2NgenF75zQCvNSv9uGmk/
nTDARIXVMKEUFVPiJttoSAbvnRNF+TOA9rHUudgyWpwTOLso85wx9K2zo431tEFbWse3IlD3DZYn
K9tq4VtK6RhSO5cXUu7sTDNDtypygE/npk+nIxLgI4QhK8UCsG7sx6StMu1w/yUvReQAdajS5ZR/
7swc+rWJNeOgnbVKYXDoJOHRG8wh3QZZF+wm0axVKwvrR0qpSZg++Dlak9e7sg4arQGSqZ/zfhqm
vZlZvfuipqaHn7iu++b75s7y6+GsRmkkYYKS2HEdDo8V3etrTzsXEQkmU8AHHrEvqvWVFvJtNSLd
L1DjpBBhgjfHYSphCTG6SPSzaItuqzUmwqWpJQ4ZbpRbZIDUR6Cz8Q7DM3QP3/0J2SHMZR22PzRx
+dPeFGJ9YBhDhZTgOUmr5CkEifto+Cil42Xb7QDCrtqcyAnoLAVQboKtR34co1x19gmjqh9VbIN0
bB1zczuE8XAsgHJ9yNMg/KD5sbf1MEb8hDez/oyag7eN6m7cAx5fVflYSLgSAIqqGDMg2qMyhbx5
dFShqtyIhXbmSE6/TLWW/MKyN30wSbtik2uZOe00RXeVlX26tIgBKXK1e9X9mOvidaIcI0lEOKNS
bBw94fbRRpEZyDZ8Z+UYW4xl0dCDBwxOft6YRTDNTJjsqWerqPrvVazUXzAawsCn16xg5QBbjCV1
vxFnkv6dszKiANsT6gPPVRrZ8Kv3MSDeIsLUmz+KzsU28P7CXfp6kmVmSyUyRi+zdaTFpjfV4PTP
wCq9BwQVYBzEeXPwGnX6q7MVbun1FH29H3TpESUZXwoZsYTnrbCiNLuuqyftHCE28AktE/Up06s0
29KsnpyVrbkYTKpugnihHTxfn23jlqOvWvq5SKa4PEnK0t5wFQipkZJaK69zIZVDIqG5hB86cLGb
i6dwO6CyManctmJvlwAZVrloe/r3qhLKroO4/k489Gt2pd4kBVB+8AlnqWcKs9AslNQ4O4pb7Whv
GTnzbjfeSbzSRqsN58CS1lZmvwtvlQYaZCsOSOYv8zHa6NSd6CaT/BOV+l8c26n2gwZm88AhZ5or
06yFt0rXiMMYpCU3+zlv2+V24EELRBAwqtNHkfe/y4a+YJvS/2d9JsaaENXCriCgVIxgS1DAznaF
4+blECHCdraNUu1+9pK68IBontUdWdM+co06fmG7FjGEaYVbthSa2gMOB8WA7KNep9MotWJAWrFx
VhylfMFtIEuOjjFm7tGxRPKdG5JgLpuJf1P32IBYofXQNIENKr/4mzxuB0mbh+Tw86TYya7Gwr7b
a9HkP0+BW53VLi3q3bvTANUyPHEIVxIEN3tUqGrgPhtDP6NzqLxEKEU5u6ro4+SQ2FOWrLzYOcuV
jWI7cktKdi0s6bmE0qCVDBuYb79MNbdBN/Qye+dkLW2DXJmeKNCiQ68lYN3brH1SDCeIPoalEjzR
T1njEsxnFPwWiJhgOvmLv2Gedf2yXSMNEubp6UsU2Hzrom8NcxPlQ/S5qKfhxKnSPjbxWKLGYAtw
DdYAu6Ic6l/4fCCyiFpRsQWWsSYjcFtBIS9FY0OCfAE/zZF7Wo15g2O19YuPd1myifySsgI1mg/0
ljt4hkL5kuAFsIlGjFtXzr3X3Hhd0rD4uM1Kizp23RzqgF5DEqL41rLoy99Qi3GMCi3rA8hI5xhq
SfY5r/N+3+qAFu0uqJ+EFfcrieZ287k60AfIFhKLcMNcRV8OL8HcHV4oaOJuO0R4Ngy0Rz6BZoq9
jaszOWsqVV9TF7pNcKxHmrOvajiMBGYXuhy2TB97pXgZfaP/Pble+4iHXaN8RVuBI9gyAyd490nF
OJvuFUW5+ipOcL0CzTFDYqsN3XMWaMewTnR907RxweAjcz9nU+WvdEhvDwx5jUToDo4FZ8Dr7nyT
XsIpEi2cYAchjLb43fe9RX/U9v8UmHt+uZ9XbneXh1MINA4ZT+OknR2JZhZw2OZJ/RFdtumxM4f8
sasKJ9l7IvOfzNQX5z7s1H3YJka9raBJfbWMNixg2GvRJTTG4meUaEW7ssJl5Xa1wEErwVwyGJJK
htocoqXXftWCp6o/Zp1e/Wb4PODNh/hm8XD/+W9Wk5QWe513sJoBcs/yautFuan53fgRFzJXHM08
ZMeYLVd0qwny38Fk24f/LeLshfux3WKdPYwfO5zFmq3imumDH7TNhwj99mMU6cf78eaLSUqcwAaQ
xrocWfQbrhdvZTcKJnxR9lzmZvLIsWw8F4Z/1sLk3VaWr6FgqwLt42+0Ma9DpVU25kGZZc+R4yPK
amaFwJIiLS6YvuAd6rb2Dw3awbhNNKB+9x9zno5kbEYnwDNocKNNqV3H7hpr0EXnps/DgIhqBAwV
28rM3QQ20sxgqV3jdw5x+a/7UefL5zWqTH8sUsjt82SU5JXpQVBMn8d2Uk964f6pmU2IMPz0QWRl
srJZF58RVVPEH7kN3DAOklhhimy12bOtCjwcA6ZF+mbEzcLfl1oAG7kMzCecbo1upfq4DcyNhz46
JYEcx897+FXop1FiDtlz7IfjUxAXX7uugqepZ772ECVDdMZjeHjn1mTv08KnZob2zdqds5+zHhiC
lQf5c+AiyrIpUsNrDmlkDmKXW76Bk5ZoipUL0NKDcpxSNktmLICw61XUV4Gvx2qUP4Mz1A5G2ngP
qoGFTYCN0Qse5ilAY7EW9HaHomACHgT+lZRCm3fsgrAfEYgu8+dqNJp9H02auQ+CbnqOa/wY35lY
KVkplkEV4akCq3uusNNUkY85luXtAy0XaIxiYhNv0kwd3tviJxC6D0QifXNoOrNXWRmaj/5u4+1D
n9PEH03zM76+/UYa5pxhW68pN8634ms82VJiyCTvybN4ItY1RZSOt4+L0jk0OSszL7i/CkMMW/po
7xOKZHzJ48lrB09Gk8Oc5RuNsZYbKrq3T92y+h4pbQWP146OISjqlWp8fha+hkJZFB4BPCMO6utF
qTVAK+h7oj2ewYouAr3d5oDrVoocee68PXHlgoB/QjcFfU8PJ+/rKFYlYt/IB28/YAa8CRBd2psh
+uS6lmcHW+GmUXhiOlIg6Pv7SfT2+YhMOwwIGJdj1ud1ZFyjeq/Jhbc3g378KPh3VNZFf/zfosyu
EXrgBV3VtUQZMg2nbM0+hDay3fej3K5C+Sxy/UnHP/p818+SCM0oc6P2EIVTpXGZMLdBEY4H12q7
PdKi3krCWnp3tKNgYABLpAs/W4YUdVVtYj+1byYnPkQT7n66SNe8x5eeCugo6xwaOXTcWRTVV8u6
BZS2ryfXfkjoxoWbWs+d/VQY495miua/97kAq0qOFzUpnBZ6e9fvUXUmvxtaLTlMvVs8t/ZYPYcK
ImX3v9Y880pHG5TlwfJIiRrQsddRgkSzWyPBWKaa9Gqr2pyhAzzYvTuu4lXnamtwoKRkFNolUqqJ
W9ts/Sl2qSiNjj9HE1Tx1xSe7BEGlDJtM7Bh382sa1/I/9HeaNww3LSF5Z9bKKy/g6zpcPagLbwm
9Tk/7OQvoiZk/Mo7ZuA8e/pySoFC+CI5eGGTPWZGkz8NZZjvIHUy77Yn7Wlk/riSzJZe+dugcqm9
udskUVDUJXa+Bzrt9aHVan/nK9i09jH+t+//ujShJfCASoLi5TqUVfN2lZBQZlhE1ISYCOJx2475
Q48O7Rp2aunBQPBQmTEnotE3i9b5SacYXYqOfhOFKduDrbKlnmrsA0P/aq1Fc7Ml+XgW5ZEco+PJ
NJ/d9uj3j22WJ4cKQ/GPKreYrTphewf9tDhksSNWEtvi40nZZ6kmwRE7Ox4C6KS9qXMKjGal0zoV
w96InHxXBVRl97/bzUlEhwtRLP7noFsBRen6u+mhqQe51/t7M3cC92uvcZN4sCDk149mynwfpm3j
6x3GwxYuGn0l8PW5/wsWHhZ9FMgy6PQx1J3fClEFMQIn7pS97gvrl1/bsbYbMqN88a0IltD9YAtf
EpEOHpNyAgTuXBlQDSbBuaRSSSTFYGPVHuFf0TolHN6YDrnHRaqeyvee9kiQckUDX8jmoKyXueHN
NszTpKXx3aSHUWTOVs+mdlcKvTtMDChfWLPdrg3qcDslZbDyuPOvy230P7uECymzx/mYvPVtbFcm
oztlAE+mo0S8fI88RCwi1+4h65hT421tPatPcRLS0Ln/sudfVt6FkVNiYkQDF6e32dqCKB04PrZ7
JzVz3RqGvFf9BHFl7PtOM1a2jPxvva2oXmPRIYSqyMX7RqIWuGqTZE3Yn4IGu4J93WemxphjrB5T
I9LbnVclcfzZtQPx2OLy7nygZABvff+B50meHyG5LbIDIFWq53WqESppghyvOPWqUzz4nh588uLR
/QxP3/s0DUp7sDLd+3w/6HxJEwlGOvc3ubhc2pTXq6vl10xO2QynsFKH+ndTJF6qHuA6Gy1qMNrU
/shJI+HL/xZV/qo3a9pNQkNniiROoo6n5Js2Oam1EyOtgT9NuyEjcq0Wf9yPebuemHQCsuBCRa7g
onodU1UKq4dOiMS40kzuPjeivt9hNJRoGzdqxBq4Y+HFonNOtcchw9aZX6r6EhttKuXxhDigfexR
iPqamJzbPRIz5bYb42itRLpdP6Am0fKhqWNTjc2TsYIsWeWG0XTSJjIF4kWtKDdV02qPaqAq9kPP
cfARfXJvZWh2M4KQrGI6DlD5uPbARZytIfActeVHozi1gaZ8dWu/6zZRFjma9Dh40d3KedB68GIv
fuPb8aE2Q+2rr1hO+hijB7Bm73abtajcyBwaY1+pKDK7oyAt3xZ5Hw6nKu6Cv3AaCp6SQv3diUL5
wqZyzkxk4s8cV2uI5NskIktGBrJsJpAhc93nKe6yplIqcQLjPxygiAW7ALT8t9JqtQ95GMafRE/X
y/Sn5qxoNhoQ9xf44oMz6WDYIFGcc7aK3/dabTl8BvpaPZAF28PiourjYRP0tT1twyBKv1VGlf62
x6b4dj/4wuLDeBENESp0kIBzheKQVl7nDzx8Gk7KHnBc8lx7g46cxti3O4HaIa5aar1ytV+MyiVO
zvewiJ1X6gOTAOZJjjiFKAvtR9MZTw5giZ2uJnB0XaPNj+TMNXzyzUyHBc8sUc7dIH3RXpodTYmm
hlaLLdnJ9cETjN6g7qwqjgqIDqH3kvlDtO+LIThYiXVWZOWn4et0/BcvnDkHRxb32BtxOuYuZE3m
8icl9PsfXmx8D0M1jDd2nSmf/TCqPrdK6B3uB5Wl4/U5yYOjMy7vIRIVKL/Hm7ytjlE7aa07cODX
qOUwECw3UAv8X/fDLH1WykoHAiTwSkZk12EgwsuhWMrEsBlqspczJhtXVWBDDnrkBFujSbTziF9n
uVIHLJwRsp3oynzGNGO+hc0xHfwkyljFTlke/Kz1X0RV/5E3Wb6ycpc2K3FsE2opN7r52JYrotrp
TT+cJLrrjwY51684xLgPSpDq4uA4Y3cO9Nrj7gUIdSVhLzwlZz2kCcwhSZXzr+hPGMbRsx1POuNi
XHBIGXofF/WTMaG29HD/Wy5kRbqzkqAjaSLsmetviaqGOwVRM6JR2OvcQUpjF5qt/sgVuzv2UfZL
p+P6jz3Ef5hGXP68H3xhIb02wRl6AsuBnnQd3OYSP/WaM53M3h/9AzVll6ubqKz8YIsSmxd+yPuo
U3eOiKY1uZ+FB4eXBAAAKo6E7s5Oxc6Im9hFzfsEG6z7oo1ejuUBVtX90ZzG6OS2Lg2GOsbJVW0V
wN9x1Odrbt6vsM7ZhiU3wg/iav3Kt79+AZ2Z+Pi6KXxqz+2JlHuWsgsMq2+ecz2asAVSxrQItxX8
t3wbTE6gPuaTFpc7uhC2DnMnDqu9Kcfj39UccvApidJi1+nCUfuV82shueBZyjARliu4pnkZMVWu
h8y9PpzUWowX1/TNraNW8RpxbKEww+8GcxHEdUjfcxWWHvN0Swuz8UR/IXb22qRme9PovG7j21mc
HwerWzPeXloKzNgozMDD0g2YlSSwtMo41sfp5NEbgjlS9/3HKXbUjzmDtzPFo51uBs2tXQSXjfBj
XFar6sML+QbENGRvmJq0IebDBDPLPaW1YvVUCEdrNyM4Y+vZawH+btXYKl8Q6zbDrVu46S7q2Rgr
iXWpRpQJVRJFSTlcsq4XIsiOKPWjXD25RiCOIWrzF4zIm3zjadGwj+xCym3GY+M/uKLvooOAZzVu
wM6omw5nkpX7x9IHceANknq5/3AvuP41nHlDoWWheopB5Gyb2jOfGmzINiiNZvsBpXYOGhT3FQSb
z75RBSvH6FJaejXSoYku28+z8KFwQlT2NO1EG9H5mXWT84HZTviEyY5WbKmRw2JnjxLJcz8dLi19
igVWPu2E21atq+ghIlm9drJLQ/jRpsintPtYc9Y2h8x3ldbc6qUT+f/cD7u09qSppMtl0uasm2Xh
wYB8ryvsqlBJjJ1mhMYXd1TrraaE9g5QRYwGNPNBIx3Sd2tA64zPgPxQr9CwmUPCUz/DhykxlD9p
Y2ZIy42m8akpgRCC9cFm7l2P+coRhpgtrxxy1jRvRVmRpVZ1IMJLH9W1+lnVc11hW3ujvwN2FFCW
k/J/kyDEMS/zZg09MPu4/wlP7S9VRlGJdGf3W2eySsBsVXDxa8zzvDKLz1OeV38lXl5/AVqVr62m
2SZ6DchVk145IzaSlMznb4pBFC69QBROgL+CcMVu4kq0ryCrGbsWHAMkTFNxhl0fu2O8pYVVJlso
JMrayG1WzPznV5DQGLeRXph5XP+KqSo7rZjK4OIgkPkgDM/fGWNj7SqbFuv9D7wcSrpqA6wFyzg7
0RUrJf5kBRdtEMm3WpeiKro32But7Z01sOZSMApsAHVcqVjEs01jaBCp7RZDVnwfh2emomZ6KNOq
VHeRFlnvLAlf36ILREuyaeU4ffYWAfCIqXEr/8+wqjW8mBODSZhQmmDaN6xp53D/TS6tVTICZwFS
J6hnzN6k3rRDUEhBHqviGiwcPdklZem+jKEINoE/rmnELr1MiUiURhGI282ljUDUBykgBeVPE3DW
pvQcdNbSPsj/8MwwXTMeWdgXNNKA70jNcjAC8uHf7AuzRudRwVjvT/yNQ2aK4/Sk4Yj+2E3lQzP2
3h+0npyDkSiCW00x9GtSAAsPyyyORCTbevxj9i1LaG/YfDfBpdXG+KHpxvbUhRgGV2YFtuf+h5yf
63LhEAwCDJwirhPzKtcCiA2wtFOg4Rd1/tEJFOcXzIU82rluX+0zEdcRvWkVGkM3TWqxlVVeus9x
kO53VVO+295M/iDkTCn4JVcOjvj12/eDIRvSVGNplZo4prUDcJxBi7Mph7Z70ngHa5zwpe8tp3MA
e0kNN+87SyKlbkIru5h6/0/gZFO2g1nhGduG3PfgTEp09h0/3fu+QYFnrIVf+txSoQ0sBZ8b8M/1
Awc6veo08rHwsWgCpK5AdzmczB85iX/lXr4Yihk2A2YViMOc8mQ7QdcYXh1fuogR71ZF7gVsUwtp
ZTOoafW+wcfr0iLxyfY/JSNom+sHM/UhHtoaW7506oz6c1Famfpix3YpvkLecLzt5PV99pM6qjnW
FrjrT/fX9kKSAuVDCwlNSrSL5iUrSA7fD1I3voDVGmFCo4n7DwBT8w/HaKz+kNlDuCaNu/iCpd26
JEBJ0M/skalj0GFS4ouZ2+OwtQeapNuS1zyd/XjQvt9/wKVosnNG0xZCJMjS62h+i5vMEFUJTlOD
n1HzVlwAz1nmZvrfkRDm+9oOr9+TxIiGkAOpCC7xdbi0yxANUJ34UpjYW20EWTLftU0xPVROwRz2
3zzcf6PNsrCve36hBVF8MdosmT6N1VT7p6jwrF9uG4779wdjjiItyqhwKQ+uH82Ko8nsFbxo8zLx
289DnMbudkJw0/ikt56/NvScFdSvbxJYIUovMufcCEGA7i+UsR6jC3YcfbaxStRV9BzJgk1mgLw/
BsL1CgPMX9/8QkdWtP9iZ8AHZMlI4Q0kUK4ft4SqWwSlk1yapnZ+NM7oHLVYJPtCaYxPXPKUtWNm
aaWC3pf6awB1mAZeB2xNu4v0yk0uQqvVaeclSmZvdHR2xDZTq1Xe42I4CD1czaRP5vwM6cuwb0sk
jC92aAgs9Wpt4paoOtm2dUW9ckeRL+tNi0Z+TPB9Eu6LhQxI8lmhN/ptk7dpnF68TrjViR7rZJyE
aKLt/TW6kM48sHY0g6QE9Q3bmOkyY4DKyC5+NtjpgVG9xWggEvV4sCplmp4KJzXXdMsWgzKKYI5L
FwP4w/WHE0boVL00LuwGP0cpa4Cov1G6QTS7tkgM+6Cho7pmTbjw+ZjQMwpjlgUTZ34xCdC8s/RK
TS6KVYdYWWmwHrCTqCq/jHZWmMf6Sq5ZfEow6fRSEQxFzOL6KUe9HoKJ0enFqkbxl5cPD2OgG+UW
94Wshdci2rXLnqzh5ovmlW7DRBOLsLk1jdYGtG2jPrkANMw/mxPZFl7HZHdbqyLLPkOTtbWjqnbO
O8GHr8sVXzmNwhagI5O/62edBrt10eFPL/BZsupgle24d5ImM57TCdfxbTjoRtRtgtJX3W2tZL37
7f46Xvq6kJLl9cGTcu7yz9+U1+iL9Woa2NlFz5Lil9t7yrPdG7a/HUQ1HN8fS3/1spMVCDPy61ge
OLY28mu8GIPK+hBpef6Vq5Hvb2K1/XE/1FIawFlJaiRCcaKcvA6lmC2lCBrpl9wPtGGXja0T7BmF
r7Wll14fyBWagRTHdAJnqbSobV2YrZNfgtC1/oaw6mJC2OW7Is7xTr3/TIuxaHhKjipt3TlQNUtb
GyNnL7u4jZU+xMjrv+AE7Dg0/Yw1P4XFWGRP2ktSJG9+Xw465Nm63EwvVcJI/zFJRHNsc1LEEXOk
/I/7D7a0/XTqNInnZBnO6RPTpIVeYeFmmfSxjUmEajGfCtJzInKTkecw/K5NY3i8H3TxCQHfMl6l
3gftdL1CmGRPRZey8OukMT+kbdr9Gq0aII7VIkK0ux9sKaVxM2dAxL2O+c1sm2dSqUFTWflxmqfO
sc6NbNxEzHBywGt6gF10rnbd4X7QpSfkkg5ZjUY1jOPZHvCQ51UiE8dOV62LaDN4aNoAW3VPZeCs
cZoXY1FMgLHX6AnM0Ta0/2zdn/zs4lkC7qnt4pBQWAIHIhqUayzApbeJmA0aH6gPs7dnDxaZDpCp
1Eb6D4hLdjB6aOHo/9T1Xsvq0H3iTvxO8t1rnn4bcrZaXFSVSuy78kvWKHb3IUqN/jvmRnW1dSu1
+wyQ7f1+ozr9L3COJGUoWnOWeFy1fSPStrjYKhZOTegNH30l0uJNj//346jF+Zf7y2XxrXJRIolx
4UdH5XpDWFMzlZqXFZfQCbOj4HNubDtSt11WNyeOpzVE2lq82VcUVpClZpAXF1Fx7PGEfERaj+Zv
au/8R6qV7goCd+lMYHZHtxEsH7Ims1w9NiyXoKmLi6Nmdbar7UEvt03hViul4dJeoEKQ+tSIKvPP
6xdZDky/sF7hRdZd9RfYL+WhCbLiUzt67xNNeV2VUnKHAgI/Fs6760hTK6Xt8r644CEX6/sUcvaP
Kg1XS8ClTyVh8KBTmbBQJF3HgYsUx1idFJfYqYNPWVH5X+Kp6cAhDZ/zqjZWWhVr4WYfSiDdg05M
XFxqV5q19UzbGK5oSkH/Xw/Kne00/+LKifwhYxy5+uWI9/oJqZu9qdPN/FJzLTV3TuwYB9vP6uqL
VeuJu3IcLK1EehII8AJllkYd19FC3KeSIBQFOuaW8xIrXVRvkqq0Vo64hYstpTnFJaxAMsn8nieG
PvGb0covHWrp/snVQ7U7pqVdHUtuLh9a5tb+tvbDQkX9r1zT+136im+jz8481WlkueJSGk2G+iko
koCxWKYV3iZxJMbHk0Df+yls6b3KFyoVZqSC6CyF5bWdqlms5Zehy2Jx1BVNVIccAOi/isPND6Mt
eF5zScOqzWjoc1W4ZFqulD+9SBPli0f7Zw1xsPgOGSMAeIQKyJK5XiixM4zFFHXshCrKlGOY1U/m
UGBwkjsfw6Lw11znluNJWRnE7xHIlH/+5jZQl5OvcAssLubg99UmFX6xG4N0eqirtrO3oeWt6Tss
rlEYz6CyEQphXHcdMa+MpKwapbgoiqif3GJqtjniDP+AxjKO7NbmE85S6eOgc/LdXyxLVSfD4v+P
PNvydQsNUKRJeZlAluyVQYwPqdJkmKnn4XHC2/BPr/SVlZ2/GJTZrdS6orc9zzNFYJdBmDbFBS4i
Vt4KRMdNKdwExDtTNpU03m1dYa4dSYsbA7wE9xSY/PS6rt9ymYgSOd2AhOMyOzkqXeK4eyl0sXL0
LT7emzizr+lNKh2J2KZoEdXervroJ05zmrsZTZR79xFy1s9J0LYr6K+lAxcFa84ncFjU17OokTl2
yHbI+8OUKcMxHoAlHSpjKI0PEXCMcSWtLoYzcKCQnXuuLLNNya2h6YbaSy6mlejK3xgedcmz2lml
3W/ktDj+6/5CXfp4SO+DagNfAWlpdlq05sDZG7Y5SoH4Dm00LaUgrGqISsf7gZZ2P/MBKcNI0xXq
6vUqsbXKKnA7Ti9OUkR/t4UeTA8FuqH5oUQZES1Oy+ge/kVIefOj2cvUe84BmfTRUEevzS64N2Xh
2bMQtPqnL7S2eQpaPAe2qRUZ9Up9Mdd+eK2beEIYAmC8bw0nmaFXjho5Ct5xU2D9aCakeg5UU5n2
WzP7YtplZprqx65HIPycilRz4q1Wt4aVMvYTYbdxCgQbj3XVhNGHkWLv6/23srTCuJeiuCS9a2mC
X3+IprWDDmohK6wMpi85Qqb9ZozT8THIPO/L/VhLW1aiOsD90rSkt3gdi9tvm0eGkl46BFjrnRqG
pfiit2bsb1Q68Vsvib+77pTZK3GXVjWUV7YQD3gLsAhbmsKVwabt6y71voH6b5Voq0GbWJP6WFrW
sgQCTi31ZectrnyoWyUux+zSuB0q03rkj//gyaue2sTPv1uNNq7so6VHoyeMtRUYAG5Us5PFSQsk
g8aIRa1k7fApbKc6PdaFm7+Tm/a6juXmAQzKuOQGM8IJZk1Jzq20TVIj3IBYj7oHV4X5cWjCUbgr
J+bii7Qk/Rt62i0fOyt7/MNtZC3ydhiOESyjkzvh4LWJ2shxtnE4DP6/eZUQfOXwnVbW3KOmTlCf
VwGPXbQYmyxotz7TEBOdqd/3d8Hio0myBQUda3LeW0uycsjTlsuvrbQR458uxKgzwppabPV2AFgV
I6Kx5rMm18G87SxfJhMYV0rBzbZelhhFMgqDctXBacJS41yiJqdm50zuiCQvkhQf0OT3H7I4KV9Q
HSz/vv/US3ufawjNWC6r3FRn9TIGPGR3JgYXFePxaOO3qlYiuNsGyBeWwK3Uxq7iHVaf9rf7gZde
N7R3HhwyD2lutkPiEV9h2CocaYWi7inWddRn+taDBdhYzdfGjIdppUhYfFYKLugNkhg2r9nVsjR6
p1WyS5s7Ij4kXut4T4pSdvUPJZ5CfCbqFjOiTZZ2yVqRuxybTCCxbGSE2Xuu0tISUgDmAv2v+gtK
aeacMK+Q6Bw3zf8a3LAxNr0Bkm5lGrZ0kDBUYOaP+vOtUJwKNcUelYaOeyxEj2F0AjfNtUl8nxHL
i8O1FvUSgAVEF6wZgE+Slz/7sGUDh8hNYvrutdC+WUP4aAqdrrvaDcGH0KmT73Xch0+x6tTf9CTH
2MPSsy9aN1qf7q+w21fO+Un37D+Tfw6Y62MNGGzhTIAGL4rfVIfUUBww4lkcIgUY+/WmBFOCTJc3
NC/3496ubOLSmnw9bqBvzYq1HvRF1DtueDGcvjzqqenHezau1W7TqJvkpy6Tx/sh5wQajgEZEzIA
g0EpFDfLIypsxh7H35ibdps4m96Z0gedpqj46ilGXW8YLdnO0wAtE9qrn/zimtB4wUaPh3JNKvQ2
pfFTuABgAs3QANrH9Wt3HASurc6JLnHFzWZCre53CRsgesoqDE32/mAP7VHB2ZwbgpK5W6tNTOe4
8j7k817nVX4EvCkk2ugS03e//hERrYHcyhjoOzEVrK7URfszNzprUyaNvXeiCNki/L5jXBDU8RLZ
gv8zDbJ4xy2lQUTp/s+5rQYMSndpvQBCGrMLuUff3KlLfWrroh7CyzS4Nqr0ZqllB3p5uMj8i0CS
eyvHprQFZ3sPzDe4JS0IL1WIti4+gEkkDqmT1mu4msUn+m+g+bFR67UNQasikOFVDxFNinjvICNf
rnzIpb0EaseVQ2DJRpd//ubNubWqJok7RJcmMSsEWaQqAHQPxRH/x9l1NEmtq9Ff5CrnsHXoMD2R
4Q4DGxfhIslJkm1Zkn/9O+ZumJ4uungbNlDIbUv60gk7GUNt+77tXHnNIHTbHOebByEJrVt4VIG8
fHaAJUa1zkB89kpgAkBPQN+Zb5nXkXvDB9PtgaqgJg/0uuwHK+P2yje8cIFuIxt0p+NNyRT807e/
2WcR+NhSwghwUfwlCai+XehMop0h6A/l3USD8J7wJl6rBt3aMPfMouMBcmOp9+8g3FmWf95V70MI
HggZEehNGxbwfDY+h8DW15loXhsdDS+du46YtcC+rIp7nKM/r3VpY4EHA2oHmky40s6OCp2EN3lr
077O0AE0d7Bk8IfjOo4mu9b8ubxSvHXpIf33HmjJlrqd6YRfRcLYlgLI2flnN0OM6kqZc+n1IVdG
/w7QAvx5dhc1nT/JxGkB7vG7e9dQ/tlZ5u92tcn/c8/AexMj/O0goBPydud0tYP5GyyBX/EYuqsC
mim4zmMuMF1Bnl264wOoF+OIAM0DFcW3C/UxcPBDgmPJKE3sh4zrjn2FiQxrcvj3CXbfpnSpIcfj
SnDSnJk8zDqur8lsXQrwvz/FWYB3g8X1AZloXud5ciFs0qV23yNxLmc9hjdRF/ngk9ZqKf68RS8t
u10OCWTFgSs8B2w0GOJGStDmNaF6aEtCSHiER4b7ETgrGJetChryt24wrc7uzwtf2kigigJztJlk
vJsZMKVhKC795pUBH38CmBL5i59oGxeRQWbw/6yGPvqvFgTguGcZa0YttKm1aV5hFtRV0prsOWPC
ooVn2JUTcmk74XYHZmvD52O+9HY78QVagpFoG4gl0hoAb9+IOYfgU9MUZCKRX0xJABCuaNuO5QTa
sxCXoWH64e9fL7hUW0GCkgS4/bdPMXpKrQtUMF/TGs4nhWuYJ554z3SSBwvk1K5UI5dCW4R84D8D
Ehh6v13Ohy7krDuEUIFGz79L5L5o5Tt3DZvjf4Dpbq4sd2nz/L7cdh3+FkmJDK239j2cUOOgHSsj
Afh9EusKeAWKW3Ytil06JL9aShtqfMt53i7XT3Pqjx4nr7EKeXfb+249tWiauTPbj03mfElqqaOK
OmMs/o+Nu7UoAOhA/HjXOkMYtAbeaYDrR7H+sCwcwmCZI7oyHdz0/8j1McIDoBnjV8Sss484Ww3s
7Yi1qPR0kRIvOkmh3BwwfVrSxCR/PcDe6BYusNsJPJLe5QYwfbdD3DrkdQ3DwZS0j0lWOqsiVy74
S7sFyTva6WhMIJ6cXfCJnoG3d1TzOs0SCpcjOPBoujhtL4vZ95V/5WddOgtovQBZCAQuAFtnRy/r
l75WEum6wfzJ5mYNo6+O5UGVprp5WU1wNXZc/IG/AI0pQjIy87f7M2jRDI0BEnkderLsuoVmonBa
Pv9ESwbC7X9/s2xw1G2qhoB5TmQTNSUcbmv0lfrB2FcwO+M29+ErMMOtCo4xf17tvBhEtxEczA2J
A9oRbsnztxm5PciPelpPS+QkrFBuq9gE9Z3RSz52WasaGKxiMvV5BsSL3hKP4z5tMV4D2Ln2/tqC
5L+nQemDlgv6AueYi3AISd8vArTtYYSjVgsfEvQ9aG5doWF3P865dpdxD3h8dlQNUBk1D918Cii9
8hXOE+v/3gsgQ8AvgLOL8/P2m0N9lzRphCcZnEV+tSoWX01rnGKaCDswa4IycWLu5KkaoVW3Mstv
shliRZ4m5ho3++x+/O9ZMDnC+AGMynchjwJ/0KTaxzcCMPEQQf+qQgm06hIAdHHvty5GdMNA5ZW7
8ay0+bUsykJE8+0KeZ8h0pgP0LC1J5s5k4uJBrdL0WKeTioep0MESuEES6O0NqJsQg/aXFc259m5
++8B4CKCUm4jFZ1PPwMHKnIKiOwTtW64E/Uq8zFF+zrtE+9KxLv4WyE+BYWiTVLtPEkNuRkXurQg
icPe72SnBn0vsGZFrkFKvvMnmJnlk23aHvPlIJD7/+MUQrkXxxD4NDRlztJ+Z+Dh5LgevrC3sGIJ
bXTveW3L85QIdmMcLkvUQeIh6sPmSRso2OWR5GhM/fk5Lr3wzVsNqipAHiJUvd30nculF03bpg89
+OwMlpVEWD8HONW58pO3O/O3uvnXt8UwDRqqYCEidvhvlwqgRa/QlHFPkDTxn2TcTZXPPO/pzz/o
LFl8t8pZyCVyhPjxjFXmuPM+zaarX4fET3femAIa7qn0ORnq7pjEciwDyHJ/+vPy5wcXQwhsUfyH
vzBkIFO//ZGQWmCRSVd7asc6u0uTTr620jSfXNuzpvCFnw05SF3hlQh5/qthcRHBrBTDZkhvgJl2
lo33UFYcfYD/T8BSrkiLoYed5QGTdt/2s1CljZmAnJmQz3JOl7HsWhQuV2rz8620PcOm74B6D5o1
7+6szNNTZlsvOdm0WVBlQZk0LL2xgZYyXMqTv0whIe4A2EsKzBJAC2g/nCu6dBn4amghJicCSY1/
+r6RRT/V/SleM/1k4e2GPl56jWt6lon8tyhG7HjX+MzxeSlCUtWIcBjSUwuV7yITqY3yeZ6TZx62
4z1oAclU/e2GwuQFpCMkdPi82N5vN5QUEz4dFenJ1pj4uGpWT9S44ylSzsTK0Zn4M8jEw3olErzf
x1j2V68YbBL4g50t26qIR2FH0xNp/OjoBQrGmmwJsydFlV/2g00KWyfm2nV0fkfgo26S5hu9cyNH
n+MIedDFoK5m2EMiVsC8JDTLyj4OIZf/59d6YbNiIYjwITMHSfmcRxuOqp4J2IanPoHMEbibaifr
yD/2mHpcuRIuLoVRBy4FaAW8w5xNXIYs0016ilZF76Yx8tEek6LQPuFXNsulpRDPoDwDpESKLu/b
zTKhx5Sg7ZqdhIrkned2egex8eiTXpJrJi8XTgJ+C/qpmPRi1huexS9wzDMwbfvspByyPIxrguMH
DuBJ14Q+TsJkxz9/sEs7AxAEYP8xpN+0lt/+NONxQEyT0Ts1rJ1Rd6zt99qny5UXeGnbw6wAMzhA
ZoH3PIseaBtAzBlZ3SlNOExFbT9N0HNO5ugoMEuo90FUD/slYOk1a/Pty/weHLeNvyGBN1XnX2JY
b39eUk8L8VUbnIQ/e2sOCyV7E0Lr+zBFjlcXkPn3933s2lsFs06nqKOeXrtQzxOiX48AZyy0rQAk
eicszQfsnYzE/kkrGaJRFSa8HDve7cbeLACdxZ1AltCwLl/9DiqOf/6+l948EDe+DxkyH+XJ2dbV
uA5kGJLglNAJTkFGjIdlwAFhDh2fLXPSfIIX4JWc/9Km2m7W7UdjGHh+XqBw7QDaR71TANZqySCO
+Y3NXH7+8097V3HhzcL1A3MKmC16G6z37cd1B57SuGb+aRiy5maAFGIVzxM8VZzZr6Bkm0BA3hH3
ksCHtZvtysuJZdd4XBdeMPyQADvfBAQATtvujt86PH4E1OTaZ97JROESkgoOmlNYAD/Re0VvAtPO
1QKVSOIXaLjhjBR/fgkXdhdMQqG+BmpiFL/r+LBgUUs8ueFJaULuWJ96Hwmfkx0FWm4u7Gr6f4Nk
cMo0Vde03y5cVUCPbRJ6v+il56wyxBM+2VaGJ8aCiR+AllVRMaHEfw0mEwlayVm7/jVX8Qt3MdAo
+OagYoHVmp6lZDWRmasBkzoZoASrOlqnDxvKCXOYID78+d1euDxQx6CW2frOm8Td20+LaS4RWgj/
5ATNwHfz6Ou4XEYiQhg5w2piKCgKiuhBh87AniW8II+DFpn4+9ME+AI+Ll41PvT5ewaPfUR2lPlw
R8y6LJ9Z2FVpIsL1yla68D3howa6EozPwHM9P06p1X46hSw4zSwjPzlEo8Z8jeRUkSnVuaLLtXnG
haODVAQ9dbCG0f09v5vWFPAs7g/BadHu+rXTLcQ2p/WJLSLdw8ND365N1v9d63DLNIFPB5UADiFY
+JzzDW0LBV9AGpy6CZaaEOkKoeoN5wkvUmGFwvia1cqllwoTL0zVNn4P+h9v9xBAncheFzA1WBOy
MqlDUzCMMgrwALo9Ehh1/POevXAfoLmBaQWWg8xCtj3Pb9dRi0jQQKElPnX1Amf3fPZIZj5TalNV
wXfSM+RQTxkkVcF9pY7ZaQD3r1kpXLiYIauHuXGGpv6Go9w+/G8PASwEF3Tu4lMqw1SIwus9Kv7R
vUqQYoxMurdR0yyLX81ZMzQfIc8MIHExwZ5b5V1t2mvp7/uXgrIJCkT4+hg1vEPXmwwkf8tlfBog
YddVhE/qpm2ipSBB2D61AIE9pVObvaTB8H+Ef6wNvQuQjNEReYftNWoFTxab66S7dTEFYglA50Tx
Nikcl4vlVqczWwq03zyST3CU+ffPG+L9fYnNDhUORCZoZKBD//ZbrP7MPebU4QnupjzM16HX+6Vf
4yaXbtBduare35jbYhvUHYIOQBydBcO58REJwyE6JQOzVdrQYddKmhwCPT0jAalfMoi7PAwBHfar
Wprhyg12cXm8Y7Q74T2MVtvb38oUExG0XcIT1rO30H13ctlH9QdNPYyabS3uqYJYX6mTTpg8nFAB
X0m3Lr5tcKS2t4Cb+nyQngG4mCRrgnAc9f1H63YfJl/zIzPm2kG/tBJ628h8IBCN7P3soI8rb2RM
0/DkSHoAkbz+Tljo7sLF0L/s6AFuv+kSA/+O3iW+7NkVhnArB8CZIghCZ5N4BAcIQL4dtHl789hT
Bam4Eg6F2SukGFxyWkEBevn7LbxJhCD4QRHunTIRC9qmiwA8ObWrDk5jN5kPLpUqpxKyMn9e6n3m
iowGgAGYhCPBQAPk7Q5qbRsovmTRySGAYBYYM8EghcTB8OnP67wPC8Ddo6ODvjii+ruYvoInL0Ih
kxPqZbrzUvMESthC87Z2g5zX67VG1qXdgt4ZPHNx/aHDc3YwiUAslArr1eFiTT5NAaqhWQ/DIV4G
cWXDvI/r+HGYem5NAASh8zGWI0UiUeYkJ8hwxi+YlenxlEHUof9hUxOOX30N2mQ+1jMPr0S/S68V
Fwzw34C4AqB8dgGk0HCK3LaOT6MLTdo8jZy0EDyKCqfvmjb3ePvt778jUiXcr9AixRnZIs9vkW4M
pJ9yksYn4KTEfEi7oBvzcO7IwzL2ma4kEvcrW/TS2wW7ENsHaTfmZWefcpFLGizWiZHxC/kol2E5
QJ0kfoiE6g4rI+5UdCkb/r6M3UQZ4eADM1TAo85vNtybLZDY2EHJGEIBGN4DKFjHtrttmICddTRb
W2lAYZ6Ncv+Sd46wjY4IHAggGoDUDcH07Vv2OQSCGGXpaagdVdC1cyrWU6irShfyXZBGu7KNLpwW
cFFTDEU3Us67xF/5Lp88F+uhqRsdIYOf3gIU1n/RQepd6e5e2LHYPRtAeXuz77q7iUERG0qLzlws
ggoSWUBl1zBeWjtvgYdXcs2+6+J66DwiPQPUESOpt6+yWbo6Tmo0IId5kUejnex+jXvxbXXtdN+3
yzXzlUuvEr1kACMD+F5hqP12PZYscOZ0bAwbg2EoJzMjGjewVzCBda7pSb0bNSK929DWW24P0zpQ
7t4u1gy9mLqMZCdwKKPd3DPnY5820H4cpN010TgWoRO0uGUTu5QeaAcE0ryR9wlN2eDKKP99yolH
2SZ+GzAM45eziyFmyLExB8kQrsCugcUX/TTYyFtgNDd3x9izwUsYSsJ3Y90OX/98KZ3TrLY0F9Zp
8LoBPx3T9uAsivljSuAGPWWnbvVdkPuHYYI6ZTZ9nVy2QKM57JdjmMFC3Km5o/KIJxAyi7I57Eob
LumnAVIjm2P9tXMMZtO2v35ryAHgiWQYpcl2tjCzOq+HiBSihWk1IPGeDwVuHrVtUKA9Ns8FbQkc
nOO+drtysTZ5GiMU+vk8WoPpoYIqF0BtehzKyMnUP9A1jYJKUUijFFmgUFcFHY/GMvaAQqsBJ4iq
Fci4oDAmhB4o0HCmhLuTXV+2Oc/BE53jFDqqm8AWIEX4Zi6aJgNupuhDv/PgLw0MG1G5XnuvWYtl
Wlh936zu0H7CtGtcvhLXl2w3xMgRDnCJauiUiyaO6hdH+ePs53UfJAbolM6xBCIg6Tjqfxe+veRD
bBftxKB99Fp/DMORsDsD8Vm1o1CfdT+jtcDtg2B8YMdAhE72GmmapIfatRgi5hNCgLfkmVzqac/h
wAftG38lWX8jxm4BR64hMTnGrgghX7GktfcYpRK+Eq1QiygoIyaGazXczwQAyy7e0Nq267+KubZT
uReujTja0YcyRGbTke0nomV/a1OxhA+UgNV7gqRryPZ+OHUpWGo+wH85DEX7gxSZ2x0H+Dqaf6Bv
Y/pi8LqxrvzMxiGwxKNtDyxFq7cKwL+3+UxQru2ccarTCsxury8w/iESAhHEn5608vz1B/BLfnDn
6AjqsTDb7CDuk0Wwx753DAzs8gUWv92jimO6/oicsWW7FIoJ9G5WoG3vTOu481NChm7dtzHoYSUM
czfPMq+HVc8JNPyFmCNMJtasGLvOpK8QhOPmX4y1jQfCZ4zK8KaLQUD6Dn72wEWpZ21ZVGm4moYF
l9CmnHIvWGXX5SkdCO3zJJCB8guDGdtG0OJwRvvHV0DVQiC2dmZ+l3VW1CVki2Y2513AidMAKAVg
3e0aDxivOdzM+uDDmgv/bO0YF6zARCim7K5e52S8Yw6M3qCnGNug80omB289GMyzoAA7wnXBuSfB
NnAvshkesrRAssDkJ/i1yf7GA8bH2aFdrmRXZZ2zhPvENj44wyIAiww0wDBLZ517Vmqqc0AjEleW
/YhD2ufDVIv4ZsgSWHauGJLwI/i3U/boCRY0ceEp6HfeL7DMnn6Qem1ZYdymmbyKxr2apgLKvBDm
DjMZtyB71Q4upkxrvOICcwkKvpfHKeZ1pYpWb6iiZjVrNTjQKsuNcrLkqwMw1GYA4PG7cbENz2uv
nbN8M/XqX9rJMaqahZjEXYY6Fw3ufhTtC3oyqQP2Zj2L3Sox3POLwKexf59gxLmW9TKF/q2KYhkd
bZqglCo7DprF3rd1L7/UPYYEN0Mfp+uz7hZpaOHYSXl5o9eW/BBsVID1uF7NMuSzjXRXt/AdN572
MLkdoEzuJBziGSsUY2vcVaki4tC4MlFH6NY0cI52J98+TpGdJg1PCVJnJzOSaM173iThj5b7UC7O
3UYvTc6CzNlMH5bErX/UYe/Yr4HgYnwB8cCImxGo6vYDYUS6m+EVAdQPXacQfXegD3OZrWH2WI+u
cm8oQLPrqXHiyfePlNukFvnEMTwofTIncHPooxh4CXCn+vgLDaRDvjO1jBEQQhhdVtRXjdq3Qrhy
56vFJzf4uKP4LqDqOt5B6tOBBH4cti7OAiBYVH9TZGjXHRhYadPlnoqW5UA0bJ8RZtLZ+47+vktI
Dqy5az849Yh/FKSsbg8QIAa8tkW3jjyISarl3qPSWY6umHrzgg2SxAWsdqUq4jGcxH6JPSMP1F9c
erCz8LqbZhjN8s3yJGnW0zgTjJ7ipfOaI1zuNWQ0LRMLLinhYCDkk5F5XxcAGKZjk8pB7czs1ubr
IBBQIA1ADKgdMU83BH5Axo0np0U6TS9rxkOwjGpohnu3LqGh+wXmiyK6Gai1dt51Bli3V0DQYLKs
UwQFb4ew06t9JuJMTND6getgRWFrNCeFWJuGF02ttTggBkr5EfbTfHqFmr1reRUrkKq+GIvtg2Bh
piFBkQP8knjwoaZtj20KCNp9ElP0Npe2B4MRc18zZAWYDDE/9q5izhFrJ/Hzqq1m/1CCU310UaGa
g3B8BiOXKOKW5V2YsdtljusZlemUdl+j2In1SWEOsvF15tZGL5gAtN2r7YSOfYhZ4swc+ghQBY6g
2U7evpWRVTq36GnHewXIz/wBPeaQl8jYOXqTowB1X+SAqaFaySTE/B8t+tpDNTQpgAd5H/U8hewh
Z9BqEcii72QDWeKqXVInmHNYghBW9jA2dYrBAbVK5bNBGpor2HfzA7VqRLCQcrYFvq0Po+uehfGB
QMhgzTchhuwE9S9OqxagR/o5inlmb4LYjKGuTNAn+gbKo2n2WU2Lwz6QJfMVuBeTGoPDOCZ1lptp
hph0Dud34cvSxTmFcjRo6v8oF5Yct2oNa2e/rANjtIIlB0sEYOoxW7+2kxbdz2mULp6Qo9OdPUKV
Qq4vvKFh2xQCFfNa2LCH8FRhoEWv7yGhlJmHdc4Cu4MMAqZL3wJ4S8iwQJw09XMNIekdVBjkDHjZ
ZOh+gPuff0+YpfyE2RlsJEs4K9XglXvbG+kAsv+BW2kw1cz7roR7MKwPrb+CtjasaycfG+ngU1kN
4bQC8Bpowzkii352tGXPyTjSBZEbaiw3Si0T8jNi1Kk1tv4u2YQpvAPRLllZmjiigBRq9Dlq0pTd
CzGk7b6b0nHYq6FFAu7CaRpuosSXO4DEoSqmRO2jHwr9xwzPqrzhXo91lGC10U33lk+1l4tlXn6w
VIFalqaEfRmDmryMgXUBayTJ4u1Yr7rnICB19GC6VTcVQCAK3vXt7PJsD0upsN0pm0h1a9p+JAfP
UUBuSoYwetN3g342QVCbRylTJ/tcD63Hcjhzxh9ggCCcDw6g7Pq77MHN97i3BAXSvvrRrhE+pwmW
yDu5bq9+tIDetkUXivB5mnnwCP3VNcyzwc/kCRDmtrSb3dbR5S78r0Vi5qbsvTlGJgxgPlI76NOZ
whLr8T1uWxIdhD+ZEJqUwfQsMAVgCAp4Tf+OPJRjkXggt5RpXCtS8lDQ53rBhiy8xOmfGZfiR5um
c733M8Xtl7VPgu6HXUEyKGzSxtjNVEADoAT7AIIhVGNy+QUJpsqenFZy/TL7UzTDXQO65IcV5vRA
6vdO098iTxLoZE8tkpkRwVwiX69l8oTwxtwbjeFkWGapDVUONlHq7hi269rnAWmSnzWwWyjOMpSH
ewLsitjLBtlyoS2vW2ACllA9+iNGiLfKE1q/hg7GVrngSg8V2O8kO7QcQwMkUSsh+0bFJIBhQu/H
2D5RYJIKXjAJdHss9EEyD9fg7bIol+29kDgxQ3qXxTxX4AB86NrO/Nu4Q7+UEZ7kI7w2srlCCAv9
PE6XxT6stfUyVFEh0gSIPq82Y+UKC2FRRJ2U0P23C+i1GC/3tGykB9lbJyWJOHDTB9lnhM8+qhpE
KWePYZpZ63x13dEpNYftGmbVaT/s2yCd6ns6tgH51CZjMlRauFOwb3QIwXlLo2jcgR7D9N1kR4WJ
Etw3+Fd0TVRXOUmLEEcCXGefZbNy/7hhABlcgLTJDiTQAf8UhEu8h3jsCOhPH1jV531rWlplOmb6
EZVFostgbtMGUE3prUdfQNEG1SIYW219cnnaEBzroElucIMA6ppHYzrGRdNKtSONzZYy1lkv8Eb9
GbNv3/R1CTkPnRRhYqncr7BDm/MwJW3/iY/gEe16NxBrmSijbNmmvIbYBlQv3KOBcFVc+d0I+kAj
Wpj+BW1E7MdVj4kLUa2O22LgICK6OEJIscgBdZU188cVXVQAKYDQzjSgvZM39yp3mph07BTVJvHk
Y1rbIEG2GYe0CY/+YNx7HjLsVUi/86wMYlRrqLFqyC0WYWiy6NYABBjnrJUrLVQ9LgTXTzss0CpY
fH3H4DJU349ACJDvoyf5UAIrCIyrUjSZHwYnI2thgjmDSUJGyMc2iQHiw09KnLIF5utrCicbHL7R
CV5h68LM0ZN1h2mNT3Vw9IiaxxvhQw67oJAmGHLmTtlznLDoH8gO2y8Rklk3N3IBqH1QVqTQMfBs
V+EYB2PR4sekX6FZ5TaFozB0ga5Tt4LLKNrgGKxd+NSj4EKnZPIyebSDA4ki6Q1BnMOf26alGPk0
58w4oDvUaWb60jHWpAUXfHlQrQeckEcNoA1dU/vzqeWhxYUASd+8QYOyKa0XjDTnm7DowbCWBAXl
InxFyyNjO87SOShILwZZSDjYi6pZBUBcQUqTEKKZLR3yIe1jCzmxHnFu7WFHOU2DG+ehP6c/s2Ui
nwcKOmOehDT+6Y4Z+Yb3uvaFbtj4AIV/4eGvansXORs0we2iJUHSkTVOJbKQdLkvSPQKn6boJzVL
vxQUKgG2iLOl/9JCRZoWguEeKIEa5yh/RDPUx7VxFbQnOSDEftCxCJBPtFTKOWRI96FNHXp5AEvj
b5FxtMxbTJlNLmEk/TEeUZ3kzDdxU5m2SxxA5JKuLTSEE2BtqVUrSseZJweXaaKeBt2PWVGjjXHr
LAZNmqVX3lRJSPiDmYks08mDyW5Ew9DWquD+2LO8h1a7VzBUJ7TQfMySvHMMfcAet2MeS2XW/YIi
5CFu6YY5ryOz7OBhC9lcJAbzLdR2YHJpQrW+wm8ThZ+u5Yr2gDQg2BG4cX9UfsN5oZOw/Y76jMOM
0xnteDDb4btdwPD3Ck8yBjmmJYMqd2Yn7zEN1hYuxG62PDph2KqSWQuB5wF4qVsNLaU78CY6VKu4
ITVu30n89Kcmdqsa8jSiYrPD93OPS7oEXKqZigTcY0RLA3ZH3hHUxbljMoxO12wAp2OKR/+nwyDz
WngT3MoL7LJuLBZwTD6EeDKvAtiL0Gp2rVlLymygyhZdiyRvmeo/isE3Ok+NQHigEzL6ksTM+94H
rllKxT2vKRt0HvEspIkRm4GkelSBgVrPEDv0K/fnoS28uHWdHBUt4O6R6nSJlHImuxXVyR2wVmiD
gl4ToaIzoDxURMl4wZ3RgjOSJnP8SXNU2XMKZzMUvvH8gkH5EOVBtAY+ruc1MDtEVgAsdQNsYG0m
P6uyacYHbqYUGU66UhQFXtCoGu94S+F8MJhpyef4R+JsTpC9b1nht4mEQoDFuXG9l5ZO6VbaRt8E
a7wvpoURUjbCXa1w66G5Vwu6LbhN6vSjJHZkuzGIEXEpID8ylwDeoAnC1+B1xq3ZgUsRCdTlaB4c
cMyGAAam0uvzSU8myJtAhkk5+Ksl+L91X7kxXOXwH/YuTgGfqS69lfAObwdxIp+M59VQa+tD3J+D
jZGEJmC8b4j6WOe1bBfYPRIPknmJaHxSDhHv+9IbUvc+ZtPsIjq7vsyBmc78Ap4C2Y8w4EzmFBff
K/NpxPK4TuYhT8aFPyEBmkGXC6AumNsYmqi5j3RAPwG9WAMhYPFYEidXFsEcdEMJrSEHWY8QUhcJ
60z4ENeA9OKNeP6un1D95F7vRnUZsYF9Q8rgg3ojlfND86mNKtON8fOAqNwXXFGBAttN6U+3mflc
of9kv/Q+V7zsFcq2fKawjytWaC9Mz0Auk/4B4cVM99wN5E2yxOyZNWOqck695k4hSg+7NQXO96ab
JR5yUInHMV5QtajI0NeQ+dNzU0CIoouQ3QcYPYZI5A8tuolJAcLn2ubwXYXLEPbWyoseHQm6A56t
4zvwtlGEoIGIqoVD+DGHjuCKwM6XmiJkOu1ckAhWmRWyi7E5dWg0s8rFSCX76C5rjcZmrDtUiqCB
We0wuG0ZjTcbCDhcVL5ym6eYOaF79HFidAH/yUF97xwX0GjejaG69SR6/MdagYRwqNkKkcIMyYAo
Ibk5PotgbdB3GX38ADL4Em1hlMlzIe2UoEgXfnhnMU73cjPAShlga7C698RAraW0i6L4J3MSkiOS
EeMWae+sJncDGFEXmJhi2OQNEG85CAMVkiJlEYg6Mw3xt53Si4Daibb9neOsw1wuSB4g9QGJHffg
NkABslHE7R5UzKbBHASgo2JzC8wKlORwFcKEnU77XqoB9Vc26ug1iZpk2SXwrYqKblZNn6MfOs/f
BTMRJgoOis+iIWnSl0MadUGWr+nAUmwAl3tbP/hX1qTWjyuKmvYpXX394iPTg5y/iLHUMIOGf0cb
tNf3A1HO84wWr5/LsR8ZRlALT3ixrI4HNhav45+hLxDgBpis97lkGWrgAUq7OPfA9jiVRllkitWf
/KPIZin3A3AXLwSgy75YyASTSj/i666O1PgytlkL50bstKbsUPDB+AMw6LhCpEfPMOATTaow6eHg
Ar0JHGCqZ3fXxh1uO1z3okoy9j+OzmM5blwLw0+EKuawJdlR0ZIlWd6wZI8MZhIkCIanv1/fzWxm
7JG6SeCcP4o6hVvYXhwlol+WFFF1jeQ+28+OUi3zjdMX8kD/5zQm3CrKfbjBtooAsm3fLyGKrJcS
08aULVOBZrRueSlpcDDYHXml5yWNC5bfCy6U/FlZWqrDPPj2C3duLLO8tbpf0zL7KtkN7eh3JQmE
3gF4ld0nXlz3pQEuLZOBhNI/NW1uhFo5HAJUlM4DeEQp+ZdyKBw3nQNPXch72+dUeu38j+9efM8z
DatJzTzwrx9Ctpuur/YmsUZvhYxQsoyT0oNEOMZVI6uDrk0sD4Te91HahFPzt3f3YToMFItz/+6b
eey17/7xbptPMu3sDye2gVbCFDf9tYtYtrMtKpw8WwYzf5ZtH3wFEIL/crvsv2QsrCLJczHaibV7
znrgcmGqqqYWNGxq6T2/r0l8ORBRNvVZDSDA78xalwx+vT01ZhopG6kIGeK7DTdeZq979+jJqSkW
L+RI+LTx31u2HTuNhn32GF+DcE752dr+KJmyAQ6niOsrpwu7S3pvL9bDzAn9cHsr3ygfysc0wm7W
HnK4jP0YgPS8qjW8lRH7NCyRYrJmZd3u6rw56/yKkKUrMm/U+7OauOEOUdfP+10JKrwd2LP4ukp6
kuO0NQIuyCGfS/KxG69KAwqHx1Tnyl3SAYykO4xkiegknpGSJf7aFOxqUb3zORddQF2Y9vbHdr7p
vVpm35UvtYoVWMFUhlk4qiirGkNEU9DK6AiY4MijZ03rX5s7PTjIrZUXsyxxnXUr7AjM3ET1/JIX
wB+V1xfH2ev4BDuxAKX1qixe5z4AVOfZ7X719royKy3BUlMtM4xDoue+e95VqVSmHFG9wbVbZQrN
vX/nhs0ok00z+ulQl9Hr2isVntSu8t9xL5rrIkY930tWpkvpF1PAeG8vb5VPIUhaIa1Y4ZZ0R4J/
HJH+q8uiutS7CuNjlNfhnvpQR4LVThdXwJZFJz7c7VV5iMQTZ9zHJTXWVNwhQ6rHtCHPfshqLpor
67Ci0zccXZ21xFSqdNxQnKRqHIob7Bb3FiYCgE0wVNPD5dbyFlKgdvk2UZ6gDj7EE/MYk1iV1VLo
V+bp3hD4RZ5eshS1Y5LZnfd/bh7R41k7/f7AL74XD74viuVaboZd32l9+RVtTiGS0YBCp7dY0AcC
cyvObiJ7P4ctAkKPypXgpUo186993ESebC1FhOkMOLEdJe65d2vF5GlBy33mRSDePGnlX/iWp4i5
pwas3naWxAX8tU6wCPfWdXRlTwyeXfh3LjOpSV1v6972Ueb/Vk7gLWGLrp88jKRuAvDfz8laIYJM
pWWLz2oVdXeoY1bAFB31Xh0E6UwQfG6/OklLjU2TtrO4KfRqB/ypHuJIJSbgQcwWg43w4Om9ZNTb
Bj9IgnlwwqSPZVhm9LzOUxa5EWyi2nET8L8dF6gR4XdtgudJmWwZfXYBayw29+rPStipmScgosEz
3XNIig+W21WTLUTsZPtftVI2w87drr9CMyzyuPmxMBmAkckvQo6d8yhQjzZHGYD2cl2X4f1gy8UB
w6Gtyp4roANuuL4FLmBPxN+tNnO0vcbG2xVY3JSDsXk3QrUp5s5tLT/cgcfvGBaFVqTfd8V3pKJ9
h/LSJX+tDAsvE/Cl/PnWWaJzyUYTHWe/AEJb7dI93SoXi5NoYBdO49AN5lFjJw0psFpAASE+DHvy
yCR7wDqkopRptirZ3zijjwi/8uWc23pWzCGO/bNaw2I/AV4zyNK2uNRZSEX8+lTiCObNaVpw29uD
/oLVaewOpllGm0uCRGOy+wtip4AC431ZEhkEy3Aq9eQc2sJT+tgPM6HG2xwNdQKCEFvnwGv8D85U
Hs4IIICnr1nklrjB7AsueIYSfOnjdjfUowaiXITeEgFkVSYamg+gXlZrlWmpozhdrKBUqVMVzI8x
y3KT5F1cuoceaPrD4W3Ns3V0SEnqyeavEh49/qmkXV/baopf917wOqN5A3403X5zcHlr9bXB4TDV
dOgWDoXcHPtc2eO2M9X5+ZfbxlOeuGsz75kViuIaUnL/oYsCGTPd0+wJyEvi5lAFix4Y69FcIHQj
GAbawJQihVrw33HnViYl4LLes3l2vF+dkisd8sqNHsKhYHC37GW8h8Do5QnW0G6vRHPm9YNot0n+
xGamxBm1CVe+TWUazP9gb59xOStIsXYJiztflZX+4ImYnGT0ddM8VkwOgPO5s1QkbQcGxs9t3epQ
FkPIcR+WJjrKJYflEr77EhMP7xzWtRP81/WtDqJzZM+ATrN2+HBT2G2PCwBM+85rWLR1kseLsz00
nV21rwt3/ntOpeL26mEoqxKfPo/2AMXb//FGd2qP/FhEBLaxn7tPpN7azme92lo95Oi659PiFNMh
Mkz3575ruRKHnd7GxBu94Pfau7pKJBBXde6JsXDP1jJ01quHfmHPNooFp8MUBSOHMs3sG8eg3n9Y
ZdtuBJYZiKNkp8nGP3UAV5R5djA699sA8pB4jKya6JeVf9ZA3ztLOfGk/sWBUg9/NSGKFCxLsVmf
h1Xzha4qcjSAaeX3r9VUiDbdjauqO6KXYvc4ED0YP+8mMOKog94MB4wBbX9XRERpJa4Dh3r2984y
cM1uqdO+85b+vigbbK+3D2m56+LdD34utDCsjzZPmGSWgc3zX3d/Wmz/gPZxVNXBK1mMGSbJeXmo
12H7220t95bh2jmPkZO/L+BOeI/MChnmNnMUJmoeR5PltRz/zAbe7wA5Vv/eUQhRxeuXTZyZYOsw
HOuieTR+sLUXKeY5BQ4yqbKKHyzUI2da/cR9854HUZ7GwTj+aZZ5vHCi+b+IDvXYKMkA/L1juhOP
9uKx7E5YAHhjoi+iIof3cPE/aqq0j37dDG/SRCVtLqz0bjtzcGVe3XencpTNu61XLzhaQ6OBCor1
dwgwGnNXNfn8X+Pa9WNgkdKMfKMP5sRTahfXOS6jPkWYU5ikGkfZJdr48fc+a7gK7OTlWSo/JlFt
BbiioTL8q1xPekdu/9h76cNtcI4F0xodUpWss6q06iDxTRk4Z7KJ9hOsuXt36yZMLa9vXxy0qEfw
jahLRFmYv57TtccJbQTnjVfpwxgNlTkuXa/Xo1vGzv5UtblHsL7tFgco/+5g+UWfkn+9+FnEVgKT
E1b+V9UVwAARzbN5IuWW/4HHHr6iantCaR53WR16MZD3GHdcng7+umQSHRIzjNLhYZQacHQi93jO
9kWbE/mq3pgG2mo1EZXcUUlBZqOV8ejEfcLpOjYMkqwWet0NTfKRx7KwtMP8w+TLdJlKLL4sTXH9
mwGhfUTqarGCBaN/HnkmXbaxmb42Pcg6oqugLP5VGyNgWrDNfZLiHtusZ9H2t5dIPdOFHrnvsOBL
8ekE1T8wnIYJ+rm6gH2bu8eKfKvmSJLP6P5SW9R9L8NaAzZbGmQ6pH3yo3UJ1U/y/QYA+bYl7us2
HuNfGxIg95H2XPOr2Me5A2lsV3HOm7mpUOaM8cKxgnwl2X2xhFmrBG9/pB0IwxE58cnN9zA/Kiss
xwclmiUAcC/87yLqrf/QxMopAWK3rJeNqQj/jlsu1evWWHgn28hE38Sx8ebka1Ufum6dipO/hFCv
I0PYPZqq+orIyibwRCLn8PiuBETGOh20X/fDC48gC+DQrrV9tLQ1LWkZVGo8LAy/KsOV1OtvPRSz
QYzjcNkIzn/7bGNkAtJUgGyZC11i7rdxVTb/OxWjH+eClqeyioiKZmvRBTN650/HwvblkqIQ6uIu
bdCA1Fke2vUhb+KVEX7cA36qIGf7a0J0Z8c53jx2bXaO4eaqnqZsL+pBpHZlDx9Bg4omWUpvJmBE
7VWUmFnmqBtiF3TUJekiZrjxuAwiUYRTMiL2Rw22BHV5laMdr8k6DP630KabHjdhGO68PTcGLYpF
c4jqgr9EE+k+nbxx1aQfSfQzS4RqNdsofhRJvlXDfKU9b3OOt80A8MviKQoWEPeEW9fLD3rj9kri
NST4Sg67OkA7IP2IdRWjOfLmksFRAKSk3RwgeamQF7FIbwoqYyCAcbwGfbEH5xDTn860P8rt0sia
+vKSX8Y/mtWLDKyP3xVJ0FX+Q0GD6Y+hWMcPFpqchVtY3YvMbf/CXaNpQtlnxSa6dzeofm7EZWx3
2SZYrWnRysuxe9ngcf9U6xY/eoM7LMwxY/lPM1ICOEPB9qmcYfQBunfjnMPNZfZC3/ZUWZv5tkRZ
m4Q6P1SNrYrbu6qv9EUBNBLBAtl1m0xtQmLbxvlmaW9RHrpO+5MM87rKRkXdQFJPsrGTOpBWmNqR
Xj+bol0v3Pf7HQGDFuSmV8gm43T6IXea2wi/8hY81cKOsiZqtv3kLAUffJhb6NloVl38BPpjiw86
8sarUzXLuxcXk5/2ed6vh3LZGogwgteuQTs2XtpAPfi4GlX17MilNneGuLZ/ZYeOMsGWX0DuB63r
Eq5qj++b0wfkn085cgIn5AjqmKiLBH1YxWoi1BQCmdR5k+g9Zhh31nJ486Oq/eY8RAFSy6Z4phCz
ONyu+j2LZjfKvyM0gccoymFaK9tvkIuofHzPicGAjWUwjk4+zbRNVrcdZwE3ecFzXqAg4qVpPC60
deOOWL1xmVO8WPZP1BhyORpE+/fxTuh9BlrdTCkdRXt5QOMBbyx6o5uXmkKbT68FoUgXz27dS23R
Vncf9pKyM5C9YdiysnAKSDQElge4H92cJn5PNKfa99sEtKnrIPB5jA9UeJZD1gTKg1+gYik8rXsh
9pNijegedTxbyyUHLIIlJbxRqa16mdbIqg+6kFXz2uQ1hqaKH5fZoeVXHATzCDcSfqwz3Y665otw
yvBKuUyvU9LpPfBFgUzhfpKsShn3n7RPu+OHbNv+ItAstJ0D3heIxjrXqO7Z/Tcia1LtkJeTaArz
5qwJtf5vrWuZ80NHBBIC86PXnVl+/gS0HTsZHLFfpEgJXSttrDz88smefphWmOtslQq3fV/HxTEk
CPm+8ZbxL5+q+LYGWt0OiiXUOrtdSPNtiIYSdiqXDKFh5YwzEsOqn/6gsWZjR0HuPJArvf+ceJ36
tMyFuduYxdeD3VXWnymYl/uNwK3itAgrellwm3iJ0zTzeA7mnWnWb3XtpLwoVYNrtyXj0G0NyVga
GSlIlsp7BoWenCYWhDx83/0N2EY7xo3P3pAP+fNEZ1p52VB0BGnomaUltip0Z+LLSt85lmKwuABm
0gwztfvhBm3exNZpCwI4vtFupsedvCCV1nY+0cR0k+f7SW6FC3TBGMfm5OWE+J8Xh7oCPnwCcP0h
YiCpq6hyLyxBeNlm3nY/5axcBE524L/j3lTuY4SLoT/ZzlDamTXtgKuAsXOYSH+1Bmbxbi0+irKM
xO+dBUqeekCxJuUJ7Y2dwL50y4UL0jcZIlXwvBXtUZgReokk2yOcKjzSvmp16bL4wXJeCPxp06B2
aMaIkMlJnumB66QPWusrRtX6XfnaafgR8sk/2Swh4e1PcjdXG6/jK1wqTTujyCP+pJKc1ChtrJdS
BgsKZTxQVeIJuJU1nNpflP81w0OUo6o7uku3ftS1Hst0KavAPXrsZtA0ZKLOp3keV46AOKQycxLc
16e6LNfl3gP7Ekf2r5BkS+is8MSMBYpZAeJZZ0wsQmQUsY537q1lyepyzoEoqvl4hVD/mSYI5lNU
6txjAinrnQNHeON9sPLlpa0qzQ99620GF/JHN4nHm85eQOt2Rz/fyZTfG4j/LJhdbz4G3BHhPycc
wnc8sfl6XOEww2sVR9Mfl/ca/KN1QOSGIPe7xAKwvbV2SeQqVAu3KcPT+GAPVnVX2ZN3rIVZHuKh
sEkX4Ep47IPKfkMjScz23uBpQBUYTe7DjPZhYW923R9D6O0yHRWh4FdCIL2f/qjip9ZTW01La9Qu
B9v43SsuQLe9k+g/DNhyYcGPRbk4z7ECVgnW3rEOIZQjO41XvdPAove3tqKr5rzzGz/iCa1JcgtQ
xJxE7Qz3GILQuiiDReImFKkU1zZWXS71QAYZMk+i+L1Fe8y6u89iHLoTfnPhkc2BNNFrYZLiXIOi
efuWqiqX/+a9jrdTiOloy6p4H/8ii0UMXIBta6gNbz8umLEPdlnkV4EqYTgY2uHftingWbuxmS/b
JtnbIVVv+nFZaCvVpiw/Vzqo4iTgHkbpmv9u2im8h6hef6BF2f7DFBViNADmBqFB5Up8SVG3/b0p
PYQv3WK8w1z61fs82MAwCzdhZqG63ZIBZucFocz8dzVIJ1kMqvDZDW5BvV1BRtkN0x/uZrlG16no
4589lPHjNJvme4pntqmJ7JRrRRvsc+kY89SP9vzLGtyYoSM2y5PihwPoH/zmo1IM9bv25zXRw+h9
tztvKrotwt5q6bd3rdot5i58eBl1R+uDai2oRO6S1g9JtRypmtn/2jPA+2Bu6nzt09kQsf3QgMNc
00B5OTKwUhV56+EGHB/KOVDHeu2G026H3fewNu5F535wmWare5vsyb6T3iSgUT1WIr8biizuofr8
yXlAQTkf2KOXH2hP/ys6ZDVdwQ/TVUQTCVooU/SkNyVLm+/npoi/MOCR8VHd+KdBnaxw0E8I4QKa
jJ31VDtQemLlx152rzx3rtSnqIvu5QAA7nibl1BNBcHsq+YTJW/8CPd7jOPmR9dEDvQmd23ax96x
Mtt0RzfmkVrY3ygUvtt5QYrQbXc9GsWEf7sCYwXr/TRM/c983OI2LQeUOMtbOQjWq75Z51RHg+kz
pHLBW1Qjbzj44eSmHbvmg18EISLxQY//BcHuBMfabsKHnYKuyzIFkwT6pdvU7qMe8UhpHjGu83SD
GSD3jjr6Zfbe9POhqOqNNJvBDtMgqv1f2tnFjx0H6PsY4Qopejk+9cSp/7cgGGe0IsbhK2g962Nm
ofgtRuH97ERrP8Fm98/W1LRXJQVt5lZRu0fJXXFv96Y9xADRd7D6TMnz5rT/enSWCG36tUgibwgO
M8oh+Hcnfty0f1MaGX0AZ21+27WzbUkT29W1gS8+RYikIczqqH4Pui360tz6Vwe69F/cojgKH214
EoWYfwazZs5RR5QS6wOxld2btDVTfKTUHVAZvvVW7sOrQ2fKl4/15MAYAHlrFHhdvDufYvTQiu61
c5in0XuLeFfO9WJK6AwDkFnWr5J7+5neDv4qMYbOnzK+uS5WXyL487crZ24De+h0E1r3uLSPkGvh
OzKu9p4RmQhRzq7w2a695oPLOYS6y52rJUj9RASx5X2KV9E6rUvU3Fkd0myEQ6KDXrHb9Y/rieLH
GmDMacpKPIZdvb7s1egQbD8p52gGp/wtTO5+lsuoVhwX43ZhWBMG74iXvxIe0H6u5PmgGra98nss
cpe/X+Yl0Igyzm8AAf2CI2lArbIFPHNr3/D3VBDkz0jA2xGwt5DxxW49ARYZ42DiGCG1ZoskvgFD
fHkgewwyQ9eWh6VX7gNqyoHCpma9cxBwJFRu708rwWFFij7PFpm/dCgho4KjrmGPPAAV9s/xUG8w
+iCIb7mcyh81pDfaUkuswM2yl7/nLe9mDFdIiPQu+v8KGmKzKSAsJAm0H7M0+GUbJnZVbArJoOc/
xIyRjzuWCw3Ma/ZvZYObQK6gQ3S9aH+r46qfM1s5oymz4ObHuiIOncyXta+w4cm8O4U6M47Y3g9X
W6VzZQ8DI9pjIebvvlWLlYCuWe9uoaYAxTiCvs/coIM/10ou7d+xGLrqifPLde/rZmstVr0oHw9s
LLufRrOofyKC9BtkKXVntwcUJkuVqakZdtaoLrAJIdqHURbpune13/NrLbVzxelRbxe2DI2Er8ib
ErvP2kcLd4LXo6Znz6Sv42VUW6PfRFCgtEvh7sv9WIYqD5+psY+cB2puJ44ZX0YX7DD7fyM2pTal
K3MuzgVbAI3lLePCEUXQulrHYrTbaH/sRaDC4TixYVTyNNExSxlRpMxg8OHFw1a+KoUk13Dj6T36
7CAdApYjCHhsDe6wbVgVfMTK08kdUXKUWOf2nVlwg284oI6NkC7oPVdYhQXyCeuegi4+tAO/DOhO
2luVMw0IuyGUVLoir1tl5tJRYj92sEvR2WknnfNJQuCovxxsDgDqsivb6IuT17310U67ESfkZ6We
k8gg4HUZ2vO56I9WNEXblJqKPdk6hlG5yJ+zCLmMo5msyUekMOMMjjG5Vn10G3wDb4HdzN3FYK8L
IUKYta8eMoGYNXZdltSTTm5dugYx5oEUb1nfF16o84zfu5wsmDMnWn/xXRRo74Nl/Zpx2Vo/t5HT
8fdE8/HKTrBVwH0J6eqt9RkRq0TczM60Wv8IZm2PjwMsrnPBP907J2IzRuTx3gghwzNQD7ih1qYt
H4MBHg8h5GS5Bw+6Jjw19JHqf0HQ1RPsDLLjV6wMeffRu7MN97w4DqiIu9IXnJhysMvHtcX6Clg+
4/1KS9xH+WlfgxVmjcWM68K1hGbYbVGcZjIi4+jOQq2R75g8Irc8Csct3V8F3WPiAZZz4+sdJzFt
jzm0VvQTOwuuAqsrekJu9z6unhv0wiHax87Nz1gowzwpwbr3S7vhynua4nLKYfhJmzfJLvifFgmf
ViTPIpq3FdWTNWntZMYdkCIDN/Z+9VT0XKTPe2Sho+iCwQf4cUtsCU+iMOAfiRQ0/caphqzw/RO/
YRyebSus0SfjR56bCwb2Gco4HOHPk2DpJeHzBWuz/8tqotn+8iqi4g/1onGqHPATDzk8JxaoW2BQ
PsbzqZdMPoeBH9Gxs0ZPnj65W2FF7oUDPWK0plwYgKhzBtf9PViCZyScauGI9KaTZ+IVOLaUITEr
Z2jFXeOv9zmVIkuCv1X0Wc73Gc5I/m4ISOqKbkCEAQ6f2++V1bvqmU7YpXrK7QgyXIFMjP9mGnO7
K8NmOOJRKhBsIwryKnm1dWybEwyFFl8oTfLxH22k/nTpHFDaA9LeIuehlZs6zeG8tPfkK4gYiL2K
h7NWa2fuREfzQWaHqEDTeKGD7zdeU686uIG3LM8VIiZxnIABcbJ2mK+TLYzAxfAgQ1sXHZs4EKBU
+0FIZwh4Sh2ydjKrLhYns6uGh/8YAXPLDwZFrTpIb7G61tWPVTkvR+4UB9ZgLMNS3NEeayKOARe4
MbFru+XX59lH1c6ksy4NC103j3eeZ+IBpnXSlZep0BObBiLRm/0qVjgHqCU28ddgxx2C4tZ2zQMP
rC7O3AfB8rasLSXJ2Bn49zdOGDHBOuL2ulvQBpmbFnmrUl72rvuHCVBXR9nbt5ZKgZe1J4/Or4LT
pnpgZpkPQ+ifc5/02tde9f/nFNZiuEK4eu6OE8IC9j9EQMHqSYdVVf0e6CPjXbXzzsIKHVrOuHrk
M667sE5ksZgNchRzUTueGj6SbXgPNCD9p4VjxdlAZnnvn/vIn5rgzcldXM1J0TVlkNnlHJWsUVI1
0bUbZPfPcJTEqaD9Nj76Uhtsyyjyrf2Ur2693BNMjgF2Z40yz+HWc3mXpNH8CBdjswW5dbumC/2H
NwXA5DrTn94tOOYTIFA0fseyz532aY77sW5TYFBRUTpWC+8z3Hu7PnronrpjN/jWuCQDH2JhYVLH
eHdRgRfn920Y2AARjSV37ypwXFOtwoHJSYuYMb7bQP37C3qFGdZaOV3/oByqKq4hVywMzgLD0Sdo
B5aYh2lf7GPQAceeG3fdNOLg0B3lhytq2Z8BJmPhnI29Da79NhoO3L9F6PbFR1eT30Vb2VqtgU4g
GylJdqt8nruE8tkASVBFX2e62uAYB98AKjjsjsukr5Mbg04dFupRhvtO29hsSEaqwymdSEYtf3QR
7HSXNNHaozSGB2ySTYxl/DUSFThJEHlRlAWRgSRlH72x8haHAHsSPM1T5M/dfsFXPXR/cEXAcvBb
uOLHMAB13tsRCuoiG4RkSWuXdc5fsGvrAvwGqCJPcAijau4dJfO7Bjd3DU9EFavEIpqL9TQytv7n
74HSV0/nRFAIE8zQJKGKh9fdKuLxVyHQEnica3U8XGGBtACHhBXrRzwfXs5yU/M50cMQLXCczDoq
SFcZ1fWJDX2g0LHx2+ZvQ3xY8RwQdUHtLEkIxT93KXPK0SbaYENk7SjYNka00lLYtZSPcxPnoJsJ
R7Y+GGxp5DvGhqa6zGhT+6cAEULxo7FxWx33ygu7y0LXITPQTu5Tc3FLZqk1CfESYuyMdt+CN0Zf
92U6zaVEwJ5m5jHLNLT0Egz0luIY1/FmToVv2bLPKgNBcMa8CROfL90S31lzHXQH1Y7299Y1Tf0D
bb4/GYSpvHvXFhHXtXJAR5nPMQH/6uc4yv8iTZ8XkTQzMupMIQULoyzIh3D4Y611vm/nTcpwfvfp
jCbRunCIc0okWSUku0DkgN5HRtY+Ab5+xJK1OmsQZqqVxhwH+Fb12Y4g7HgiLXv9QGdhOhwW3D/2
TxddDTcTVRb9mHUemrPHwdno+R0225Ini0gwJDDesAgAJLvOj9z+HKwGxByKKlICXtFoKM9j41Q3
tRi8qAuLbq3OxXbWsTrlDEzzuQ+Z8StGwKoWnzv4BnJW3DXxhzf3xDbQmWPlek3m0Kua/5jrJWpd
QmdZVXxI2Px+c3WoyOYAYX2B95ndtEKwzcQFcdo9S1RX27tE+EVSheC6zvpIBN5f7hfF2YizjIDV
vATFNgUxAGXiKj9XxzIuHfWI2VKUh0hvg/dfHlqhmVLPar3lWJHZRetuiWh55QeUwfgFYqU6YJJp
oIBYeMBACX47HLib3ziIu2UpSBGYI2gMYRlNnNzUmSE4Fnk3+bdxWQ5vIjQrSnt/Lqv2qEcdFv90
znGGTFSuzfIT03W0naRDFAEKdb1KYsYZEO2bcww7IwpBVhLHHtzuz7Z3+WJlQ2OYJebR8IIE3APh
T9Lul+oehQ1e7srcRAEjlRftuexnC+HJgCw9Iqyndrefno6x+8NPBMMdZmLyHURYbdXKEIl76zeJ
IuN4Uj7us7OO16bXPMmDWF8JloC2Ow7bBBqz+QZr0alj6ikyCVBvb0exICs+1ZFky+WrXvxT688B
EkrUS46Lm2xac1Tx/Sax1y250/j3fO779jivhTscPW1M/AcnKidWZkVadxwXpbP9HKq2+EQC5n0O
nr1yiw0oisr7avZBAA9oS8lj8J3ZLu5spxPYvnjOqxHRiAZ4yjYidvd7XYzO9MH4OakPZ8GEvaaK
q2q5byyB7ZNBLByzbcYy3lx43rspyjamKry0JuQCFaxQRkc/rRqDRXRSop4lktG82inYajqSwqOB
KsujqqdNvzpuq5cFRelSdB6Mw4Bk84LJa3am84Tbr9KEFe1z/2SHvNkd2P608wgPI9ELrwjvRfG8
szNvv2tkKeLLJ19u/VPLqCgvPQdruSMvtez4i4+1307bGCCCwjK5VjKz2kGvaOwUZb2ZRe3B/pfU
MvxNDGvGc3hTwxhhOAxYUQo38bVm6+c5VEaohOQLT8RQjkizub25cAN1vxNcPI0HMMaw7xA1TCZw
/8fReXS3jUNh9BfxHPayVZfcHduxs+FxSUiQYAMJguCvn6vZzSaTSGLB+8p9uzBasKtPIUfx6pWN
Ch1xciIO0fKTrYWy3+gA7vSNWxf7z5reavKv1LXx/7rLMM71Bic0lP6dJD5txn3utnN7HFwxcn+P
JpuTlJdUYaZo5y0dHIltQtKTSot0JyGPEpEfGINPk/3UObNjb5JeWv93V8zefAPYdJie67ZPo3s1
OHn7rPBVq/ehI891KM2a9fcuFly8CZywavYLo734jFD883NEZpr3CG9RbzfXGVk7twyDYufh+4Sv
K6J//OxazqwwT4L2+n/A2L5dZpsG6pqbtFbcKF4huJxdMIfNTV64q/wdsQste6bIRmufObn2253X
80Q+ZXkVe6cBWSvcJx1PoJuJ62I4gnwKiPf0LujgtGQrxc4uNM0v8Dtcc0ULrMwgkdDzwkPJDmHw
SBhnDU+xB+hJnIDeaD0dFVuseElpx6zUdyKbiMvMBRbHO5oDSXPGixr8Ffp0iJyji1U4+wbHJpp4
5xIhG3bs7CjJfHVR6qgvKDEs5t2aAmuYU/3gcBTtjdcuzm7FvPp/VFsoIRPyrWhfblS8RpXdENEM
nL8m4DjSb4o5zpcj2Ukj7qOBvs1hoC1UHgrJmrHTFF7bysAnmC0u47LS7KKd3ulrJjWmfn3Hr+Za
pmKv6ckBmGLwz/Sv2/DQrqz55vDRrFT/O2pr6R1nsNZ7nKnKWbWnhO9SEuDJqu+maojbQzksOuqJ
j2Ru/MlRvYQmRveXkWxku94WX9ulNLcStXI+GCCihSuaxNKyDUPy7OOOvGUBs1vQ3pir22wpRctw
3tZT8OEgUIVPQ80D61wu+Bo3LQFgmoG8s2b4JLXn7cY2TksExKpoqwuLeYcKUtHKw0yH9YCwDSRm
KA8rfzB7msvYquMI6Gp8UaRGrs+3Lkjit8Yyvv8Fl5D2rzpuJQ2u3F8SOnctvukbLRoXfklMgPZt
7rJAHQbRZt0HOQFW0FI7Xl3xbXp37p9IOzoc5OglchsTufDnJ8fCL8Y888p1R8ZSNk9po6+5FW/w
OP6rVFOTnGNpnGSTdUM+xLdlJ0nUq4Isx2GdqlkfLXAXsQ9BXUSQGRShi9u6SBDusnBZml9dGPbZ
Q1+vWI5m0nxWk3J683ZpmGvzbkq+3p6zT8Sz99hU6EwXiSBe7yO++yzb1kuRhcciSdXHeEUAUOzM
LPmROfDMZ6onGI4XZD5cpgi9yT1ynp5Fc5v01P/+5GkoEOQJ+/Wc+X3MBjZdwSQwnNhIzNYc7GNi
nITVctqDBCR650NCNJ1e8KOm9hWjGFN00+mxNHfED8x6/YvRTTuTUTfx2wkZW3hZa9WDV6qiTvY2
6zyU53wKWBBChpUiy9y6AU32wZ/sPe/NDifKmSh1kLHs6nGmZ5yVITNBVUdjQ2g4IDtQIWyJe9Yn
D86WFuikPhc7rv2JsHYntoWIwR6kHHeIF4nCgAFl44yOonSzIMjjrgxZuqi7sAxk9rr0XUaUN+xT
N9zw+GLpOuwHCD0btLElogCTDvyTU6qlO0HxLX1dW/r19CtFzmNtL7yK/Ukq6iZK5B17NmmVRYXX
rrvOzWXKolTP5+RxZn3siuI/dL7tHwne6DJ6ZrAKulMej1USvlSZG5jzoiTYacP3O1IItlmC0FSJ
4AAaz/WfZNOK6SmyyN6vE8QE791NcT4POXgSeUOBGIrr7M5dmm/iMspjgApJn94bPdXNpRZjRy+0
EGE6imNpQ5ZjblQAb78il2tL4rWdmFYPQ9yvGkb7qJXV9KfLdM+XUXrexaSZIx6owfWMgqrjKLNr
aYK0R2fucYU3JBJp9u3iosT9x65jPSVdJodszIbBPmFspUuQq3WP7Yt8mhLcZw5zRByqPSSnOXtA
1G3EiacNNhSCn+OnH13PqffdqsFHNuTbI+xP+xBJjOqvF75qx3Jc3rBUkDwXEEZ0ZXygxOWfzOhV
nWcap+Gu4j01VFtRtAiaCauX/GeZE0+atknLguaPCQAGODg2Q3WEFEh651xaQdjqeZ8NBEtJA5aV
5+9BBBGVa9w5HR9XrChEf5IqGbkzR0O7TGxBwhwehRQnX0xTU95dYTdqL9VqiS+NjGHtQ40o4Iqz
vp7LBAcJmoDtTs9TRzCJwGas0+ISm5nZ7743GR0FYvbRpP8xCVOR3GL1XONWbVzJ5ZcyHiCwQ8ZD
tb1h6rfu33UcsiHY6EyVvnPww6XWrAnSHd/oumI87Cjp5vZJ9qXbPIN1SWNzTtYg7OWFqslU3dPK
qQ4dw3f9FwEdhQmviuTdRPcUhIjv6RfPxJrxtZ/M90IrjPdlsZpndIk0ObpdJ37KghDqZl0iHSTI
ru7oNJuVx1dwcHS2/g65KX7yGVATe4OAim0YKYObOlyU+cfx3nsswlbgYuoy83aRpqNE62nwH5YR
jeognbyszw6S06GRtgyoZy7j0+xdsxyklefkj4em2sEXMYBkiAuRpjS0lKtfCs5ge1/yFq6/Zsqc
rsdUnpUzopM/BuaV52ySBhs37mL7pmbLCWPDqOTJQ4c0d82i+nq9H3tKidQUVzVvPeWNDD7hfJ0I
cCmmnaEERIS2HEgs+QvFcsLWZOUPI694gBhJMSZPvHjcLylLYt80fYKLiZKyOxJxZjCfAYL5XKMs
IY23uvapvZcUv3LEHoGfHjR29XcYde3f2W8h3ydko15I6wSkG4Cf+u9jk7JcQ3aEzU6R7of6UqVt
4ME8zxp/345jpW8F8cXhKWIRWvCb1O0U/i6aUPsPeYqYceP4SatuBEkD2DAybnz1GwkzjM5QseSl
H4cFvT1us4zADXDXY5aX4HP5sE59rmSeTyRRiy4Ovojntcrdqgoc3JkgTlIdymClsBV7bubcj4K9
h9QILRPPBp83Xd/KOmrMHekhSBDmf0Y8dO3yMSQfOmxSOWXrJWucePpweFumE8dFRE1Ulbbk72Dr
jafJuUHZmsmd4M/hKcxDwRXIvfJUu2ityIzdJESLCJs1ybLnh1uyhl4EUQk8vU42Wb2NwrUm8wWE
DYWUbG7ezr8DBNOQyFmKfu/VoxPecIyK3ZuCAJ6+cehAhYRD667Wv8MoGpyLmxHNR36P2CDNQ2Gc
1clHxGexZDYAgWNtQmTOU11TNe2zrn4gabq0nLiCpN57keLAwLnG8FRJyXBBdgEdUxN0jzOeU8Lj
/8xUQyq5apaw36eyXeKDRKUOf/mgD2kOVrRa+x3hkOmToXkxu5QpnBZpZeyvxamq6aB9E4BYKshH
3vuDWbtrMyN+VNkyz3vZFIXZj/iO1aPJTRbsXN7o5b2V9tpAMNUfQUnnviCPSA3PI/O8j2Vkn4eK
YPVt4IDhull4RGJq1cq/SApMHJE5dCCVrwk9qSdEOiqccJrc4Dj41KVJm6OYP6qgzs+SRx59JE00
/oF3jxg3KQ+y9HTNvIQbGBO9x5WQ0hYLdRzTaoJkMj2QmK2DbwNUoqAuGrLkxyHOahVNrnkYSRoD
SCsH8MShJFGiAANObYQm1nPqZS3JWClr9lIMrCUoXMZ9nowmBEW7rZQ7zeArHCfjfN15/3ieShJJ
A825pr0UggRreKQ9VuK8ooat+3GxRYis6Tdf6WL9ftwu6dB9QPKkPSwS3aTXDYeTk3GRomBQEaPd
2pNm7Mv5wupFyY+e+2NGDjJqkxh+e1c63WkFzmKfIHdQoWK2Hu2rLckVw6Npq9A+dF0d/BuCoPtL
EdSNjlmUFvdBzhFzXwnNqcptmVEYlRkJyYSPK4CzZBDTe0R2dT4UHLbOSSHgRk+5I6FOrCLg3wZK
4apZN/FUH3KM32ey8BWNLarDt4ADOyrjBLW9A58jeKbf1X56nl+LU8WP0xykUhGaAlxGu0k4pDgX
/ufLoXKSVfzqo+X/HhfHsUvusoB5B+cAy5ehlRsXXSnGrDDldyDj+SXhCfft+GFqb8UwJep+6tzh
lU80hh9FU4/6KyqRgBC1p7o9eWJW3bmUCmd06Poi3+MfA0UpspEygmdpwOOKdPW+BzFB7rwUjX7y
ybHbk4M0Db/Ek3Vxy6XVfs2RlPFhVSJ/1kiBwa4POV3vYXWSWBzIhWrkgqhMd0BQyVMX7BUhwqJG
120/bT1FxZaLm1ORYDQc9j5LGOqvupWgpBC28lHSim4jv/J3Lq4yyfSMMCU1s0HO8QkgcQF1I604
FlIh6LmR7J79Yl2/xYkZmt0yo5H/cUTYL2d/gBPy6LpFbq9sKNaqkt/uZQKpgRXBAIUGUqybyh1x
4DYZZbtqr2vhEDsDBhfdFziMf9HrnOhHwzN9V6Mnql/4wMQ/Euzme/xBcLHpavwzXhlv+WJwrXNC
5Ux/kJ7kJXPgdFHFCMue9nqSPBXM4tUhHg1EFkqfHsRloMAN1ACNDCoV8DroLDSoCc9S0ngIqLYi
A+aDgDhQrzjsvFd7fzvj8g+vFEbVMUf0thyxapgaoAl79z4HllOduywiVZwHxRpdhozbHx/eSx8K
d2677bTgr1xQDGfJiaoHzjd3HtnGnhfNjm7n1EMgsObeJ5I5bzvAXx5ZqTT5ZRjH+oPigvnngFC9
4gc6y4xKINU9ZHXe5MdyTN1z08shvEWypFQ51lfWC6NV+VIj+UD6Y1rwt6BX0yMrlMn6j5H0qH07
LC68Y5n98OCuTS23LAFrfwwXDp7sXAsZo+KxLgKD3WFVSYNxu/FE68UoIlM/7eo2qbstlcwxOXES
wBidTe2SM8M+YqOVWdUzTwMSvKsox2UHwGglYInzHGRHOw3rfZtE/eOUm1Ae46sjHmPaJMd46Uc4
rRmFAHHTsagrDA4tP1R9wgYpGJKZtbz94IxRoi5pj+zivXm9E03DnkZhSRaAeknzx+jYq27rkc7u
kVNbM7F2Nc5/LA7bTa69tD9OpoJxF9A2eC8Jg2OUMjO/xcA8GP04PrEZI+Y94ZwWUMLT5yzpzxw5
aa7trqgiHoXI8vTAizr2ucU4O4c3BfRCd78idNlP+CeY+l8YkC39aTdvSglmsM9dlqHSxU0LQhJD
euPyJ5PmBeet502TDDwyiIbwBBdPnrYNdqZXCq8gQNSV+WIt4eWiaN7kmK2nbvR08S7dNQem6ENF
mg9C2VZRryCeu9MmhkIx+p4XbPxgzu7h6mrcpIGYyIHsLZ6R4ziwhFKP+43otWKHEjXTmoY0r6+V
TP0y6XexeHIBDdQt9S4AE5bt8f1h9Srjw8zhCrm4dDDVaWZj5X1qRbLsksbOrJEpZy28ZxaQzPXP
MgwDDkKe9pB7IMx4wW+SUyw+2PuMRt3ZVwl8qantso8B5yXbI8mhggvZ+/rUNxPd8DQv9IX2WZR+
pxbWwzvPeFveQppQOxhhNsVN0ctZ8FUijDQplGjyGeLHr+Ox2/AWjSz+w2AemOGX9kVCmvs3akp/
lJF7CXPAZ4vhRoztWDe7QRiCxNSCbHEbkv9EzqkMnA+/IZ9z9kHJAzsRjZVHU2dLdLCdkvaX8FkT
ipGapf1lgGZaEhDy8+GYqiaiXtsj626qlRwtWjDU1xpJEkfj1JtyIYSVQpQoyM9XBwI7TJuJWeRT
7NS234nJr/vDUvoaCoqseXcWaWb03dJX/aXnWqdglqzOsemvK/R0O7hP+VA56b4KIn27DqtH+Hvl
zr6RxEmpSXeDPlcB/ftd4eua1L8VZEHz3MMC3bDxqyddOCXj7ULznAlqddRtWwwU59qZA9uLwqAv
j/7MILNJbFRFf5qJmtWmRvD/4RVbPKYjtfsjfbHqyTFOCPzgahahO6tFEWbCg3c2wDvwpoy3RH+S
+FpT4VphcqdaCGJloF66s95QPiqoBPz5eS5+j6yQMzvKFJ78g86ugw1pwPUelNFUbFGPEkKmKHfA
uGREbjxL/JAk70Sv6ODRwu63qZ2dP/HoTAvRCo8RTldw3OjaT1+LnWlpXRkNJJJiNrexN45GeSOY
lT12A74uXTJB/vACslawi82fGGVVPMjKLTQ9ZQekIY/MRk2PnVI+TXfKRtWxdGPOsdqZ6SCwzqvF
R1hZMKKWke7AkoGPpmPXiKPqgl7fDZx09WmoTfE1VzyEUVbd5aWwswn22q4wnATu3bBDEOJMA0Pb
HbaSPTAncOEzan1Z6ZesEFF8aAJj9MFUZvguMw7a16F4em4rJ+qphDo07JgfAnA6ZGcNBeI1/C1J
9st9Xdug3ixlxUUcSl78GyZ5854VfdLuZNsG1Q7Sw4zX1fvpsV07QQuwF7dNYeXrBGeCZGTb1n9I
FxbypoeA++b5wHNuYBYFT/j88g2uzoqb5xfjJU1nTa2cIA65t9UaGpT5sgbynnxa+hdHtUjOIaw3
cyFf1w33WRy1Zz32BEmhRGSvtK1Bqc+SLjXJq6q392FT0KsXNRZcOc9VsMdU0HsihZZS2KAlkg6r
n/orqysn0Qu9KPsbz3NjzSFknp8PVR/hPOQ+FO5Dz5qCfAt5IrvUOUGWHeXE2pzqOYjPYBGnYyvn
icaBKTPi2obDyT2Fysbdi846VLl7NljQgCOJ7pOxPQqa48hcZO2Y/FZb8+ypEzc+QCNbX7288p27
ssOsuoLPFUVE8ADcwDmQbDOJD/xXl0vW9nOW3Mu4yp1nrCnco3SJ1HRx4yEYz8tQSHUQpL+dTeVk
2Z9lyOFPSE58IHcXnw5WPC6Fe6ISyfSbtRgiL0OdRpjuzpJE7zTMq5S3x0hgwq1hNe9GnXh5R27c
kmOKA5vgG65J2za7PoenDWq8mPSH52eMG5t8LKfXmU1gaL/epHZ6chLxLK8J4c3UZs7wUCs2Rx0n
yYrCMz1Qxx6nyk1gg80DwZ11qJlnxxHtYrsStGNwZMuVutVz2rbfI5iDBzMxdd/mClBs1zI4oNyW
IXDwzTRWcXuLwg9NDLjdPJCacHn4G0vtcdeta/VUh4n8zvmMv8aKYYdiP18kouU8vwAFnRSCo1zx
fxMLah/SOfZAHxECD/o2QQov+rrdiWRN+1NsyWzxWKsz76KSLLksow3eolQ09ywthqbjEWl7K10f
DFeY+PBJETGXX5bjE9AXWuXjHalJPPNiIcFJE1173c4rnTb5XA07Mi7sHEzLoxiZyZky0YZ3PdA6
msMOKERYKDxuqok+xtYPIbpuEhg4r3i3/MCVbXOeC+W8TAdOlxLaZTQH4Iw7p3ofo9i8Ai9HQ+zh
vL2RlcjrWxbaOeNHXCSsyHPnUh3QLKR7D3Y5umsD7AacSlF9W7dob0slVfV39ANXsZkFWZqDfgrj
NCksphXnYYiV82wnHC4TrsO7SbuJ/krD73Yir1+9TqxKqF+naR3uUtzf5jONwmh4JA9l/k2g+qqt
9FbvD6epvr1AplYNWQhTf/WRUz82o1sT0It9cHK2djPS6t5kzZ0fuRSImGhQTqbMVeopKyPMxoRf
+9bOlfjWQe46Xy79WFqKibLJgcsiZ5Zh/JI7z08oA2ERhqdlRAo4g7iZw6cVg3h4Z9JYun+gmaLl
Rrqlnz4ldOWDHSn+pb54XTP9zF7m9kdtMtndsCVS4uSICHeyNcTONkM6LDPanR3dnfFjxKXNFDnr
8Ev2YZM9kr/1F/7G1v3b1SILL36U+i5/7ayfu0nm5jKKZk6oQXjeCOSVbO4jo4nMX3o6Cfl2Jqu+
7BVM2OeFNGCH46DHc1Yhuf/qoPKyYCPQ0bFuRyDgHO+hLFFJqAhGfJBSi6O7FNyu2MwpeU9WibFp
4VRnBC9p21VZfRjdlExYhjuzDYFD7yGNs4dTi9AJHpVhteBtbn3yodAA9bLFBENVbEy2PJW2YJMX
J/dp3tpARB/1oryu2HaF15hN0+cNyewI1h0RlaGk3cOZAAyiyoO/YYdicOcSvPoNZa9yjzm+RAI5
yJ+eI8M7aheXnb+yUaSvpp8IIBpOX4YwA5CWL3vf8DOTrRmFh7Kyjl20ExUu8205oOv5UaPD92Qa
dPCVcvg8j2xFQAVkNU39HYQ2GLecczqqBdwQpCHyKbugNHhM9WvT34qJPZM7qnA5bNWOoWpbst0B
V7Ma1UcbeiV2faeiiPZwMnxldQsYQq2hEhhSE4F/GL7rj5MHDBCwoMOftaGhcVcYbfG40jrHAuiY
aIZR+0xqTMLdhjUenNbA7xIamJV0GFrbGSId6M2Ea0mGcnxgwQp6Db5tkWyj2ljopSPLHRWxcwUd
qWa5CFNWdwUNkoU6kYbI0cQ0gQlPwNzDeerjccvC2nZAwPH8Vw7sMfj9oIUmVtfQWIIy0huft9I/
zxIqh4irum+2BBRsqmCi4EmcI9Nt3DmfHml6al7evB9LYJGpeTGkTL7hvENoyMRsLJODCxPMDWaS
zpGNlpPH2XghdQlweDvAanoaSa8SFZRwUzYDgaFgBwdSf5T1Cke0Rrhiv0rYxNWdWBNwGUnvwAN0
orl7X0f89mu6KAEoZZpnuVp95IoBwgPnwHkaiMzknNeq4RJkmUuVMnL8FoVVh/+CzEXVcIJAHoSt
nS/i9YS8IpVVD3rpecbl4Lt6xF+p3ghaAIVNKhaQIYX647bur5KxR83hWhGBGbrLgsV/6/3S/TU2
c9fu8aPJX9e68fkl5nn5QSdpXiPKfxEYLpyajd8EmrU7CCeAqKDtNaDf4ohqarN+dPUgv9bYLyGI
4tGwIa8JabLl05Qj3NVxjICOtLrxgrR5Lg3Z1Y005G35aHP8beGonvjRYrstIXcMdN+EcA5uGfcs
BbfXrG1Tl/3j0PR+QalToDeQdJtYYmIz4LusiV3l1mM6e9FtPDzy5pRACSMe6HQYW7bZx4Su3xoX
rDaHyG79rZuYDCB3ZlNukzlOH4Q3c05g0NaUIX3Hyo32fDKi0DU7GDs5xbpDTtsl3bLIufEYECoE
cLL//ds8+usn3IAqoaRJeLrAL4QoH83lv+t4DKd+dZdfSVJHINzIWnGK4/vmyFYgfdqW3R5hpx26
bZZusssajYfBTxb4ujB60801bXlk10yb0atVFNorxBCxrbifzzDt0uFiJW7wpoRlQUe2TIm3Gmou
H8avDRl4sK9Pc+1jK8k2T78lBVq4JTFl30PSx+mbZxt0c8kR9hmJk/8kyHrdWiNGbkxn0n2yX7sE
vscIaW/d+2kun0ThlZ+9vtIG4xpbreW1U25VP3J1QcDJ72OvoUPM4QGvkC+Cl7HNM87SSZEt3XYR
10mkaVsOSdKPu2LfzcGI5leJgSwFC8NeCZditlOBudavbabOs0cyZDeRM/jrrE7xl/U/ysfIT/1z
Hjfr75nnoN5mo0zel8VRJZ6TEK8Ugs27bCI/pfoV6ocUQJK77QIDb292eWttBJPsr2z0cvTbWMML
wsFm5g8qEuvoEKQQ6VLV0aVKxu53ZhG1Ljlf3jcpQtghAOSY8Ne6TC4JKVZxkB1EBDIAk963Ok8e
4sg6ej9GTXnrNwuP5GDJqxI+R9Q/zGObflvB7XKgkJE5GxYn+c0eYCT+4oxLgQyN+csOgpgxdO0X
PCcdLSbYRZECrIoX5f14ZeIR6AuXaDwJPeZPdROAwpgDYpe7BV5xt+26yUCiUsIN5cYEvs/F4prw
QsvM+cxQnzKO4Et9z3eJbT2yB/KM88UnoP9T6EPLCidGrHHpb7oKuXuXZgFJ8+ue619Bjpc2bHB4
PI6M0PkpuFOepp+C/tN4t0Hp5MATejhbvyvCUckhHSH0UwVCMlGPUpGM3bBGibu3XQdAE5jMRXpT
RCL9It5O5jvo1PDPzAQP2AvSmYltnxMwz+/Vg4YSbhqvV+n9lQhAGI3LqiPzhkIdEOQn0NH6RwPP
W79LKgCKAjJrFRZoRASXWCqTixPR6h4pgQzDPLH+1eWk+55EFon+YBkioxOIVBxNDDWYwxjZvHKG
Ml1O2M3UrbpZ2VPFNgSOhkldsrEro4cdlcHwKVSs0n1aehKw8hCXXz0Pps8EdDC2/dRlJQN2iWq3
tBMtVYU8+ZNlfbzm26Yckqm7rCoI0jM6cE/HNiNVy9evIqXD25kXUfOXnTyWoXYa/fa6B0pdJxnQ
bQ0TRZ/p7E/ikRfbockWEfUyHJmj37flbdCQOt5eD3Ng+uVCEc3SAaDFKdVYbVeB5KBl6dHzD3Lz
iSUdkjzw+na5tUDNM3DxPgvl+XK7xpAagtM6D88RJYshptmTsOBDcHKnvFwg0Zz1qtRr7Vb8OXZQ
2P5BLOghm0Q66WeWQ7LiVEbFYNMSua4fTVGPrGGp8/orQXHNTjqZ0ldHpcYSN4xp0wRNp/8NNqQj
1kCM5IdxwPGyGpqhfg+bL1XHbBy6F1KLKtpojr2gKtqkYUFOoZbkdWKt4YuB102WIMhGe/KWAJZ1
wSYde8woU/f7qGvdZjclU3CP5aMnHgXIrumGvlY93BhPiemrwGV1/zrE1X3eEqOEsUPZ+2iCJX4s
DILr714YXOcqcHtz7uq0oQQOLq2TW7QsIT81duc07tqSjjFnCltQwd149P2cW2Ybbi5C0snPrCew
f3wUR96Kdg0yYCxjhJucV0N0M6YkMNmkJPJqM4VRzz4pSE6j/8DCe46BPdD/FQhnGROEC+q6IgFi
jN3iupUAuUiGNMu+d2WuIHX7dWAeeLSUzd8In1udQnRbtn1oRP0N5KCi/UWnvbPPXhXbZ0uCFaVq
mVNu8C6GWMi1Kgwk+LXyf62I7yWv8WwuX+E5Z8vvcqzm7tb1Jt+/K9n/zeOuqkIACtQF8htNlI+d
Rg11uH0S006icVz/7z9V6gEhoYJy1Fe12vXs7+aoGmGwbJDa8/Eh1cra0yA7dcPrnVcNfTsz/6CI
sdMoIn5E5sDm5Mt066vXwlZtcmfqKIt2ruZf/FvqqgvfaZJ6yVMCz5Vvm0Qyqit0LLJDrMPSDzzE
O47WVDzJhrLvwj0YrYsjp3GRbKXx8dm5/HS3aQjyjp9EwtFBYRsRecytQbsD1AM4spDLPLxSlgJ+
UaQq1/c4Al207zQS+4deuUckvxns3gORBimeYIxhkISxlm9kJod4Mw3WPJSjgWrUrvNKQhSGa3IK
ZNQvN3i6g//Wjf0675xIxawnwfamx21y16v+4RUswVlRuZgeR7be9W9dEHOZIKWgekQEsrnofwy2
LnGipCGNsXpjAkFUE7VnN6YhrcNQQu1oA4A+pDmDe9TfMJAydjUEfcInNlKo9DUA0EXnlSRG/pH6
cek+wzOcQX4x5F4A0ajkXhNAGW8lbu0R6aNtCeGTXTjTLAHcs3qIkl8AOCPMHHLPvnMWsxNXLxwY
yckD45fKnbdNRY/lJU1UG77QAQtACCLD0eAjB+lsR6AVFAapIbvwzeEGvAiiEPGR4757Ihkh0xe8
PxZxecQqxa6Prf9oGlHaUwTw4NaYwnvJs5oCokNZYF/rVlyi1kV6w7IoQKqIhsNSNnHps8FjlrfL
cC2UxBrr7KlxsNIvE/Ub+ry0RagazBYiD6nCyTmvRCJLWowuPMKHYCxYFxmso7H3uEgkNVnrLYI/
tYdp+8E9VUV7cp4kPphUIl7hWhLh/MO6eHKXCYoCC9xkouaGTfUWwYJDbkIpYpOEvJsvPhrXcNd2
mPdd3+fT3ZA5GYFAF/BeQiEto56qcO8pIICSLjPs4Ims1F0QZMMLGaf2kxk2yT8zPuanTkYEzdr3
a4wUsbb/qLmpFLlM+lhIy7KU5XnpivKJEPZa7CaQB+NWg3aFWIJ7cIfYq/Dl+JWE3A5+dX0cRZS5
toPT+LuoCofmObf96B3CtWFOnRaiqyBTzGpZ+uUmD1HaROmhzlqEgigtMSLaeQHhkTdDtgvxlLjq
hDDdbuZ97LxFKLrx+zQ5rwWFG7oUnXMME14VYcs3vGEZhJ/eSQa7GeUm6HitK/pFPkfWrHcqFr8s
KyXjqRa4k2rAUEttstxOPrupOaaBL2fxRtbofqW9kHZ3nXTVqx1Uf0W4rZ77WCEWO3cKLHr4CC2/
Do+au10dU8sd99b5HK82kwdjDtBcNtfHaoqyj7JMk78pCWIOBGs2/9RN3LDgYdQ9GAIg7r/UFDds
3GThTksap13emGuJdFgxe7dhS1KKtV6m5DAy0NQ65QiYNK9ZUVKevT4CKERAghbpKti4cBQ0MD4T
cgv215VrYB8yMqfgTQc83X1jRSG2McHC6ijdQbDfsxm+ZSbdjjnb6clNOpkJTgWHtW4fkfG/HTJc
/R3CumvQFHvfgFWl7U3MuZYPsx0iDCToKO4bFBxIdBCqGQHnpPHX22WtAPR6QdbrUxOP/XCwLpo7
2ZzBl1tWvXrOqaa7zYAeVHC5IA9M8ZZ9jC6CYELJaZfjgj1FnCOhiMI7Hkeyq1pwHVqntb/D/zfM
VMMiaNr67Hq7I2G/nDkJheWd73f9O5NpM/7H0ZktOYprUfSLiAABAl6NZ6dznl+IzKpq5kkgBHz9
Xb5vHR1dXZk2SGfYe+2DcKQPCGHQQNlTkQ1bXFodphyoaXtXNmZvBQSDbAjQXeZ9PUQqP9U5knfo
J07EwJOXhiGfNMF8SFgv1fcOFcJ68X05+bsxCcQt2yOfivYo/Mx7TPTkdV9+TnY0gSHLoA8sc4P3
hOQwCGwV605c2SEgNmDyRBTkwhoN7ZIQb20TUFF5speU21GWyu7JW5zq5Mkqt0DbusO6dxiOdY9y
Wod/EbJXNhjLEjr1ZWjTZavFjX/NdGndThaz+gvDWrYbVou/4XECyU/YDX6Lx0qEXb53KDhu6SVt
4X32aOYxn8+59eO4NvY2Fj1evUOMp908ngBOVEe2D+vzKtI+mg8CN5JHgY1FX/B1GJfFvLta1gVF
E/KQuk4oNVNpsYaFo4frU5XFnuPEekTA2DlxO+K0joj0K2W9C6UXTHGTsVFAXK1cOlPd6O9lCMuL
P6PTiiNG79FBalf2EJPg+UhKyYAKN15qqbjBcQMEJ5ppZ0baL7kITAOimI3ICnZgZZ0pswjpayPn
0vrIkCBelK6COZYwcpY98YGkn/YWsgEqSiphYEbr+LHiCar3KPHAIo8aLBHy4faJA85+IRYkWZ9U
H1DgsdpsG2qlGctZ1d24y75fW4AQqvGTtDo0HQ4yIgSxTfKWIIT7ZpcoCr7DmQEG2ijhHts6rB+c
3mt/2uZGDFl7OMl9FC3uXWENXP7jKmZYSkVrX+rOWfRvbedR92TjX9xTMHf09Isvm1enq/30HLDn
rs42g7KDl7sKRcXcCPupY3uI5MOR4sdzbk9KHgpD2F/rt7BP3BCX5wLw0OwkcSQJlYl2mH07Ttpt
1y6F7E06JIFBrBDc7GWZp8Tb1qghgu3Mt1DubvxUjyOe/M49HdTScNOPqnhWiz3ZB0+TurmBgMGQ
hbUaCI1J2Ph0GJlrKzmwS5bsDYc0CfxDMnX6tgsZ3PXZy9T8l3QL+a+nJLqDBJmhTxBEVh8GFUzr
G1pyqg3fmZO/SnfpeFWOlTxy4EDFQrc8ghJzwbVu3JEq//T/XJBP2yxckEjgVSL+jEFK4LPd4yfZ
QSfn5Ky7rLF+rAFjrxCqDB/KLPff8Xq09he71SZ8Ng3nJEpKrkKb9OS182PHt9fxy50n22JpdFM+
bLOsDxPEIDiXN4YOAIF8nXXqlAPjDV6R6HjgsNiJWl/D6mH5hh+lgAYWDm6pqNSQx7Xvwky3+Rcg
VH28OpCrmrNxgtRsMfpXdyj9hvTKV1R94egsCdoYumAi4qEdrnoA4wnXtpumy+hkJMltMrdOeaH5
ypuflLmQ/PS6YRA0Dk1JLBcjV6Tq9ER8LZrvlwoPjJbH2VMTvh2CE7jD+wcqZsTH8g3qIAo5A+xk
OikVzs2xCpDr7j3gnOqcUeH5R9v1k2tFJ7k+et2K5mMI1jklJCQT6YkuGDH2xmZPmZz7WwD3I5KC
dT3Yud/ZD9oFPF4DSEMJQLBOiZm511SpDb8t9scyEv5T45bqfPPIrrv2tiAAluE+SuBV/8TCLG07
IZJCLEyY+BYDoHPGFSzZwbVhmg6v5WSG6c9o1UMzovtSwfLchlll7ZSZbw+6EJLWgUrqNRUlcdAb
w4P0w0LOEl83gYO7g4CYuI+OyXV0ijqatWtdB/K8Emfh3yGuZCoY8oqPHwwxdXWIKtea42yIRjgw
ixq2oFOqcTcwtOA2DW8u2LiSnpx/liQZYBLz+M7jGkfBat4s4N3ugw/Ki+0zodKM+7fdYuGBv/Vs
V0Ttqr9nliiHfUtTgQgjq2jc0TOW88+4NJrBourMn8J0yfLoT3OPd3ucIsJyOG9xtvnGn56YpDgO
8rubvIorJ7uHexnUTOAYqLHLJ0grFv5imidSOofqkE3sE2NDbsjZrkdJxoUZOUXLvOjaLci+4OHm
yKVdIpTR28jZqa3HhhyyZeO7A/EqYw9zcW8b3OBQv0iB3xrfSl/I/RDOGYFvwK+h06neKygCr3MP
VD+Gmh6QmTJPGdu3eQrSYF/njnUmPQnJiijg8ezYhFJNdWPo9HFBnicmnAJlE6EcReHUC+Tg1Fbb
FYCO3LtM3X7tqFgS1hHRcM846KbNhEC7TTFjr3waM4w+fB9UICbTIMEYWNTNngEMG3bI4jfamSA8
Mg5G+OJu382K9Bm3M1uGuu1jWmDHjvtkoFNA4K7IQrjFAi8OkLk4HK3JZqs3+n+Crtbt24jxWzyw
8bVF3MvUQfkJpPCK7LC8KAiLa7wW+MpIRqsLcyZcr/jnAAVK9ym4s4sbqDwFe+D281tT9Bbq5jGy
LgVJSvIut901Oue531ZAsrz5XyQ6nX9wlE1PdZQH7ZlVLVbZTcCC7KmInPlGJ7YNk8RwQkLqkmRJ
evnc0VwYNqYMohzKHEePGGgJrx53SZu1n3gQ1+qBb7NpzljoCGdbchBoJ3aIeAp4zN3lb0HJw52h
5VDH2PoE6QSCEfaWi4b1vNUlhmzuhhgiCuqk8kkcKZG1d9jvw42jsVaFwHJtNLZ5e64ASIPwYRp2
DHpiJ+AHMszaaqRQ5W5lYfq8IgwMjmwJ5fxWjQEelAFww1F5qkxjlOy34EnCb9rnMUW+IyNTWy/h
jLOS441l3yPjA+/JapkLPKZ8QmSkZwkjHg//6iGwCjSqHRuvn7YmZ3jTGaWRFgTefLCWOr+ythfe
oeAEORt7NhnKEACc95Hna9JSOIALF+urHzYP+GbtgyTJBkxl26hhv2To+V9YV6avpKc23bEpQ+tg
6pEEErsP1bkMmTc+zaw7ix9c8hq2XSjX/K8qLFJQYYHy4LMgdfuPCcXGObB6m6DMGdP61FtpfWdW
TLmbWZUubOMAX30cYnruzouGiM0WLPKrfaCtGdDOQmQD/8YA1nH4PbcWuQ5MJSa2aWSp+OnDBPZu
PkPyAcKeQfj8D+ChRsrEXu+Z7z/j9wuDPNiVLiQC5ARjpT+qKmmxUwfsDAXBxEwg2bc0O65D5R1G
bh2MOYQ5ORu1VMBHcVrou7phV/VoK0xQzC6wDxODmrc70xewBlmArJS/oHtJsjRDsu4SY8Dl+oxk
gjsPguljNpFbF3dZVn6MdVi4+5Cs+ZxI9dV/WBpnTHbYlHofs+INvL2yynlCQ8OCg5muixqicKJv
PEjwbuCIjP19y1A82CCr6b7h0GVMnpIb3bCglGMxNmGgsWRVENJX0OJt/AVKwlNkbKSEwi66p5aq
zD7SKIgPf9AO6+EiNMccbff6ONuIs5CgIcXGTL3al6KDvk3IRhdGz1lQh2q3ikIxFh7Ff0xEDe0d
T95fSmpzRieKANnmLIaMMin7v5v2mdRJohTdcy87/RSCM/JjyzKofxCnYRtdCPu6EbF7col0Wf11
hhwBe0xlF+4htnjJqw6H7OyAtaz+YV9yYc7hfhUI+ciBBkJomMyT0u3O9nTQ4Cfmd49m1v6bOG6f
H0PkTgwF8S+DyXea1ynxkc+sXp5i/0178j+3rMum8QIPI4Qmj5tot0Lgx6nQeMvLAAeESivKluiL
/L8AwI4ABgjYpMnuCVZYeKUXF+1RZgUiB1U556Qv5khJL0mYF/8NgURiJgGfQZUjvMjBo3DL18S7
TlEUTCp9mdU63ZmFZXHcEtuaxPZYL8Qk4jN7ENw1w6vfhEm7GfqxyQ/NZHkQIaI5vWelxi8ulCZQ
r3FacYlGOIAblaxYBgwCVs4ptC6/VNg65S/2mLtvlCb38BhUwD6OerD6Q+th0j8QTXCrDC0W7ae+
7svjrBD4x0sVrHj6UkddgMnOv4h76orQCCqt+yXXXrLNhjaEV6yRv28BIPq4USWsAzT2xDYcbRUu
KREEXkIen1OXyX+MizgyQIXoaEvHbP0gi6Z7zFobfGPiebp+L5dkZc3k41x/oa8Hl2oFtIwxCgmk
Y6IIxJHYPL3s5drK7myqzG/vKPVm/kNh+f9B1xsBVg0iOCRRGIL3kjXy2xQ3fX8iQxDT3AJrLGGU
zgf2Ho65+wpqPWRDLLFVgaVJBbiNAp3giglDHZludONnGnZBIC8uZfLy1ayzsk4z8ZvXQdY4kZg0
eu8SEYuM88EjXguEwQpA0FjtgAJQZh2aQPIv4QDYkZIH3p/MO5iohNpXoNl5HRSRZEew5xk8OlVo
cYsz8KDA2gMDPRZ1NO1iKmkNnUiXFl6HWd9cQ3a481S/PEASEh7i2Gi49V24qXeicJNpD+KAbBgE
+LC428kO1YZAWTikXLj6jgjLG88KcS69yTJbMJrcYt2yRtBqG5lFfUyGHCdqGPRoOyZYmA/CQOg3
+LkjWZO0AV9atSyTO7TEHOuQ1mx0/ERVbRLamYhc5WF8hmhFHgU9qYVrzRbdWQ1GqjubZvgGVxwD
c3Dspr/nNc3Wy1JO3ndhlXTtJHMM611ZLPbPQBhRFydrF7wNpmzoyrHyk0bKSZrF2KfrhQU/7cAO
ZKN8ozlOyU4oXKsnVcSO7ufSHsPrUBkuaKgZzltm+uieSXWZc+dlFXPyxpi7RrQEQoFNmfZqhYx2
LU2eP8yOCdO4bxX5elahm+zMxVM+1LStxD86QRReZ8asOLXd0f2vAL5xcIKlRK4fDXSKiCXlGQrm
zGEhkuyRy8w2GxbZ0tmZNUeCmbWw5gRKGB6nvrc+cfOLP2HVE6mJUbk/EAFU/euE1f42I4FpiJAS
BvF0skXRQJpNnUefzEoAQ56wUGLC16MZFgtTinhwRmToiTOw1k3ckbTWlunt3USAm4h5qYFAjd2K
mm8T8PAu23RdfB13HtCerWOsct8yyHPjustd74kteql3M/FNtxX8pJLduoL3Rqxq1d2VooGkv81E
iuELD0xD2iHTS7ooNxnfZdlSitkFUVI4viNEo87ES7FrQjTpW+AHGMUHTL7/PDGFbyVlLYnMYMx+
4UqiFhGzWfS1M63oP1w2frtAVdpnZGixOIHbPn4Q4wGfSSJlfLC7DNE6+cwodiBrfdTkP0UxzgvA
ETmnvc+mahrPfh3O9rYULguSkuzmx8Vj2H0cinEeT2bIw2eIBswNPKYWET+6JmU45zMnYwmazoZQ
Crr8JkrITcQQmoXHsPcDpDwC0+WJfHC0yDDIBPF+xEa+u/QQ1i8S4wQsl1HqOvsmTZ/cKUBSzdzu
E6EPgh/fx1W5Y/KUsWRPK68ZPvw2idYT3ZqeIIu2ETj1MFnto+KTZv5NAqB9gyb51TPpG8vDogPa
lAy/2QmLW1rvO1Iy23tWXeEF+q7PQyfx7EBcaGFNr2TVVJcaMptzSNT/mexzGAImbQHgj+Ri7aI1
8dQh96B6fCPSFw9mpijcOsRg6FgowF1UXwusjRgBSEZAyWy6oFKbDuBAecAmOOGD9C1HcHl5TkX2
gLs+TcINmP6WZniqwbcxMR59LFzvvk0WwE8NoUJeItiysMSiINVO9xhmHpLqLX9bs1hc16XD6IKZ
p8sylAvRgEAKK+KOVzADPNj5xGzfQVzzAlHBtHszm/CJwtJrd+M6N5duqOxp6zse1vV2pSD5pC3K
0gNbg4lReCmGc+QCzdtSbLjRrhrl8NYsmvagy2wDdGjJ/WMbMHPeCSXkXzzCmsNRc31suqYRH8Uk
wgvoyeIzbAm22BDLosnIU7L/aZVNR923RCwQf4tiZuOzIKPDcUb/ES1nQkJe0A7hblRD0+J5bMuT
i8hGH5e2nb0D4xnSgighWdzOJULrAykN7ddKbqf1adsL+eoWULyKfiaZjiSWzo8RHl8EFlZftj+W
hUo3jqAeUMPKFikhwXsWo49M1e43FNu1PI2ECFwH+CrzRiTL+B9Qi0JuV8/FLbtKDN1HsieM3DE9
a+vzZNabcwH+EqpVkt8i1nv42NG6+cOfwEn936zrcXqH1lituOuIfM6mBqsEJtUqO2WNYz1hbld4
0kIkF3dkMiT2hfo8QQm9iN74h5bgrPREMG+1hS+JXCMGfJTUxyiCR3Ix7gKFBhwBQjaPgXZMR1Nn
Fza3y1OS85AecXMu3M0yI+VT+VyhSPrA6Oyp7JHHrYHp/RdccUR11qnO3B3uI1wECFWNgYzhkb4E
WI3OJR+Yn0NBd3WW74KxkiRmgCla5lsLgb0ESolaP6NJG/9k2dWQ/ynLEoeiVStB4AoIfrR8G+rH
lcqePwdmb8+GtVTOtsDP4e6IhiJzT7YeDW1NO7fCgcAdSFoU/+MtvioU+/Ahxh3VfvRPIyMdUR/3
LIJaj3Zh49P2M8dRVfqRug0jzQfJGiZ5ISMOmyWMxgjfJi8JQpjLUg2d+48qZC32ExfUv5b8m69u
JDj7FIU9MCvDgmZF2CDYmvAENtEZd4U6k0SQJueuH5yXMZI1ryXbCmdfYacyZ/Ii5v9IYrb/NEyB
qtsLU4U7vDeSJegYdutW2VC50RJawz20NmO9iQknVLLkTBmYN5YujXKaI9liOlbq1xq+jH1NUmbZ
f7uSiIDDgiSRzxSKlffJA4j3Ih4APSXHjC9f/Co52s5pyVHzMd/qZqs6BoFrl3hXhfcfTXSPfn/m
KzonsyQ9dms53og+0mMK99fyCwrwkHePgIRkUPYJABZ+Ygspb3J0Fh7Kc4LZFUeHQDzKiSQg0Ce+
7XUB6a2orWOZMMrVWzEDi4WcAuaETZxr+Vxj2uUSspPMktcOJLN14c7L1l0aAVzfQd2Q8tlxevbO
uF2mfG9P/MT3qKMRZ5nBVydpWdI9rYFfMZPzJE6tCVCXSy9j+f0+7YPqnuc0IdVsYkoP9LiEPxOM
tdzlwLE8PlKWyfPZzhDhMSP2w+CtxuIAJ65SgcuCuNWfdt6Jnx7tTPQ6YE4Ehs+C8ByZQZOwK4vg
mXPeItVsMYxaQRM0d1PnEb7ZrzVSfQA20XFgSUWWvTO6Fw02eD5QYtJsd1YYMl3E1lJv/XD2/D0S
g6D6cAtWH6fMUJK/RhkEk40e00xeiZdABA1RWuaoC4paZi+MZH2a95JBgTyMPeRuRrv1jUsR+eBZ
waUH7G62a2rRs26CniTTFwRWXn2/gqnK90zSkt+mhVGKZRE52r4eycWMa8ewkKJFIrtvDrr501qn
+TMLjLSOnd8F3pWZGlY+pJTlVsEo+dvozkPOKAvXezOD41ibGmu3QVsoGTStaBXKzTLZWOYLrWez
qwm7iciy8rrm6LVrFO5AdBLSApqrwxg+kYd0TnUZvhJZ290zUGNhEt3U+Fso6kNFIBBKa+6dzv0K
CqLbNxTRC6DQxEfAuGI/IJ7MswneCe3E/6ak4JwZGuqzg1gYY2wSZA4IbiuCjQ515BE4j+sT/qkY
ffOIIjus3gKGebcwYS0u/FqLy3mJiGRbJhHYTdcF3BtV3VJ9RbjXF7ADXT5Zz3JoEL/kGvIK1l9U
HO9QfCV8Qew86PANogG5U7oY8ktCujPSXMvLysvSGa/5WiUJfj/8UCr56XzRB85PM7BRPWJRT6N9
6w7u/RjS1eADz1IrnkpIF2duoRUkJYUhf6cjG+u5AGDF0Gbt+nV8Ma3dlmjCNRiCswZaJvfaZzB2
Zl+hl59MlNPnDW8Kf8asE9PIJLG3sBsyj0GOU6fZCWt1YIEF7gK0oWM62RdL2TKMZ3IIuztZTWQs
RgzmGCvnXtoYYtA4UWFbgKPLYqdU4f1tF4OWqchrcJMaytcGuW9wKUSSkiYO5gYxPDnidMpIpKC+
3nqadlqD4jCHdeHtyMHhlZID5Bdwiq2cXpg+hwCHlogTH6aJZeI5RcmGAjbyuNvaMU3+4GuZoqdO
cR/flfMq+XwkfzZ6KKRehldS8VTxJFHt3DQ72kmoJUjMwdLMivPUAMOCzweuD8N9seQSzBVO5X0w
R4ImAnJxh9gvT5JDKzOw/Rtn5nO6iQfXUftbzsGVRyaYRu+L9nd+sqXbONBpc9wJjM3k2Wa9ZNHa
Wx5y+aAUL+Rwr6R2mQqaxw4/Y83DzmGLzSbv2oOWfR+8eVFOr8mKct3jzcb70AMCGhGDs79hJ2XY
7eeBCN44dNGIYyeWvGUq0AQjgt/6HqZA/M1gzKE24gAFThoxREJ8YdsfGeNYwinRERJSbnf+95yX
5FdToJART+9J5GTSEckD8IRL9BFtEJlertO4D/0ifbLVQDpTRbZDwOm26ROwPnjRFRAIUUa5vVsQ
O93iT6RvH1aora+sn9muNCity4Nk0IE4LP1/ODIkP7wiWgn77M0iKmDSS3KaVU19w9pwJKt0VLP3
jTYFhAl7NIyHS8i0Hvxq71eXqFb+3mV0QcBLX8l5S0EpOG9JpUNvLouZVZzWyL84lTpo7XgmGElz
aScxqI30Xz7aPdGL7dR/EfTr/tU5eXxpleS/dEawLlAm/gUpS8qDg3H85NYM0DZEkRfWL6czAv9k
4CHcUToSAlpZToDQrAJJeNe2HpA6z9V9c8xntLJI46CX32c04d81E6xiG6igeLU772HWc1Q9qGIW
d0GgyzlelO+SFrMEsB2jxbLdYy9nD/4HS0Im5bAgco4IFJwvdO+j3LNxXXMo65rip6qWgvq0Hqi6
QP+tpsGTWdNVgi5CFgjXvimfgk5M+VWLtfzjrK3n7Ooaw4PmN7NohmK6+vW3XFAWHurV7eYYzSoh
3KmmUzw7DASHuAmcottYpWwRQjS1/aGm0nz0Th/0+zo0TrRThWO5lzaNkk+eiak/ADf104+pcmnP
A2tgbB4Ei7zWC53GNkQFSGD03KUEPvWJWLh3E/EahYaYui4a1+ld9QYup4l8+64l66TeQi8hI5Rx
mDtvW8fL3pvFxo/llrAzMCCxdYy2c4QKL7bnYaivOE5a6tymQcuzOIt9sRef2OoOOyrEjDDVNhq4
oqYifLWxA9rPE8as/EJUWtd8M0wfgUWrDAPVwpM4J9Uz/XD6CZOPkRsGLSZdOkhSL/ZT28KgmNZo
gOvtQPgA0rtWApeLVdZa493aBLqLF7qh/GXye8UhNgd+tI0QnuEunBj+wTrDqTIjPlZ9Unkc6trG
MDdYmp/xpjzBqsLYFT4UD/jkDOmhaQcssV1VdxEgdYBNHcuNPi2YqBUdrp6+M4wsm1xq5L/GCh1E
43jzaDWqwXVa+5ARbWLWK1bkjDVtb+HBV4+iy3tnTz/Wte9LY69keLluN0b7Mk8GzOUyw7g8SIzP
z3XnaT5YcHOQKJAeayyYrLij5axWxI37meCc+tqHjZR3RT5yPl6c1GvJWEG/TfTItuWc84AhdL4+
sKzX+pft1Ox/JuxNi3eV1SicCUMBoBA7A/G220J1a3NnM8JHY1Yz14UdFiYjDKk+wDI/MVivDk7D
H3/JKlxQcNdYYCDf7bRvnQvN9Pqw2nWWP/YVCs4NY4Ce/6g2JoNslxIigBJ+UnejM1fzV5G2gig2
a/EIb7CrJo46b7iQSuOtLzbwOffcTRXEKMtZpuCkaY/nTU5hSpAoKRVMHhq5UAR7PWymg2Gp8Ieu
yOAYKAMH6RmlJfoqLukGNFAKS4j+CqToWbFo1XGiXbHSNcPZ3jpgP8EjSNs027FFWbyNhKWrZ7sg
/U9tekmM7lUtXFyIwEYoTleWElI/F8IdmiuCg2V49w09MRPPMk23vjXjJXSR5wI0ke34J4FcnN4P
WTLeNY5Wr4i/7fro9gJkmMQiYjNGaAm2WVzqw6oRTIhap7HZD+X9eFfMGjhyZZIZBUo/3TBhLfSo
r6ZAM4s5qAx/S94vs4M2KisiWihEN2MGXQyBqh2BReeL8YKD20dovXP4vPK4ROvAEo5asYrRcRGL
Cr8Zj1KURwQvcg9StLGVMd11bgXNe9NDmCZ0d0ZRWBLCEp3K0dPhp8Mw96NFD4wSBmnONauKfL23
psmuv+GOqPyRGAROAvb+ZkUkrqooeNF0b/0WAIP5aQeLQr71qUyOqOSTTxTD3QmEGVp81HI2Lz1N
1t1U92gbx1uhRsAjc6hX1hB9cIGyi9vARpLpxKafnfmoURuIXV87o3zMeHixiVVgP+4tTdDDduba
+w0VIvuDkL7O8EUyctwoJ5TF1mm6KjrzRPePPti/W2iD6b7Yl1Rq60s6BPAiw3Ke+b7t2PiMm+96
1AZoOQDSjhfVdemqj75enfrv6oeLdeZvCOqX3OnnRzJgZ/vOErb/QWXo1RU5znMBgxNkA4qTuCuG
0PmYa29eygPfRZmynsZU6DNvJOz0u8tcnRBmExTvOQtWAtdKXj7MfDeq+gtrzChjKR4141tSpKnC
dy8U1kr4eJWz96nQqitL6ST55uVdXQi5rPlRNPRZam/pO29m/rE2BCfjelJBDRtAFMXPWELxvJ2V
9EWFL8QNgFL6gdiKsGLcp6tkQFmp89zrXwz/WJ1Kn1OYM5R5tPfaruN8zqICLkPP3ULmTdHiW+4k
IHnIwf7tUSsL+UNz5g0fNXbTM0+YQVs/hfi1SOCgPSRb3QP9m0Im/sWd5XvHICxIq8/A3XcfFfuU
juwpvnUc/ouD/KyHO7gXaMc/fILj7xE4EBoIAGswezLHxIj0IulmBiRBPTK4Cr13uJGS8LZqstw3
lPteezDIkZxTecMCUU6RafQsfVw+2oxTdawgome7wnc63KBI5i4m69KIaCW8FzvXwQ9I6WIlJ7ub
cR4Na1H+8pKrb4P3HcSstN1Ptkok1C2gEqNDJgXxzezWus8mSBzCbKchfV/7Wj/CnmKe3eKBQPRG
xDS+j9abml+qssj8Ky2X+6XzCcjcplrl8xnLSf3cRDr8L4NJYkhnFyZEIhuCyyqysSljBOPz+h7M
njgNJKW5seXS+cUjc9qOxQ5X0YE1a4JAuNGgU/LG917aUC0lHiwwVcqpbhVT59Qu64xbuDpK9GJm
iEjg6CkcJ8Q2dTfV9T4fZ6m2hsqMUEgw7WQLIz8m+XfuWCZnUdoinFE5E02YlUgcqc0cRWyJFntN
YLm1K33fv4rS0ihBVrd44HphPz9FQgCYV4HPOr+dZR/EucXptCdaZQ4PyRzcgOHzlBbjR1LeEESV
ClOFmsfGnjmkZvgpnRwWWwhVCBswEQkTroSBaapw69cGuQ7vOYWctzHYV0DJYpoWw7PRESKBDQr8
VVwnDMb/rTn88FgZzyrjemHCAyaBgJwa1Fv64oBwR5VnR8s7+z4qaMCAFpRIYO1AS3OnRdgbGOvf
UPT5xavbqDy3a9plR0umzbUpidDGCthPk9jM+eqS4u0x69lO2My+Znxz6TmXYPreqRyKi7ZVU9yM
tVF7NcRJ2H8WX5BHhXs3gcNjCfXJYwOsO8W60MdMlX2YR7JI310Hy82hrwX6yxO073r+mnAMIGqd
/ag6aOZpz2ADw78T4j7U+VPteF8mGfV8JfuHUE9Us1CcAfS3hIKNWPM3YSY69o9O8wfvRXglNBdZ
g4v34yUwgiRilBSe/RBajML6k7PaK1tPqCz6vnH80QV9pmrn0V/n3D343EYRAnHLK1W311NZmR5p
OlEKGqIYskIq+MYP7eVCNDQL8U3lBN60ARNdWjQrLPZZIvZ2+BevVOjxQ5AEfUSlMwUEHyPY3dT5
wPgBl6OBkWMPCybq3Bmg2zeLBC3l0S3hw6vxwFB5zndRR0b33jN2eAY3kfxOAZzNra4ct/ukjpwK
0u05K34E5Ix32CaarJC0+ReoyRwab3bfMWoE/zJuZPIvHDoCnOPkdRF5fh+hODAMaADkYVeBokB/
PS3H2S5g+HWkgryj1ObQx2bHbdwnNvuRoBdMaTIj/eQCO3j9Rquy/mDWdL9hHfPLiJBlD3M9jHb7
AGHRLV8HK15Owst6XDUlQ4zLBENTRCn4SVi0s/LJR9F8JJ5D3/yDNOcPTJML+YimqrERv1Bx9Vc/
F3K9A2FoLVs8hAEuc3JVAAI6NxiXauiSeLcDaIEKtVX923fSDKcOahPEg8AtqksC5MqC0kxWyrNv
86eKTYJWkxExCnyOzw657RWqa4nZcFLB89qNRG8g3s/Jsta43XgbyEbOuULf3M62/mKPd9xjALTM
fpqzMeH2RmNAkgputXar3Lou7m+a9zfeEkJmhqJaYtg4hWBBu5RH4fQlHOsyIbPrDw4XJKFjIryj
JiuFtWnhzXcyKgbvVBDPCaiNmh/EPUYkIlfyiGV++25VRU0jltM1k2qLTX7nTjUJPJ6exAiMLTPd
96yECrZu74zrgXVuuZxD5lps5MEwN39RF0d8EAXvd/tVS+iCB9wGrtnfEoOWd7+0pjEuyhsQFOQF
ESMsu/okenYL3nMqV0/iJMP0D3mJcLVYlR25tZsCBcvGbq0+ekhTyqmzjOqhh86LEj3Z365zCDEV
8VrCG2+aV9cRrw1LtIzd6DI0sUvkuohXojqnl4pKPtsD17Kf2xQe58a+fcuMO+sxP2D6KSNGHC0n
apWOBn2Rqe072w7rIwGUBFjQIq39EZoP8oGC0v6rWAIsDhEn7XFC+8rviyjtEUqNTH4BkuU4alLZ
U/IkinxAlk7Lla0GcRZJ5lsAMScffFfIkftmxIIUT3sOW9RZugp842gtO1u4vfuYLdPKbYO/H4kQ
qurXMRML/sQ176+TzfUcic5E+8xzmEyxpm1W9L+VR/ItShD1TD+hsPbiLvoX1r3bXwgeMAQYzLm+
472vA9S6dveKXIMIcFQe9C/KKk0CpXDR2U63vv9QsD1cgWpiI81Vv/62vO8p3ZUGdsyw3nfwcrL+
A48C6DaBpYAflvyC4IgTh804dBlAfD3tH0IsNxLFweXUaU4DXdi0U+CXG71npZKLHd/r/zg6jyVZ
mXTLvsq1GjfWDriD09a3BwGhUmtxJlhmnjxoLRx4+l5xJzX466+yjAhw/8Tea9tY4FOj2TiVk7vt
O+Y7wRD1DfsX74jWY+R8FBmcSvvJKXK6vK5XlnUcG3ftj8oZ+BacjA0Dj2KCaiS3VvE6SWVKmi0L
fUIrmDlFIsti/3fZyjYmGoooD+RnHTS9Gjg2yiuzDLxiTFbLJ+SM63qXt5iueJZh2zbT3HKZEp9w
y4p0YiA6cbodwSaoL1YfDKUX+urx2NVw6M8IKdFdZQWchVDh33i52MNS7merwzxRz8NtblHgvkyM
mk+9tTgjs+FkpGocSwcJIMkHCf4hVA7jlbG4MCKsMRydhLDVyZVHEi4E+0En98zaAQMZ3Dtm72u5
La9zPhKkQtmQwqxLSKn80IUob4MEugHZzPhpsHEjEB9dGTIs5TiPrU5/S2QmYPI6lL3RwLycEUOd
To9bMhB7wuRBXxHHQSZjW8TJtV1YOnjrxDSdSoJBip2nZwQTxIOtaMwCsqPoB02/SVEfAXk65oad
bOo/QUQC68uUXt9VtiC9qsGx9rtldN0RskojQ3ExL5y8Kl0AHamALtxC0GpQW7ny1KYraNdJEUFA
AVRrfaB+mcx9S1TSvqRB9/cJeA73ZtBB3+170k3kbp6AFByK3KHimjPbz88LrLTfLlnQ3WFShL5J
WOC/fksw0aaeD+sbjgsxKydWUtl27mYDpTDLKdh5kyUR67Cz+uQ4ss9h0et3XNF3LSoT3+XXGNr5
VBTD8GfIl1GhcyL5+ZL3DeSBe7ufhqy9wVHb6fnkEdE3XBXCKW3UPVynH3bX4kmoDCQihFpdxU9j
nIV9Z4eTMUT+DtWxp4356vy2mNEhrN06I9cE+vIZi7I5whirxJtEIl48QfWI+7sFOhYRrbD7wQ4C
YvQuwalZjPnOYSHNbHGDv4CKDSfxrmPQlj97lY8mwSdhW7POT6mIc2p33EtFMnh3OCkIB2IDcCG3
bCQOrWHjDGwZimIeLm6WqiDoLisYKHabA1ljiGvr3GW8rMyCSmbnxNuN5N+g3eX4Z19erixs470s
dU0bxVMp4/zgpERfQm2ZYBA/FZWwgwuWxRqWpwDhPuKLTrXVuCsItlyTAw1GKbtoW5vgj7LKIo06
29qG15Y4tyIq0SnfYURbnjMrzs0OFyyDnoUuXocDOOPbmoHkU9VTKLOxHMyVq120mwo7/1NiJRnd
jCGu/UCUZn72kVKvxxZ8rfy06NZzglvQBOXhbOUJzL8tK4FVDvOwfW7SIM8NeblL6LrCMYg2pOsF
fza4VNPPVizucl5t0nuetQZXDQrCwCkCWFOUMZtU1KbruKviFqmL8DNIbTJlTnw3+ShPrjV8OZaF
VYx0MuLCU/JAZLelybkgrby54xSMJXrPRLGaxGMPcgvxOHyUo2TSptUJZhWc0IgmrpmcncMuEqY7
Eres/NEuAjWOTA5nJPqkcIFWKwh1RK1IMZBaN1a3OOvtVCeq/ctEcGGEE9vCw9feOJl9rCEjIeAr
8brjnYcJvelxjzK/SL4aWwfOXi7pklw7UFgmMi/tJY23j4U762+KUG6hlhpE+UjsC1aFqEU8slDx
DqV9l2fBxVZFB/zWV1j4nlhJuvKjdUcLvocjZzu7acTWq/2yQHrZoyQupl9JIyFj9q0p2Ix+5gZW
d6x0VYXMsYkh3FLuuOm9Ji3dRuyU5T0+vHKd+zuMnnOx5zAs63vYURKZIfC75CZTqDoeepsu+zte
BpBQe3uQS8xeGcVnio2eTY33o6gpnIsqOC4/XK437B8To6yrQEBj/lhx7aGOr4ZWZCzfGhZGxrDf
ayMHP3ewp9IHi8P/IyDir2CZNi95kTgf2CyyZ8n8Y8PWef4epLZ7TLtpax1M03v2UXcjhfMGMDAF
UuSTvhENiMUCYrF0bAR+6oo6K3Qs0lVYgad+c4NAPEiIXcs2ydYFwcucnAe7VwKkV+eZ9bshUdg/
ztJjTwqrF9PyZ5FTPKPJdNIkmmXTruguTVDdLEXnNMSop7TRcwwe5Ns2CsSNYR41oongJojvwYFw
RWDns9lnBamwTgyA7SVKoY/76BIVbzEnxDy7xzb3Mv2YwuCnIcc56h08tJ/u4ypUm5zibaRAiZWT
OFEhVIW/bBapbb3YtSn0wSGhcuXcRWV+O7JYgXHi+6IdjmubSsqFIa82ebSrTFG+9LAoLZ888YU+
DbvF5mSQBpELodoPqHXA5UJsOIAd7OriVIGBkA0WDQ5G4tVm3+ZPJlsoF7uV7Xn7WYzj6L14HVJa
Apl6j9wi4xOLGTa5Sd0BszndLbtkpmJBG/k55hP+IZuL73paizrEjzeY3ZLEQn4WOu3z9JrXx3cx
Thco93ER1JyuPzxyFd32RhTNbSL6GKyZx3p9p/POg5LZS/Ic2IwtEKAAGmE+oHlu+Sw9d/jHwhjE
vWF1UYhfr0Z6j1Z3scAbo6aWmrCJgsEoVGMizj2Brh6soy9PbptMLhrEle3CVeUxdD0ZqbOLHVK4
HPBEiZCJhbsGkd7I+D9UaD3+lJR0818EEEwAiThy9ERaSgdGRYJwGbj9jLGeRkIyaLCk4dGXdud5
8KpdtMsMrUfhPWgXxM4EcxfiE1bRJp2egBfPXXDFYHuAJBdiC83g89T4gcvszgcpZPI74IWN0YcG
ClvX7TEGOxUIxlr4Qodg9TFSr2QjGOTtOt/mQ1HnfvnJDDyYr/WWb+PR1D3ZFVUSZOZA5+oTnAQX
Mz20wiahzxokPCMmGDhhjb2upC9dKKRnJv/jjE44RejZD5UDP8xoPWINBge2ryZvOZe0WchF+ZKq
qELQBqwP4QKzs7zMnpDSdoz81VyQfNTRQYQrRok2qmvK/8gywUiVxCiDxi2tSa9DWu3sBnclbJfZ
jVpPPktAEbHdEmgr8jQ4CUKXvznrmTdWuSdvGnck5BbdxXtXCmfai6qoDb7xAXuXxE3CeEnFCAqw
IzAibZd0PhMhFf8OjUvccqtiPfyiH1Hqiy7HbvlJkMiFHjoXgnmBRJpH5HXE4kyLC36hyYfKPzDi
g5FcdIMVNkSvsflzZ2tmr8e5NEQtpj+DE4V45e9Cm+Ya8UgOca/YaKhsCnhqo1ItuEASB7ebBlmK
o7wrsuth6JvgGirD3GB3LhG6JSTbO3u2VFRtfpIQaeLnGQ+WbzU58s5mURtHI2hHtL46/bDGJttO
FUzHgWfbruNrDgF0VOOsx5+UBeSLKMXC9hdLGlJ6u6E0riVKEMZUlAzMx+nddrrQjdot+OmgTqwe
74AFEpX4pYC734YioB5Wl5pkT6HjoUWhV0mvSJ/x53u05Hl2HgI1imt/KVe1JzkifR1mqTXyYNrB
W/jm3VuuUV9+eXXCgK5W8LYipDBucmgL2/qTaFX+jljOa34Ne3idrG3Fc0UmYBUapGDf0GRgAJDT
yzahjS/5nLMnuic8y5Vz3kh2+ykTr21gPUEgR/DXbhmJgolx2Pjl5nqAzvk7zojEoJUGwfZIrlZ6
34CEWo9xVakuZNl7CbdphN/sfdKeCaHp/fqEDDmVkd02Qcc4FBXk4+iwdjqMPbFV99vIkP+ZxRUp
HXw/acNpS3zSjt2BOtItgdNLh+INxoL7TzVZfkJzDQYfZ1f2Irsp6a5yz4WNQQ4P3HRPW+JuTWas
wUSPVk+zkHNzqLzV1iQwBZKoPVC43U562fDc1UvBnJrD6JCjfq6POmuSey3Zcp9ml8EXsTxlgG91
Jkpybw2dB11KprHYuT6z6Pu0rowHinySuB+GUTObSXIr9OwMj4Jg3uqfGbcsZ9+yUTZNxpd0DHWC
+4eM6O4Obi9xPJbnY0m10RERYot3hpiKwLOOdR+TmlEgGigYREsET7gOWUkTPGo9NHqBWgj4Jnd3
qNYSZJtYoS6nNa63Q+fxGn/FCU63yI8t9YQECaj9VJvksatE/ldaubipmZgzk/sfipcVKHT9xbZd
DkTM+agWq3WE0T7mTNXA9dY3Co4FArJxEKwzcYIHZCTBOysuVMPxGhiBjx5t2LhtvKIyP7ZNOeyT
dACGw2+y80xUwWXkhD0QreAsye6ytmqMhNd26zXi96S9Qb2GZ2LJ009qv9Uj5KtNXibMIOrKqJRE
LKwPxXttje13Trj83xwMp311SXp+sXo0mSELx/qq4yNlUYrXnMmNTR7HS2MPwVvCOfqklqItkYJx
+ApE+r14qUDutmfSeuYDK0C+ZR37BBW6rTKhjzp9oMQBLLsAh46/mWC5KDvAmJVHoXLXOYlOZz+b
ENtfzZ6JRMZpy48BhFtse1Yp9ImCb2VjGfDpSbAWCV5WXp2AflcYP6rQgRD9lajhZoQ0KFmU86Qw
QmkUaE9ZMD4joWm7MtPsA+hCiX+L6mpMzvyCLlBnG3F0VAtVsPNoA5q7xSpiIN5jOdjXIybHbDe5
C8Yrbt76bu0zM+NfMDbYIseuI3cDv3OzbX33Nuli+sAICW8nsHRR7P2EajKcRvvSLGZJ+6djLgQU
JWPe9llb8/C33wTO/GA0hCWhG8k9fV06tTd/Y81jUguc2PtOzMpLOTmyY/GCVPPIhACarQet78CW
MQYvRk4ND/EWo93ceXWc/NgoewqgdtvgnnRGKviugc7DyYp03jk4U6vr26nTqj4MdHtu6Pqd6p9l
FbMf9wZi190+ncgDIfb18gL344tJQLbs2a5euINoKwhTopInbQ1YDE1wTbjFcetRw4RmlLgrkjR1
Pj22xOpmIDlseamxWkPAcdOKiF+0TDijrRkGkBtb9llPQUn0S9FTKHtjrOpr1GbkiUKnaH5ya2NI
nVHqP+tGFh/YzpLvGGie2dcr9zgij4CGdZx9bPCZ7O/jloIxTNIZwnoz9skn5QZeJRhPHhu7Ju6Y
ESXs9nY+47YYAc42Rcp3yc0i1KqswkKCBGgkIjWaWmnJJzRB7CG9jNDmhShv/VDZnvsXusAMFF32
7leZIjM5LcrQKLsNGiCCwVZ/7xF9VN+7eEwK7vJMFHe2wNV3Z7JeXZCpwBJwXGms6FGp9HaG0L7A
M6wW+IqiClo3yhYbc0xrikFGztBNcDSRHY6nbm4WKGigN+yjHSAc5K+qCDoa4ZZEKR5kscMKoqdH
09ME7XSPr/WqGVR+qif6huu1Sztg4j2Dgd1GS6T2qTXl/oFzfD3TZEiUw8S+etadkXg2/JOIaYP2
uFHd+Z1paSruq5b1wj88OJi695PfQiY9zCivs+S2TBBPqGM2b+Uw7nMfAyqVhxrXCyjB2d5j/irE
KEsQT4QoTMp9tZoZaWs25X1AtZZhcZhJEB4giHvuaIeeweNNrrd0q68uLb3racRmgA0FcUFFVhRa
5KhY5dTdIs1bh8Nk1gaJISIZa4kUBVnMg+5YuCW7mGHeE1tfnBMKpm63K1bKUVgOvtO/ewUKjiNu
3ba5W3GQWtgrY7jQIaiuOn0gICxzmIVvjHHQ4ayIjFml8qEy/iiCEnTilWFhyc1cG87H7LRxTqP8
Il0wwauM7OiMomSks5T+fMkj8ALODqxxZbgpsbymW9BLXMFD1R8QGtnV3kaj+KQSzGiRXxEzxIDF
Kl9zggSc27j1qGGZTiBAZdbfy1fmdNNvwLtLyazVTHLg4nE74xHyBPtB8m1DHpjLLeA3XXX0WjX7
p9Zm2MyeC9TNiXWPk/wlBQx5JFhD6R2aNkUQ7mMETk8E7awuq3TZi/papdM4/eWed7Jb4BF8XznG
vgtsp5HPzqVsf0IbkcTP0KguO8Z1k0AMypUn+pDjLE8PZgMJxlWXaOckVYIMk2J2evfXdM2OSYKW
edcNC+Yz2nOk7TT2gilLatPDeFSOEGy8Uldhril9wxrNkv2k6PDZNlQkruf3qcbIykUAaqrYIEBT
G0GHBPKgtdIAjNr1geLH4ejU0KNugUCq3wGQx3rDTEMPL7MtyIZjSt4hKfIt/1wVwJQeTUYF/NHi
rPBObsKkCFFVbbCop9u8WxNlTe9pqnRz1RgktiGz1lYwP+r64N5tlkHsGV0KrghSLJt/js2S8ICg
TcFCTeuUoagL7/MZHfxcnufUMERjOBMghkoQe8pHF0nq54RvzL3tCTceD3ZMnQFrweGdWQt+rsNM
wPuFKtEvpgsxAaYEbfc9MpQfVvJdE15u9FvkgYsNU57EA4SqVtymL22l1y/Ki3V+7AJynkkyMrY6
oolzsBZZrdTVDk163d4mdM/5NaEOfn7XNqyDogDQIUtsPCE1kx4k5y7GTuyCcPodFworI3ENrwmF
VtsFJArgahtuGrQwY/8IqGGj/EAQgKhRGQFIZUVsVXHDBLH1kHm23/cvNByGhNLETip2UtY2klfR
yXj03luMLAuwiwlvO/+NdoP3UQfr8DcP6KZPGKYmdWJsZ2fv3Ha29cAM3cRPMsm74UQ1QwChWXwX
b7lrc5tUapD1w4JaO91ftkD2SSi8cXsCePsXWmsW3GyfBFElscSWHleKGpVqZyCNFiKG1SNDkgem
1YZC2yHzSF+1CcacvaeyofoBXAD/Ykn97KOTJjn3VmsxKvFsxyHzI55fHY95BzK6zixne87xjsnE
eD9xPmxD2DOqJqSosLg//WB27jyciDGZ7Tyr0eXy8i5zWO89cEAQMQKHJ8VKsAFfg3AISGc92P1p
m8V0oVp1GK9EgACUJc5atMAHNMjSvtbbVexjeWIAtsCW7GYtOkCChtieAflHEhYjkpW+1Msfq87K
xzUN0hSDVarQcCLOhvAMO+99abkasU72yatIYcMwrzfWrYUZAkfTwAsVItGjqEfGJudLUm/2hgJ7
/JeZFn2ShSifHXObKf4nkDQYsVsZaHPqwL8YtLEqK/TFMVtlPIGRiicskwjCEStTi+j3wivyJuoQ
4H+g9Gfdl3mLIY4WP+InKhuHXCEiV86eIuVuPzMqfxu3y9ZncKr1ruchvYV9yJSzLBo9vYMfLb+2
zRku6DUTW2HqT+4jSCHzZJx4/CTasv7nDLL4jlc/vnIcMwF7bJHq7xbucexwiI2+mJSixerXrm/3
pFIF1j6oyvwjmGpQeTaK6M8MP9uzhVo+RfCMICUyWBvvqpRcrV3QNyiygL31P0NBocLm3Skesdy6
b4FwnX9Flv1PqNM0+eGmqx699uR1AkKmXZAgiB6ZfV5S2xGPGufighi1iNgrV9carSaEJNKQux2a
RtjLBqxpzaHX4XNcZUfIETZKVht5zLlGeAqrpEp7mIkcmXPebvmKsaJLkbPt9CBoDGj6rBLnn2z+
9bIdvJDQzf6XEqvJ9o6p/YzapYbumdeOfz0iQxQ4riS7cd20fNaODJyM7sIPyivPLUcMSJxXE5lS
SFm1QLWCgjGP5yOHQfVr5k5+W4bz9gIOr6yrqfW6H5+lX4Cqr6oJiA2Yzu8TC0LWftpkdze6tn7m
zkm8E4F9xDysKGmBZtR8T7uJc5Umzsr8/tyPF2uWmZPyue8Gsisd7muCfxvWuHubJcw/OUzWi0Ej
fNq61rmHvXyh8IBvGtiiFSkSFK720AS5Ux2zOMGstqalvu7LLXitoWVM4QTvAb1j02AkyRyKFHQh
2IADdoQPFjKa7mwq7TzN85g+drHNXYikcAWpsCbLHUuQGoAH4nJ3lwIxu8b8t32LmcI8TF0isXfe
QjPOztXGeSvnZXkzYoWnSU/KJpQtdo9e261lyJ61OivkT3M49Wp8ZNHWveTJ2tzmNSlaO1Q0zM/U
4A+PJXRIpjWJv/yzixw1Cbsx7+gWY9kcRkGM+cEih5fD0WHexDBk2f5gs+qedT8nyErExUM8znZd
HaibCD7nvW/mUFiUU/taZZsJTabBYCGvEztGfcVDXoj0G3uUz6jINCqL8DrmTwH9rR/yylVfk2v5
P0E+znnEk0CUVktn9hRABeLPsHH27NkodNfBxbgQbkllMXDb2uK1D1aUK5Vl1E3S2rVzCKicup0/
5BygSc88iXQhztVdAMTso18WH5Oyx+9P1RDzaHChIRnibIDhPrWZ/UBkIucU4C77K2GhzUPVsDka
1rH8UJNTfgB4qT/H0UVqaYtV3rB9yF/i2oMZPdatqs5zlVfHcoEKGC1suj8R5tAcxX6HuN9syKKo
HXLKXt9pIHQ66M/TEzQI1uUDNtj5LGu6aB0jAQcDtbL06nkZwTi1LeUA+TfIrmzm+Kd5nqn+ubL9
HyLfexPOieo/KprOZ9ezyGbGEqIxCHXsC/APLXsLb9afMk3ne6Mx81FeO4qiba7kdpFmMQwDPVe+
WgLt1w6LqUAlmSSBiRj6DPleIAtC2jkwDt4NU3DBtLN6YajT+Pab5v1lxe7VBYhyQ8+7S/pkGkNm
RHPLphxtwB4pBVxo4o+Ld0U+mNhthSH9vOgHDX5uTkmQ6IaY7isBLyYPFUflnfa35BqpTLtEcPLz
5DMfUvdfhvjJ26HqGpiylyO2jCptvmg7ymuRmUtIgLGhGNN1JJoAlrV+hw9sr/fMbHsoIWi4btNl
caqznS8QT4B7VCCNnA4CaL6tbXOq+/wixYRVAR+q60Wyt0A0z9cgLdksyh7NJzMLW93NXWX9Tsiz
j+ryp8N1TQxmOoJPf7y1stHDY+DDlTGriwi26GEXBnnbPRdL5X8H/WC4RTkD8bPCDNmvwpHQl5iI
3shJguOkNwPpo4GrlWzdWXNEdgVNZ9c7TrUQkQBobgcvwQjw0o5PLjEyWfqqDeF2OLFrg8JkKN/p
zNKq2YFbGAeWpLTCe5tmiEA4Z3AyLIwiuao5iBgekyrzz5q59EILDgxrDw9YENaYepUIn3KC6JwC
puhO0CFaIYjd9nWEPwiajG36DXtitlpCzHR3wjb1e0mKbg6Hv4nfEO9jAI0Tw15rZI/Jz4Pz3CbA
8BKuueiLE7ume3Pa6rMvqzq9poSQ9zwBHUrxNk+/MSs3r0AsmUO3sUyqqwQWBxN6SzAeyFgpDYd+
1s1zTJYOBXSRqFuJ8wlQz+KZzyQZuadZdsg+Sm0n8fezR+D9TjhVi9aH0XVk2HhpWldck4j3h/7e
9ZwZF7+yum/edZIzPC9u/i04gQieRXaBeFVO+ZcO8Fq7E73koRYpxCjceuNjQDARM8e8qc+I2tuZ
QZRPPtml7GTS4S/OewmOnsUIq+OL65nAGsCWuj6XSXrZAwwFGsIJOzHJBqxjuY+6FAWu6y48p/yg
9d0CmvsngWhELM7WZV2YjkXyNiAxXXh16/FON9Visc3gdd05xYSjpXT7kSyEIP7lEWeWA5O4Zsqe
i2fOxuo52eq+jtQ4rH9s7BiPbB5GFTJn74CCQ866Y+l4kTMQbvfu+6s5E2krRbgNgbiQq2IwG3Yy
FwkIk2X7sJE/31YLjtBITCA3+PoE8zdfzS3afVKpTdhRe8Y7vgz6/XWxoXwJ9qyULYWlmqgMLPfW
5mkk1SWr9DUx4diX+DmdJnJ7lxXiuriUYyNJlCK0TO+w0qY+wR5kb4HZ94Xl9XuE23z7HET+Wykz
hrcpgh+GHl3rngbr8tHayu7ePUfTwFXLnA8E3JbN41pd7FOUtzqqAfHnlykPVtmOohYvUSlpzCaM
BKceJw7RLtk8v5J+WD/Tes/fxA0WWI0GAnUshg1tWDO8rHYp2eMiTLbKPkL1IvZrcBK3pVaqizdk
7P3bAKMv53q8uBsyi5ELlVaaQm7ISf5y58z/x7Gi/Qg/So6buBzNVwo/631r2cPuPJdx7p5cucw7
dRqz2TGhar0f9ETzhWI8Rw9myuzNlTgagHaSYH+VDlb9hNYwRb+DlR7vVlwvn2lLtRWmdYuCG6qj
febsoqUfEKaUkYV6wJywFyR3THtYb7nMPuA3Zlw8RJhVKg/xH3oBbv0s4RZg8w1OPWnMd1Wy+jng
lhr2NiEDrAs7BDjMOvveiljqz+kTg+aEgqttrGjBHSnuxoWeNwrqEu3ZqtnXnkeiSF/w+A4n0IKC
PeGGBJK9LbtWVtlOPu3zaYuBNPBIuBHMHvdzskYIkz1RleM51djeD5fHRfH18hbt2WpD56AFhWuJ
lrAnvcvyve5gYYWmhSI3fIU6SDz50nQUWKWWUCS0JAYB4RIBsaxYBwEsMWjMUdumm0LKTy4PrMvd
k0+qWXLobG/5M2TLhQ3TO5iI2b1KBA2oPwj4Gqfmi0GrBHDgYE3ZWUiQX3PQN/BkbML2dl2NIDOS
RQG1R4gMrUgPexugXdbYX2MLjjrEt+/cb5CJUM0oQ8rUjI6LxNZRcnjr4AKgHdLCbGd7ybPhUFde
+a5XFAe7Fh4XegwqhvI0Dm1A3DTuvvhIqheNCKNDoKY9zc2/fMrxRTojCq9zZfkDXEOKGQaP0sj4
lDAswQS/EJQNmai83dZZWvjgkrl+8XyCUiKsFHFwl3M+/5lSk7I0ajptR10dGxpYgn+/GQ1AJZmW
oWWsxFLPfYQi0/YRHsz8ISt614S0+C3p3iRR8V5gLyGcW1PmRK6y0o9NVijBk8xNHsq5dsc9OVDy
OPuC9KVFFdMtFd+SHR2aymwnuYgEb/8Ed2dghPEDCir/ssk2vSQSWXX/AtFdP1ZiYsVoNnwqRzWh
FkXL3NPesUzIIH3DqmLK43T5F1bU+hfDud2EpYjxcZBRaW97S3qphcsLxwfHemYxVaFTgclHeZcS
jzlHXJg9tQwMsI+50CD90G14X9LbdI9fxrURZybpJcbam+ZTPCmJOJKwu/qgqXl/XUaQSZSjLafE
zJX9gIWIC1c17O8wZo2/eqmQ7rKG98Eu4ZSLj7PAiQ/AQlVvCIjY4bXDKPeMVEokjUVCK1fCZHhh
4tbedIzl8F2VfW1eKtCH/g59DmsXpDrELyNtdhhM5n5+AfuTUZpUKjsNCFJ8nuJqBY/PwHX6uyG0
yvdDj9Yiskt//Sg43f/WHEfPK7DaLKyVt+01TSck/SZRb+6U19diIPMkko3LOt1VzZ/Kd1HVQJtq
H0CgpfebqyXmg6lc/zGnXX4FFpdPCsr2SjNxzaMWGCB8KzlW+xIu6VvKD/zEtgrhUDEx18/SBsR9
F9QSnXl1mbUF7TQsbHMqAqow+BR3vGHQj6h2Z9MChycDevpL+cUUlZeyzctHxDOph25VN7PDMILj
ObLTdeIQEY6ag+cAf1p9GNPZ83eOvZqCTVAv/JhxWSyGecIMC7TmUaI/6KOmdWf3k8QAvia/YNnM
iHvIhHtOIPpP7G2atUOIxGCZhXu9Ocy8QtuqWAVnPJ+XwI3RzY4jwYILS+9V8KZ0dhIUklsPfez5
AvRwiYfvAI2MReAuDw7JqvgrFCdY9xA7vsPmBt6AR1Jb7pVT8uZ4tqh0OPGb4wrtckVEADQtgJfP
OenR4PRN60/XhNwF8iCnNVdHj+jD+gefq+PDkHDawUBrbBtvD+wBnOKVG8BwpQNI7Ak8fVraHs5e
xp7LeJvqyR/qkw5IZ/Ku8fCzfdhnqc74Qha3hc2zHwocE3IPtHABuJKScLcTTPjFpX+gx8fnt1Cq
Bdb2UEL0r47IwNnhAfvkkKzkyIXPDcV2Iidp0AoXu27Ip0D0RDIr5qsLNcyAdM+JKd9A6xAhHKYp
NnYwDA7HD46g9D0nnHHa5T1aVSqLrLbx1XrKpUOn1osk2aZ3Crl9w/4fzQh7lI5Oh538n56R2z9P
yv4N7W4/hDn4AQqqikiXcMxi9c52m6yfqXFsJHmKdPQoazDVRCLRpRvOs9f/u8iISQswMr8AUnqF
Nx95O6Ho6IVIvMlqSUO2rP+0h/maxOxqYR2E1J/KB5tDscebJU4oDB3FEKLtb9vJUusOLnjw7Zdm
PcCEZz5P+MbosXkcmaP50kUkZ6Yx+1yQ7f9JiNTL9kvt1kyeaNfIJmMppk78HSzhtSXFdsJERZUP
SpiirF06YO/JpibJf1r6VlYYZZgdKh810DbiQlw8qtWQ7ibu97CRSJJvFPkj2VwHH8zW0bFgj628
K49dPgrLoUAPGYyV9SQ8yYRGuXn3L3Vqdw2rTanpWue980zNh4QrCSiMd5sgY3RvJOKXnVIgmKQQ
bn4mJQWPSVuzUgkxRCJDyhxN2LsrLb+7Gi+PSJRjpbGOwixbBvWoQ18DowWqhVZEhwHi3PSrR0/L
JhVBhUPK3uxgDkMKSupIVxC7blaEYguLLGo4h7FP22IK53ggKY02GNE3hIKaiJEp7bV3Gvp6vMrj
IfGibHbMHGoVM44AycK/DYFH7fK6ib+RFA3vASJRilSMF7/K7ty/oMRmHhNv5clunRGs/ALhdpeN
YE4j7G7yPRDMfw81c+pHlGNMmPhsxWlCd/8IjGn5VrXb3joeybeHjC1OvCfURgZ7BHcuN6Z7gSC5
Pa7hSDqYkUOF2plVROz1ZUj+BnM1qK+B2Ckp4RjoOV7ZlOb537qs2XvXQ23dgX8qocT5or+qixoS
s+/p7lhlRD2eA2z412Lsiw8/5UAmTRTkYAQDAS0iimeETPboSX8XoyV+R+xh4/0D2/WdZsWKINAn
CReLij/s1Jpk2Y7RML1PErOt2fF1cPMPTEVfvdQxn842Ng+x4odiwlgziqgtCPeEjbmAdVcjvvJK
1b90eNlTYV9mrFnlrjM4ds3zJkmnw5K3MLeh28NYQPGKScBPTP4lGvCudpHN+Bgs4A54obbsPVht
34tSRIXBoWU73e4oCNgVgF9WGPdsLmtQ6CYFHkEUF25gLHVkvPnmh+ZvJU+5W8Zrfke68tyOs0vX
xTxuN3EUgb2EKqQvnAX/UwXyYlXeKgg19F41urhGTve0WEsT4TFQ04nZZN+Fk2erB9A+yxeexv4r
p2P5CSrIezR82/JR4jd+YgM6fgD47p8XaObtjtELyB3b9fjE4CL5Iv4Xbjh081T6+w6SaXvqhJ8C
2+gD+IKHqWUVdJWh9SfIysNb4Oz/81//+//935/l/yS/zUNTruzY/6ueqocmq8fhv/8j//Nf7BUu
//T897//47vq/5N2pj1u69if/kIjQJREiXpbdtm1JrUksZM3QnLvjfZ916f/P8rMYMoqwUZqbgPd
QKc7NCny8PCc36LrlrRc4JUOJU+wqPz5Pz9fwsznfyz+V6CHQV3ViXVdmGnz2CGaX3hB93R+EPl+
ECgkysBuRRhA2czTQTqWju1mY7llj1Q68caYvgAVbYD2uJS1rv56NEVOL5RE78lkYqejsRUgICoH
CJxOPnkNDwt5+NFw2zuThsPv84O9Xz8h6S8ox3YB6eH3eDpYjGQ+jXQswUChVXCXsPwkRmnm8fww
71dQYs9q6GRvhuUA6TsdpgBehUCUa6FIBtPsEdEOOzj0gPPtm9FSnvd6fjgx/31vtoXluo6D9Zcp
IXJJA9XG0/FG6okt3nv2c4YCOlwEtLdqUjm/pQR4Nci67Pc0Z8F6p6LrSrwfDDRCt27rJb80+lPG
tTPIIKbL5ltdRxMG02w0gjIf3ZDOKgjMdhSVqCzA/uGm3l/49eLdr1eWa3P8ID84mMHPH+3Nph4x
PQVNNtnPCEWmWBmYiAONOESmVO+Cxym30x+oFs5GmRHXBXdXggBJ0R8Ly4jqu/M/5v1KstVcJXTe
tLYkmz79Le1ISk1LIHjJfKfGzcrybRK2Qfzoq8BBnwrqkU6j5/78qPa7FXAZi384cThfynk/vVmB
LEKZs+277ln1mfcvBk7pF0IprZGZP05hqLP68eH8kOL9qjOmMgxLmBwEIec/fztmOlvRtrr+PPJt
3FsgvyOaobh20znPPPyM+mtwuvaeizmlWusOdlJ813DKnbaj2/sVam8Nul4XooH7fiVsgWGz6Zo2
GAupn/6qYgJ/PHQ1ylo46DZOguoXm+O2NyJLbmjSZugZWkQiVH0z8yYYuYg3FxZm/sRvDhMhVicw
gPgF0WK50lzGCKdBZWb0xHPGU4KnbtGF9p738aQdTUwCn6Ym6zPq+x0q9HUw1gEWRHqf3tHhdPX4
zgximIY85GSKeAzhyNqe/4FysUf5gQQKpBi43lxX8ENP16jKK8+JoVk/+30ppujObm10oihoBFim
9pCetAerGrvhdgoU5F36bZMjNlFlu/azrnoX5edKxvQKMkQ9YHlkGDm+kkv69T1ccrTbKXf1vyvk
nrFNLTU6+pt67FN0BCNEhHistxFCqyNOVd6AlXTVvGJVGjQlhImC1yCGTZpqtoaviRt8QWS/GwRp
yWdsjYt4x2MWYzpAfd34rNBD6pGWaoLmGiZ60F9HCZiUu9wLwWKArey/yA7x8ms8QOmZbwLe182n
lshrPRfxnyZvokW9/YTlLhKXGW/FaYNMEe5oBgi2vTbFuvbCr0qOgkLRXIT3ed7IpA+7mx6maHrX
lsOnSUOW7QmAG7zeC9t5ecrmbyUs3bV0R3elzeV9+q2wr9EzlDfFc4/i5QNSynQyZhcP7FxRqthk
FqYd2xjB8n5HycNDULMvaScFzk6GSDR8Ob915p1xurUNdg23relKUBpyEWmbvLd8BFPKl2byPvf1
ENy4cNA3fVJbA4c+/q2sDAHQzssvRJvVgaU0BImFO8eT02XQeqtA7aioXhDpCm70CON7J6spvBVG
+hQhSHOkUMR/WQEmvjk/ZzGHjMWkCa4Op1lIR0EwPx0bSBh7YRiDlwIgl7slI8ZHdyjg84F3BtIB
hjMxv4SdAIqAvdlLD9j7kLhReiGwvF8D0zJ03TCElFJ31XwJvAm4COwAms01iCwOO93yhHElknR8
SJE33WMOEP6MdDvYoMOsfTu/BO8DhmVzrdguS+9SgFhENCQLJqRJc+0Zbt8Q7RACD8YHntKRtbUs
Y9wKm/72VQ5g/2Iw/TOr09VnrsBPdIFsIIT6xTWjh8lQA3lNXniKOtgjdSYUpd2AfptIkLhBv5dm
UMJdD24Wf6TAtbLpdRhkW101I8SiYAssMgKypnWGfQPlr/eeDcLd8HuocDeK/htTpLEfx84rjX0f
pX2wb3zDpSuKqhyGo0Ub0PwPoOVe2QV2eej/VMJ4roB93dO7xU4xqTmFNFVC/RHrEoMXNUT3Wclr
AlYCzRGvNuq4XQX1KoAbBJ8lR5jTr1B5gA4ft/UXErP8CZbm9MMjAnrPMi9Lez8MgmJtBy3D3ZWW
HtX7GjYpbe3G5n0e2K3u/DPBg01pkEC1uZO2RBUCqZKe/68ZRPYTDdH0IYv6VtuP6AWB70MxBVjt
xII1dxUKZthVIe/Xbp3OVDg914ZNaQt3kPI10KgVP+Fj36T3KKvhh0OJRcX+VS47DydGuAxh+FAP
6RDvnGpQL4hHIKfqBF51gBY1RDAdkdH9Lu1U/kC6DTUDulE1RuROZu/bkMY/SFeU2pD5QHRm1xh6
f6NS4EvfemusbkAHR6BJbR7P0B1J8a4gXo3BtR2JGD4rZoJ1ZcAJra3o34rGDr5i6B672d4fS6v8
oXrfsZ8qAzrQkxPVwK7NPJDYJY+IpV/XZESowAInQrSh7DP9kb6cE5W7CWi3ta3w0lEb+EIc6YES
Y/O9skWfPziAE+4F3uv2f/2YKgTA0v6bkY8D3W9J6WXr40iGa0da9NeQYQ1AQXDZbuLB4ZG0AeQc
1Bs6eKO20ZNJ3QUQrMe97FX+A8cBUDg9HLKDrcsEeU7NRrvTRrwCs6DJN6pxb/eGHh3Re43cPbqr
xQiXuASnXOUKG4lIyQDNnrHv6eeAWnWT29EcEv2Wmnf3q0xSn6IYUuTQLy00qL7WvT2ZDy3Ef2cX
GIB/kQBrOifF5DkyZstLq7sXTupYr80o0OmdNdNFuLVS1x4/sxGS9GcNxdn75A1G3t9qADYRaYe9
XewdukcQPkUfp/dZHDbyi7R8v3uYSl3WV90QGP9MKJNwuHpKH/e9kUJl3qCJUUJyDFAemM0ji33q
AMf+opWTNvk7m4frLRBaYBi7Oakho0od/eugFSpAm9ouZv8XT+a7SNXGkH5C9LUvtGuJEoAJYDSu
n6GeRsmTgS0KfuVxqnmfzwfJ9+FZSliV5N9gnKgnLzLPVOl4I4J5e+bTTlQjWzW04DopDJt0sUPb
2gcgJ7pPJu28PNjW4N+Dv7+qpGMICy09NDLA7iyuKrtOkWEdwvCF6hiJAoT5+HPt4l9kpSU9d8hN
N9Ic0U2A+/Q8uFp9rYEav/AeWzxGSFnYohQXUMh1uancRcoyQBpLXIHDVyJTxAAAUIajv2e3Dera
73ky3FK9sZ0Lt+PaqJSMyQ94MuNQv5g6fs2QcfFaf3F0PXjO6cf/13iondgAJz9DPBHm36dmtu4o
naxAEFqVuUiGuqLB5dvM8pcaw6LsRoMcNsANQE+uKvPcQdI4UOrTWPbf4N9F+w6sKtRIchvAzJi/
/u3us3Vl21RC2HyUKOYr/E1yACdmcgshipe+ypMfNSrAD6ilSiTvpuIedME0wB3ljPSD1l5ICt9n
B1zPtm1JHtkmjNhlduBwZyVDmb+YbR196lpT3w69bH8OjkKML5G89CBNvZyf78qgwqaFzpMXsXxD
Xww6gNTKajtsXjzauNu6zdV1VAT6w6jnwVfkLeI72ivWhZm+O+JccTwsEaEBMakca7HHYmfELK/Q
vZc4sdsdLgThFxWp/B/007BQzbk9xT1sKVjrjUsZ9vyMVwY3LMNhrhbLLJdVDlRwcyhTXfQKED2Z
tiCKyhuakXIvCrzKHDfM6yuHuoa+1TMc5s4PvnhWs6fmQhTBhWvQmXPh0+1FLwzS7VAkr5YMenDn
Ol+W6/1BHxJU1xD0BYcVm59NMBR3WhiJ1/PD/6mrnWSBhpjrO/y7DjGOKtXp+BQ2kYGBivHyRwJ4
o0UJbIpcdfK/wcW6jWKLBe5Ad+p9VNrZF/RBwd8rzu/X0cvSqwYdrm/nf9K7DUiIQXBvfkLb8zZc
5KWAQh1UC/H+iuIweTFTR7tBbADPLKO05E0Ud95DN+G/cn7UZZQDe0F5SNlQOoUO1t46XQe7lg1K
CU5w7FEaeAxVXTxyz0ZbmGZzd0sP7exCmFsbUVFRAiAgqfboi5eX0LVijNohOMKiyT7LqfkNkjCm
toF4Iejc4AMTfDPcn8fYmzhW2bbW5qEVHOnH91tMxKIr+KrxtY3m3e8Jwcv//n5BFT0EThS1Y953
pwvaDlACNRMkRBA79r/I2j7KkTxnk7U2nRg4QxcesvPl93Yjzx9QsZi2y/7RqVOdjlfaHiLJZR0c
QX+CUyi0cvxSx43n7sXQmbfnJ7cMGX8Gw+zcIJGlEuUu9qiRu3UPqyU8Qn3Rr43CwKiB8ui9Hegu
7TizzkkM9FkCxNB+nh96bdu4zFQRL3gxWottk8OVBwKqxcexMb8nGmp/V7Zfx/e0Q43HBizO4fx4
y+M4T5V2BgtLeCJWLMaL4xSzJW2IjyVApP+U0ptsm+a4zsJxM2+cIXRvoO0Y0/X5Ydc+J9km/1Dr
45m2+Jy1w7PKctrkWLaDcTsAH0WcztbCz5RntPTC2VgdzEC0jh4td7y7yDAbeNH4qwbJMUU36OhX
BSdEOl17XTlWO+w+MLO5R0Rh3TYtuVjQRKfBhGFWckSul9S6cdNn2HghrsNzpf/8WKsfzzTo3mCV
LGgcnR4KIKrp1FUiPpKclNONo+Lppw2J8wmXFYDiYwwnGCFNZDHOj7u6SS2q9QbzMwkhp+PyYHWg
9DnxsYnK6ruVk67RZ5r2U2j2BnaMlnIu7JfVmb4ZcRFuJhVKhbZ6fKxzfXyiUe9uXB5xz5WnrA0F
AOSusFEI9ufnuRYHuKXox9Hhcegsnc4TVGunWrz/jrSBmueERs+raWaadt0j6IsA4oiwhUpsfQ+s
CuHh84OvLrJjYm86Jy+kMKeDQ7YGm0sP4BjV1fgwyzGqZxBH3gP2h152W1TQY6MLH3Z1mani8hhi
SqYz/6Y3t4hIkyqwGz05ZngzqqsJcPy/8A3D792EjuMYiH6X9SK+VK1dWWdBpuTaDmhxWhCL27lD
jKGQZRgf7XJ4ST1YF52KYbIDhoLeOgDXPMRipuojOZO4F1K0+S9f3CwMrtT87kMH0VwE+9EY4eBl
dXxMjBKMVo4g3B0qRUl7c/57rqyt0C2bepxjMNFlKdauQGIyDJPU7PRa0wIgD2A1wBz3XfOtd7Vh
n+Fb/v38qCuxj4QH24s5wFtolp1+UQUVc/AyJzqyyWfvPjRMR/y3iwhpjrwpgsfzw60uJseFLUtY
py5yOhxyYJLncUFkqHyogSKSh8AMsIo5P8zK2RDEcVvN58N2lvX0Tkz1gAB8cvTyAXlUgdqMs2sg
ljkgMdAVKAPD250fcu3zUUfF6olEhKb5/OdvjoY2K9BUsPOPYW8ZFKtVDNBJY6SRxzmViR+q9PUO
Gzxwoxd6o2uLKsz5gIA+oOS1CEN+jZ0zCk3MthhppkRwMUr8Iv3uAzv07TiLq0t18aREKNFSQ5Ri
MzSl/4oURHndFhNqXEGISWXuh7/Or+vq5MCBG1TJLYOL83RdRaEmiBRmcnQo5XWf47g0umc7iOrt
R8YxefO6NsmVsVhEBCuddEAn9ziATMQ9t9Yn/yWv0Ai5sFFWJ2TTfTLoeZDALSYEcdVuyjZLj4j0
yH2cycG/xhXQkRfi1uqGdA06ksQUsA6Lr5Uk0gOJHmRHO3H8r2BrAnFt6qaLbVVUO4AfpVkL1CUi
gFznl3Lt9CE7939HXlbsiGFolpFmHHHg1T8LJxGwRh2ap/QmU/WrboCAnx9xba7UKqjPAYsxOAan
mwT/l2giRmdHXlTTlQca57GphvRZxx2UfngO0w80dXxh1LXYabAlYcbaNoXBxahhaU1FX2fZ0Ysj
F1UqfSp+ycYveNKp6J/zM1xb07djLbYnvMecJC7ka4Zm883VmtmDpswlet++89whz/zy/zfgYvu4
yE3pZhdlx1QlFZPT7DC7Rn6veBW1YX0vMwRgP7BviF4W7ThyY8pep1+Ranli0KhOjnmfWHt4ZbJ5
VJEbQLVMFF17HMrs8gLCY+00gimwuHbp/1nLU4J8EmqxFQ8NmJJ1uak8E1oaebN2YTlXd+j/G2d5
JmQWlSJSpP2Uln5CUxw3PZSY51DFUn3JcCgObz20kS8lbKtb9M2wi2DTII0fdE6dHDtKNwJgcepB
2qeMGlM1H6zwQmxbG47rTykXpAafcrFpggYF+ikMU5QtdG8XoyV4S2bo49Kahl/O78+1BTUFp13a
1Jt4JZ5uFq7DwkcVlvTXsIZ/Zn2uu8yEl3uVKIriqrwBgtpe+Ihrh5DwIinb0DOHOHw6pp3CbZFI
Yx57iFLOBq+Q4hYlQOe+h/kAtj4rqwtljXdNct7fYsbfOXPzwzWUcTrkiLsXfWeLa0k1wU8HUm7V
dbdal8NYRmZgRk4j8QpUeoBQp6mi2ck+a/UPRDoTlAQQNtJTtcRBTW5TydRU0RGwGmIOqM23974D
9WvDiwM6wgc+LU1CIHGw3fi2p3OWkeaAIQmio4duz+2UtgWiU8jxvtgp4PgiKdVhcHXrQoRdiwSm
K7j2wJhRs1pEWCtu1ExUmDPhQEdwa+xqmkkiGLbnZ7d2RkhkyIDBciIYsti4CaLIkLC7+GhpRnPf
DqBidkM8lQLabuldCG/rg8kZN2UYczp8upRd3uMZ747Rkc6U9RMvVe1Oz30bZ0O9vT4/r7XDgXyy
DlKUqq27ROg15ogAgWby1QDxRRsUvaLNEJTjUw3VZNgjolle+GJrIQCkN+A8qge6qS+OY5nmeuog
ZHtsm4pOapAP/a+xpqUExxXZ3a1WVUO1B6osLmXCa8vKcUCImpYY2JFFxUjV4As0OpDHEDJLsxnD
QlxPVADhPoNuvZB2i9XRAGEiKT0XG5dhhxvRy0ZkEY5ov1SbAv7IFwA9SOI7pbnXEBzcEgRatJHt
sX+12tbGNC2w1VONkOY9lDqJQcjohLC+oEF8i7XSvj3/6d+hqeYoRZ451wopFpJCn26zsVZ50nr8
QpSmgYQgdn6TatX0X4yU828RixhFG2k+d+5YASVpRdNu6KwFxi7AUv78b1k7xjyfXbpIPP2A8Z3+
lKbvdYENcHRM8hq2OfwedPzzXq+DD9x1bwda7L4wMoY6LnKesqle/5iQHwKP0gkhbtscWaYLp2uO
PssqhMPWdeDzUnh2F9FJryUCJqqkCgFlKt+gIqNBzKfdCyMKeyRw67X/iIJR+AnfjvpC+J8/33Jw
xQ3ElTc/b5ew6Wao0e2htX0wkMFBwK9x6b+qxPinjnSzeMIs3dJe8aQco70q/MD6hnpiaXw9/2FX
TgEpPmeA+hO96GUjui36oKr5bQdpYOqCUWPS2jdATrNvRY7+1oUpr6w3VwDcV247SiPLN3XSoYZO
Gc1Fp66tXvGJw61IlKU77WQ1oIoOSg5TiMzvqwcNvBO03fOzXYlthkOeQbIBgRH0w+k2NsB9Y39t
uQeBDJWaCR2EV/gtpfs8ChfOpIXMz4vMwjK7cD+thZsZgW/ZDu1uOGCLwzyLJ5QRxKCD3dEP2HSt
IQgzqPE9FSkqPDsoFX72Mmk1ohzK7bUDGTSaYnpfe9ea5+JzazZdPzz4mFzEm6kYW/NxHBD7Op5f
ovUfquYIzFkn4s1r+KbkYsKkQ4vV8A7ugALNnipdFG902Y1PAMVBtGFhH1+Jjro4gMJham89tCj6
fRCGA8TSopPe3gcFA8/GcmNnz25Qe5Ho0YUcbm3jUhFyuYFhAahlxb9CwLP3Cl0deg11Uwu9wocQ
L/d/sBtopw9sG9JhvsifOLysr8WYyPl6mnoHs8M1dCutCUpdUfbiXusyv8SMr+4Da1O0wg0v4HRW
gsR8OmmKcSvyGF5sG1zPB4MsxD0g+IT6eAt6865PBK9+K4Mi/rmuZP4bVWxQFIVIXgaseqOb8zti
7dDMsBEFPpwXnb0IyQlcPYSUPfeA+AMURhwW0OAtcutr6030rY0uUj+wuo3l7flxV1IfMmN6clBl
ODTLhNXwsxb5S+EdEI/roWJz72az6xJ2sf4Uh3tA2GF2Ya5rAQpzToATUKroPiwyu8mK8UYoPO8Q
40Qa3hUdFLRoRuptZovnaxQ/Z6QmanI+pkVB9/38jNf2tIvoOGwnKtVi2Z8DyZEJRBS1Q5RqAFWR
oExQnDFUaUY3ndVU4/X58cQ8ncUVhOkFqwyuiICoFme979g9JdJ2lItrUUO0Vc7t5IHo/+ZHg/7S
lfn4GjXj7HAdAj1UgxHdKC3DMSwtJfKKUBX1a015+oWC9lrqQ9ZDmRmkk/n+YrYcTKO6wtQOEm36
b341dY8xawPzEMezaNvVXYqrVWPj4ZUB597CCnWfkgDLk32YzMt1fqFWtuIM53XmBwxt2yV4ygNi
YgOs1w6JR9uAh6GMrP+mJERKgspUBVQRk+8L239lK/ISFyaYDdpQ6KeexuGUxqpqQt89tKVj3uWZ
oRcbdM09tXXtMgZM3mN1CIAEIU90UcLE+3Z+zisp38xPm9tSVBFBLp2OLxItLeArOwcNZOT3sXQL
9HjHDjmB8+OsrS2dC6nP7T6eiIvwIkBElWiHuYckTJEVyEahPzhBh5V9DQIVt+wcptD5IVcimklM
oYLDuNS/F1MbROfmASbgB6QG6vuoN2cYdWjEqEUEObYFVQQDM/d7os75gVfn+qd/ggI20WX+5m/u
VtnC8Hb73j3U+LLepYVXohpgYPLpAEz42gkfie4PjEj5nXBmCmGrxS7qYHeOaL97B+xCXcBOhv8d
nVka1BRuse9sZ83X8yOuBDFuKp7hc++LS2PxPas2R9PGa9xDTDDd+fi03sdG+CWuhvbr+ZHWdiiZ
JJGLI2mAazxdTeirZUMGpw5jZYVbpPqaCZ2gcTI+8NXQcQW/B48ButwiSnZIB6PCoKmDVdbN3kIK
Cb/S1o5eTA1rw12Wa+LH+ZmtrSEHAs7wn8bs8sq1B9GGiGuxT2YzKdTw6CNuNFQIkHjsrLD5+3oG
kDSXZaTGOFejThdyCIIw8kKXAhCaD2iN5BO0gKDHCEBXaLadn9vaV+NGB4IJ+hX6/mKwCIdTrGND
96DYjNeSRs3Mzce/7QNf7e04xumkzK4czKSb3AN8y/4lcZHh2OWQLZFAjWdtcWU06b/np7by2eaO
i5qphlzf70LZqDqYHqY6aIbx0/Ji9zCZ06GKS/tCAFsrYDISxF4oPjap9iItTLMBuXucbQ+usuJ9
2lT649RjiAKmvcr2mAh01/jMoUSba6E6yB7ZKaMukv/Oz3clnAHqI/t0ATuSpS6rAjzl2jgY2DcN
Ds5mZIuvfY+7L+Oln0SR9RemvbK+PJQpllKtAbRtLIJZHuDZ0XqudsCEmgR8Uv5z7AUC2wcI1H+/
Tee8E5S8boHZ1RdjuXHppZlheQdtyjAf9lxvLPFqnKumf72IsNMUdJQZIkkt4nSfYnnVyD4S2sFS
NeI0hmiRPKlSqdU3khJV/VVEqBNdeFasJBeEjPm4mzMQbLmSaOF5ftVMPk0hSEmvQeara2EMnXMr
e0yet2LsjOCxCCAQ3qRDeWnjrOV3jO+A/KAxDAR8sX8nUdpVOXj+ET040e0MNpJ71SN5gC4lUhjP
QvrGLWWJECpH1iKTMyTZd1SCcWJFNxlX9L//BvwUmsdwAChyL2KSDULEyBzNP6LKhqSmmHnPAg0g
xBmRlorkJL6cH/APBHiReUtuZRJHSkBwFOej9SYTQB2iwHXF4QMoDfNM6iLymPIIKm/GXgQO3lx2
5vpPKJyYHirrRWQdu6Trpjs1Zam+0wfKQjd+3gRIdkPgCD9hCohvY09HrNq5toXJiUgtHzPsidu/
PwzcoI+wTTTxWdWzGiE3ix6jbJL0qLZ4heVcQ0oZ/AeMc5rq1/nZru02YMdAwUEDu9zUp5P1sYmp
oVJohxzmixMjWFK6w+dUjNmXocuc5xTqzu2Q2M5D56fm9fnB14IGzxv8wED7s+EWWw3WGBo+buQf
cU6uv3khxhaGk2X1VUyl88JY89+1/KrEZFI7FAo4X4uJhi140VKO3gGVdZ6ISJGjmO51Rltc+Wn/
6DQ+nFsZKlHjp9vr/RUOylZ0YTOvZLd0eYlaRC+DkvwiKptG3VZjMz/qMPPpgJMlpv/qZYH+QiBP
+m1rJs3j2Mgh/f33K82dPjdhWIB3IHPfgUpINPMOHm5I13aNwuwVkRl2WSCn/fmx3mHsKYtLxwWP
RPFeWhCaT/dUWUrUdxCVO4D9PKJPE372MCa4DYvUe9A1NEbg60XDk8iht++UagDTWhLlwKsQgyoH
MdFqKC6UpNae0xKOO/+ilMrTYk593hzqLBqlCDqD97utwod2sKwno3DtvRpFiqellr06eJvjRm9j
gZBK85udyHJXV9rEEcSL5ioc/Ny9cL+sbYeZg0D1gF4nCeXpj2pdCgdtp7wD5GO8ZW10gfSbPO4R
6cWRvBBXOr5hmE84lzhO6wO7kuI8uSwskNOBfcctRWE12iFMFCqXTj20n/VAgTjwKeVvJg3k1XXe
57W6cApX0hKpZniupNkJjmQxcBD00sdPyz2YMU5oCv+OK71lg2QRvMrR7C989tXhcOgjH5t9LpbP
EIizyAE3AdverdKvM6ENccpIMzYQKaf6jhsw7D6d3/1rcYZASgZNQxcQ1+KII0cOFzFq+aadgURN
6NnelY6EevypoC2H8GRppWgmxm3ytbLqbGcFjXo9/xPWwiqz1SVwQyU4gqdfNzfFWFeD7R5C3NJv
OpKlBus/5982Crp8e36stftjvjZIFKgTyGX5JYypqNsD05UYCNygdol8HZfh8G+qA2kRYeJrz/bU
4OSqChCf+/OjryXbNsUfaHOYvyB/tHhJjFqOPXDLDdJXVHmCBP8U27dhUVujQqrOjnvOTjN6x9FU
6BqgFbWTOTjP2/O/Y2XFKUyC/6A6CRdoGfFqAVihwtD30MwKioNROCV03OYnvNoyvLDiq2NRdHAB
CFIL1RdfN40nPGRw3D5OaRXexphG4NCWJPZOSqv/ALB97jaQgdCBo+q6yIXaTh9apMPDY1eq6HmG
o12NXpo8dghIbg0tv9RTXzk9f5qqIC8QoXuH/kA2MkK2tAyPrRmb6AFH4YCPa9VUyYPtj38cp0b7
l46F6h1iWUFwP+ht0H5gheeizFy7gIX4DhnZY3mAfT0YAm1us4NXyb/0gD+PVq2bFyLUn77WIi+x
3w62uAOaDgU9KB/hEecp958QfLK+TyPR7qsRx2lSbmTSr0gpUNqXvMVfm7zDb/kKciys/wj5OqrQ
prR/Ki2fDERQ2rG6cEutbbhZzYlrCgAH8P/TcGLGFhD/gF+IkPmAH0kVKGufmg1uuxTDkUM6f5ZW
YrZtgHuHEju3I5eiX5C3JaA7l+Gq1DZ2iaFX2W6AJIezGqCf4MGy21/nh1z/CDDh5oSfouOyt+AF
ge+DSPGPmeGCsrpCVNF+KeJxRH4bO9f8ptPxu7ht8ON4yCCuR1eN68ROcNVidnirk7tQ3ipjgEka
YO9/VWv14gLmee0rUJOZL06KdxQMT78CTMwWyiK49QB98gjvGgsjdLy6b7QKF4sL32B1sLkPDMpz
RiUtPrkfmE5awz46CuU1/ud60ppmNyVd2uwnvI9+n1/+OWItj8DcSIAPSzPJcBdJQdnJ0cGeOzqm
ZRYkWwnH2n3BVgmf5PMDrWWmNCR5b/CWFGBoFiOBUJf4D6S44ZUaPnUxJe+faJsjs2hMuSo3oJ8Q
RzcA0FJ0joZbz4yKa7CtKNNIWLL4L3e78z9pbbdLANjcnFSNeHafftakQRbE7JFjUD8ilJzu4J6V
n4QXhB6aY1Z9KZ6vXpjUSeX/GW9J7K+t2jeRcw+PlhWJ7naMxjbdteaAODKaL/cl1RbvCVd4f2Pb
jXAQJ5oFm9OgRGng/MzX9hgiYzrlflBvfP/Tmc93CRkUTj5GlqI0pKMVuZ2yzvwXZmpy4d21tsqU
bC3IkgQWqC2nY01N707oqUbQeCRu2fXgIBpStED8rvSudKwNqZl+YbOtZEYUUrlFTIpHc2g5HXMQ
DQKdeRoeU9642aPrDXGzF7AoH/ES9ONdWPb+uG8L3OE2cFKyj5DSgCgB2ZrVw9x3CmbQRVpjjAlq
kw1qYtuYGjKqesBvvQ47HxG9mjbMJdm01a+qmC4FUKqf5vznb95Zmma3ns5xPpq51n3ri/GlyxKX
iynt0uPfbyBqLySYktwTIuzpUBXpPDBCGLABTjmIj2FQdR1asblLs7zVb84PtlYWAxUzS1HyYKOS
vMjre/R74F5RC0wN8kcqODmXQ2bq013QJMiM04qg54dfhqbvaZrhUq6gboIKlMjrRjWzuJA5rO1p
drSJWi6IPGupZxSabebk3ujjhKU5d/5EXtSWlhNeFyOq+Fs6MOnT+TWYd+wyTlOo4fyQ6zL0YgmK
psL4t6r8Y2rElcSPFMG2zYgHVP5QaNLflJrqki0i5X15IVasj0xb8H+PvGTt6+jaVQKc83FSqjUR
PrRk94LCrwuAfdCcx9RNEdJ3SYGy6w/MGSVGEm3QUWBaTjeZZcVoyOmufxyhMT2DN/TuVO3n1s+O
P7pCkxL5HWfSy//+ftg/CM85JTEcZ3HbC3CLlCCbAGyuaHYdRjlXIYH7JkAe/ltX9EOD4niEMuEH
hqU5yIGCk2csX3PYQMp28Cm25nhjv3q1pV7rZCrvSh3LoF2cxljH+YlWX3rTrJVniBbc63OQBuC0
CBvYfEju21A7tLrox3uFHe+t0KEnb3y9cV6mApXoRIWVcw/AVm5qx9mi56PURlTthHK2XhhfG4DV
/geyLno4NMHZ9wZvzNPPb04FyV3FxmuGAB4dFyuCxpnvRceuwsj7Qtq1dqQpDZoz73yOM4vRbNwN
2MeWf/STXmAt1jlDty0r2ENOJ9ptghfJRz64xc6mUgDv3J5TszfhmkIXvCU9CY9O7Ocvw6RovoXF
8NtI4w6HSyoJW1272GdcnadFNRZw5RzBF7sbyfEQQ9cgOEZTOB3p5bT6U++W5oQIi55XW6sWF7vt
8w5aBi8yWmpAFCu4Dhdra40W7pqyC4+o79ffq6ierdgmVWwcM8Xa6QPnSJKsw+ymCbccLDfSLKyg
DkKhDWpk7wtneualgBd6PphVskucGGX8KsxxeTk/8trSzlBgqj+UByh3nn5Qc4oaHmncvwFOGD+7
OFAPWLd0mAwbwY9ypIFwIbVaW1cKvVyKM0aVz3k6oKclBjrjJjobMJyMjeHhZ3AX17Jorjte0eEF
+NFKVkUzE19pHoZ0DpbdqVKZxexdwXOZp3n9UJt9XhAO/BEnoHSqx08o9hj1jZPMNiChFo/F7vwC
r8zXAW44EwxpSdEOP52viZNpPiGdcsScx9gWRsF7oZHq3xGE4+v5oVa+Je8httCM6oYNs7h7xAi7
O7bS6DhY2TBsp8kSxZ1G/Qc/MjUA/exdlEYvbKCVq5ZqAgqsMzEbkcbF97TbsqSKZoU8kTqxdd0K
pUrPF85vrJDkfeUnyd4TYFwvbKM50CyOJ88f3mb058kdl2QUB0eKTpMAOQDVNskVUOCqe8ZNvo8v
RPTV+XH8mSFvIIiip99vtD3D9qsBnLMlPWOTJEhx8hBUjrdVs7AWvqxhWX4dCLuX6kpr35NzOVOb
KDMItQi2VmCUqT4mwCt8NADxx7F2XVQ0uF5bxrYR2nghCq2tKdCRmXXDA5NDczpVeFpI8E0NIAOE
FvEMkzEAWadI+gsYlbXyCQIJgCtoL5k8ZReZOLY4meZiE3UAi9jfIi0a4Cyl9bejg0Ih3hTxFyPF
KWTvVznunr32L+UdfBh8u7GxkpI2hjeTg2xv3prdhX21Fi/gOc5K66TY7xoOZTq17dDW6gBSyNXv
ysSK/BvDafr2C9JKtjbLCrcvgCjMcm/RkfJv//4MkzdQgYNoxX8uvrnTdRJHKpCyTpmqfRbU43YE
rrcbB1tuysn7ADEYxUDCP88COFBLLHuVisBMa8arYZf/0gsTVcmr3sanfBsWkxZe2Rga9vfDZEzh
8/mprm038Apc6/PNA2TwdLt5eKnSlUi1g+eAxtqYWtki4d449T8fGIc7DuLajABZQnE908lTTPLo
IU3hcBMXlZNsZjXJS+iPtUhPjxfRBmpTjlgWBXPcLtHYAIqINVezwSkmvTd1jMogBIZfz09pfSiK
jySaPDGXfaosbTRcSRnK1OL4pkv1X7FX9V+Lmrv0AyOBaZg10OCPL8P7/3B2Zrtx68C6fiIBmodb
9eQpTuJMbd8IdtZamiVKIjU9/fmUfc5BWt1wwxtIroKATYosFqv+AdFWNzORC/1Vponc5lXdhy2y
bw/s4ejKVX1pUlTZqD4sn+pMyKDJnX4uaTX/MlJ3DqeyK6ct9hv47sYiGK7clZfCOlkISFXeptBj
lx/zVyKLeWtnYWat/XKTWKTbVB/mNPREP1eb3C7qW0RFeaoH1lxf+XRLbFtfXMESzxGpgjuypl9Z
BTVYBzDwkcdJ+8r5EN8KT38TygwejCyJcC92E7wPUoQUZS7bK+nIhXn7SDlTqV1qAWe9di2CDysx
VICUFVTftK4cp83UB+LedPrixW2C9Fsb4Ix2JaxeuMoWVwm6quwirtJVKSDHuWuK/Tw5Fp5fPZdq
kbAeOicKXS23n8gasivB5eKAbNklhPMmXu9biZFvL5yMvDae658YxEZfxi7+ZiCwizmCW8RXJnge
zMBALRw/UO6MuIZ4N4vnZN3DYZko4zxhSMZ9RRJmvb5/HM8+H7QRvhxYEJ6OiyLX6ba1Mh2hYicR
xw6cxLegMnwZ9qMnktCbLIkXk+WnGMg5H9bKWI27Sg1Q6chGA6P14yJzn4aR5+D4MNSHkqLODpMc
HRfkKfroXbgMSgXHQNIVKOv6MV2MbMzEtsSx52tuefrZ27zFhXLAFugJ/7f6o7GO8XheLjJu0LvO
wMEGHEiqo8hTuHDYezgSwtJDKV2hfU4BGxUfPYrLcEtpkOKYz827Stdxkq8xA84bXIV95GiSod7W
1lTdUCtrD7Ww3Y0dSO/KuTjfQBx/Xu/EZ/CeoIRON9CEqnRpO2N9XAoot6MZ3OdRiimnO1DhLptM
C7NkaK9AFM8iu8WgvKJdnn1EW2e1a4eoRm7b9OqjEQy6t02oUT0VU6ZP20ZefQVdHAzALp8SlgcN
9tMZYns8ofZRiGNDvvNT1bX46gm6+jji6uNHM+ZlYn+NtcrW+tRvB3OqxBG7D2fcYeuLQyVAQ2z8
3j/3Z+FsGWgBLZCoLb3V1SvSnEVGK2pAOUUI/+uQY1SYzlgARF5s4o/nqysp+qVtAgvdp6rHYwAA
9OkijtwGLXDF6iihXN9KNsctrsjTEIqCV51Xd9rXJpW79yd5lnszyb8HXW0T9CIrijpZfSzben5g
Z2hq46Vjn+/8qa1+qqaI35IAuaq+dKIrgfXSrlkML7B5XxhU3mqBLfTaRvQaaoAEVQeGq/D77dhj
LrulnT3+en+iZ5fFMlHSbdT/FqWMtaZY5Bf4XGSyPuJY3XzNR23CKLiuqnj7/jgXFxQGPkx8DwbW
+rCbmuVpc6eq4zzRkgzKQOKxN//b6tHbWHv6hH0hOuWhLqriSug+y3L+zPD/jUwP7XT/NHNvxpFq
qyPGy/5P4VM8c2fArqaK8ZlXffB9tsQoMCWs8F0DKK19f3/qlw6MAeOJdxS7FzXJ0x9gK5yJRWrV
R4AQ96Yp7Eez9TvcwHEh6Eezenl/uAvnBWwNLmfEVJqG6zKTCAjanH2UjmpbhkIfyxkddoqSBI/8
Ow56/sOAX/n+/VEvTBJOHS8AxoY6uy4b5qiZVIHyqyNQfe8+1evoALFucRpqzQSgtTtfk2O+sHMX
GhvIapAWiwrx6bI2Ymi7JXM8VkLmuzFpzeamxRZSfvgq9k/GWcWfGo2WEc/D6og/a9RvFo75oVcY
vIW5pPjx/jJe2Kw8tvlufAxQxetcUZUpCUFal8fOEo0BnztQt4Zqu98LivrY5Bm05LAj58PtL287
/ylDVjY4vP8jLn5LZIBJPYjvQC1PV7ZVjZFS/OVb4jlMaSmfD7GM/BsSEnRBJZj598e7EPDAnvkG
KDzGPEt2lKHBdO6t6ogfUYMaP1Eu7Oi83sxzUFVXsuOLkwNPjKIhWtTY+JxOznQaGTlRXBOIUnx0
k3p+oo+u37ZdYjzmUxFfOY4XJ8cLa8GgcULWokCGF4/YfTG5Ou/bh1HZWhcKNSTVVkvHwLpyDC8d
frQnKQ/S+qGvvMz+r7ekK0yvLbq0PnI6xhCLIIQ/I0//avhKfeFSn3eR1Xn/ffz7ofoHAgYtD4o3
q+wxdvUqd3E+O0624X9Cgh+KF6bSL5VXXlMMufT14FOYgOjxASLQnM7PqPFsxQGlPEqJ9e9DaWUp
VlejMqZP5Mhj9KIrje7ilT1zcVVhrILpohjJ39NRccWmXA1z55gJXf8Oesy3DlIf8zejMf3vTZR/
qvUE99T3l/XClYmTAWLzC3+VIuVqp3rSBiZpdeVRj7r0R5BNWHQqU/hbf0iNYhNVToATz+Sb9U2i
4a57Jc+7OGmYYEgELMJOa3wqvZ46MjREu4oCi+AoipKwD5rIx2qsNXYqmfGBLXqMX9+f9aUv7ECa
+UOJJPaswjqiBTIRCYKE7OASFJM/b7gjxU3WLN7DYGT+F9NcSBVAuAh3vGNPvy1sNqtKRIxYn2EW
zzi6Y9oIN/nLrMv+1pGgSDe4pIkrUOtL35Y9vCg/0KegK3M6qq/pkQU6FakwM8LydUIXiDQo/mXo
3bgfMSvaKcuWv3OZ5N/eX99Ln5U0Gj9NbmlkAVZ7uZpbt6A7XhybXnqfcPOVmxh/7jIUQkxbsy3F
NnDENW20C/ca0WXBAzAqTdv1ldLriHekMfMl2cN/xR2ehjiOsZuDTblNO+EOYV4prrUkiJynpO29
t/fnfSFdYA+TMFDsQmZ7Tcaa897Qo4ZfUJmzn93hvZR8pn/if1gzfFGxXfDNS9fCOAPbmFlit42H
1FATez4GfMWk1G07t3mN3SGW3TfvT+vC9cI20pdy8iJtsAbhUYMxKce72RHJC3ZSDXfLfHAjO5rh
mdUFgn4fj0onA66CPeZQLu9l1LsVkXbb4XU9hkoLul8C37lN23f1TTWm1VveDPMVEM+F0MDQQGlo
oy5UoNVR9doaKysPXSUrlr4dukr5+R5De/WzCYbgnxzz5Sub5sJhYcQFSI2SHjD51YiolI/S7uz8
2DZt8lm3Eg+c1lgXrymVif8qrQ/Conb75MoaXzotfw+7WmPVN5Vm2BgH4JD2iqWcd1/ZMs9Dt+6b
VxG190CJPjuyU3eVntbN7v0tdXGZKUcDq1jcZNeIw66azMjE1O849yI+gje8b8p4epW6PUFT94aP
59c8FwDu8ETjz3oHI9md4z+ZF0dXybeurSdSlNg4ar3hXJOavhB1QfZR0EdsDGmu9SPFUCqqgsU8
AGOGu6gR5Z3VRqMKOy1WhxTL0hq4aOTfifjjGOglLPw19OqTBo2PPWWHyrXRZlBpvCbwdoFmO78k
aeCVFb20a7knQYMD4yDira5QMOj0/nMbn7RS9d0mm03Z35lN0Xf7VvOCba6ZTRT2jeHMN+9vnUvR
iEIXbTw4EGBHrdNrrVJxIAsNpDeI1ul+dKCg+ZABftuqU1fyhItDkQNCXPkD+loNFaEKroxEy47A
jttbv5m7276G9VmgJv70v5gVbVSmBBWLG+x0Vlo9OfmUoV2YuiWqaXOThmOu7MfU4yL5XwyFldSi
kUgRf01Y8GY2LsZuBJy56fuwzyd77ya26vdJ4dXjlThz6Twg+PL/R1ttFEwlRuQfkUY0E5F3GMoC
7fpkRIO9SQs8AhpvLKMQCWHvIJyuupICneO5ORLAAxERQdmA/bJa1jmIND3uGb1UJIS4JmKhuu1M
c0BLAWqYB656NB8owznfyrRzca8H2X9X5FpxjbdxaS8hSkbIg421+AGffmCzUZORNVl5LIdu2PfY
4NzTmG93rpNr13w+Lo4Fn4k3GozwM7EWN5cwrAyt4ErB8iEt8QHeiLQDSN1IWs/vb6dLawwOB/Pc
pYG/NDBOZ1Y4ndCmqs6O9E3lBOjXyIfdpM9q1xetsg+WayiciY3Zne4MadSPgZtg2QDqq/n6/k+5
EJR4HxJ7McDANWENEIyDLBm7AmG5tC68hyodrGDjaUPoRL+jMl++eWle298XbjKa34sLuc89Rv34
dPZ0wtx5EgC8GlCnbw7QPGPvtWXqPQ9Z2yAKkPpVvnt/nhfH5NHEK5WDyi1+OqY0a1RX5zE9+qrK
7qJ5rBXNk2HEhM/UH+Ne1z4sxQ3CZ3mawk5Fihs93NMRkXPQk9EF16lNmhdCFPZvO8zBvkBX9Tcu
dtPXBryQSvMc5UOSIiCbsaYHWIOsda9nwMzI3I2S5ljvcmMw9CtLeWnLoEzNA5hHNxfaavN2RuyO
seGzlJgofcWnXjS3ZW0P8f1AizM+NMKnthihLzF+dGRODK2pBb9GmQhUw+mSpiloCdOA1lMNAQ/r
nrp5gnSTJQqgvHmMFok5Fe3GCSrvn/e3z9mcl33DtcYTDWFHxBxOR0Z4SEdqOFDH2KA9vvGMDN0O
XEYSaNypO1obo5rlfuqNa6HiLC4x8FI1ApQCRJHqyunAWeX7aT2WA4L4sv1U1/1drNAhDidMRD9a
EluSykWRlyYHVqHrBHNMpzZChcs75nY3/SqVPT6lcZRsgn7ywveX83xWDEVLmIgDwIFTcjqrph2c
sTcy76hofQ67WgMPsLMSZ7wvKzvfvj/Y2dFfpkUVjKwZ3A24qdPBRGaRUWV28ezDTN/FXTz/Zw/u
9Cvp9PrHss+u5bPnm4XJmRTVqPZDb1xLuM/CKrpW5tXzkDjlzm67NglnCAX3RSDmFwTIxltkNoP/
xTR5xwNLw0UJGtQq3kSRdKsRUvpzE7Tutqp0TQ+hnxQhogTljegyfIg/vrAIH2CXwldC5HTVwhGc
xIxmePFcinkIR3i9n0pPxZ+wrq72ovaHK+Od5UV8SPJmf1HbWCR0VzPE5VcM2uiXzyOUoN2kUm0n
dWf8QbdF7dskxg27zMeMh0MQfdDCiAuDVzysWvDIxPWzJ2dZZYnpM7FvwmjDuZo38pp50ZoPRIpD
zkWJgmsRMiFJz+k+RUpEU25nGa/G2Ez7uhXymVLfiznNOqRkK3kWY6ftcz+XP6g7dA+Z6r4Ch5Lf
3/+qf+SA/sIf8TuA+/3RIlwAjsTb099R1RKkiD43L45ZuJoILa0Y+/vYgiR+r1SAyFRYwylId+hf
6DAl8iy28PeMumz4PBf2bN/Eyq/VbynR4diWKB3/9CK3ffNygF0wXEY4CLdaWgNkANsa9I/t4Hb/
gtV1filN6l1o2IsXsXBV+vvK1Ja4cjo1zNRAxkCgW0LdOu7gTj5gYm6kL+MA3PkRpIN8yabUwQcr
iMDWT54e73JUop2b1Gpsa9e4o15Yuyqtivl+0rGx/eKlWlKEc+INyXaqsniC3ZnO4qBNdR49GkCq
69sspuhxa43o69yK0iyNr3nOP3pubzlXkBOr6MZdD3CCA7+Qyxe1yqVo8VdrYQbQF3leM70CNa6f
TBWkKgwMrBWkGeBNXV1ziST9WS8ioqUAJ4D6USAleVzH03SotAIy3otTpMI5aN3EQywEGN+4d4Y2
mPaDByDG+NQqSGMBykbTzolqowqXOk25b7PYf9GTRDO2UTCVWQjwq/c3TYqt3j7TkrZ6Krtcz8Oh
nuPPjoL18eD40vIA2gRDdUj8xqh+dXYUxfe2HVt187mpu0mXn2Q5lQfborvyNGdISd7ktSodmteZ
JsqwtduxP9CHae/0rCo7LKhHI/0yG/HwqXJb0w89TWVvbpek8KDtdv5uVyjvbDut5zQWXtHss2ka
+xtZanl0qLPe7DZjEdcYxxVNlu2VCEZ1N/pzS+1tsKbIfaxxDP+dUxDrQ8+M2mbnWVqVvk72hJR8
lxdetinK3InDEQVOO9u7xRCl32CAFM/BxJLdV7TIvU3jlEX2STSodCvKBDZN+VA6jaPdW03kvXgk
RsnOaoLic9POSiKoEGXuwUE4DT/5YCrs29FPDbGVJojJ3dy3g9j5bGkZymIMnhBVNUWoD04XHMDo
5VE4ORDTN2PcWe02F9Yk97B5VHrbalRo0DGYtaeOayy6qdEZKEOAV2PyPWgG4e8qw038bafAtT5U
ui4KhLbdMuh36HjoeDQinurdY3iOf31soim3aZoogxiEU/1PiwKpe+9NZtB8591kq0endiqb7v+c
35kK1YBvIuG0PrRVOz7qTqtUWDhJGqBQO7fxbdObY8DV1zbOzrZqozxoKvCyT3pu5u6jSKULrhdR
/fmmS/0sCKWfgF8v5wo6vj1q96miFbfp9WyoXmL00NRm5IJ/893OmzaNW4svBM5l1TI7Hnc2munT
vYWSRPHo1cP8TzzLBIVsWXsiDzNEU5B6wGo08sxQ9Ongb7it3OkQYxtTPs6DrhlFaOWEVbHVSgQD
PtmkJNF3TG4Mdds0cWB8svVWq26jsm7HemOppiq/x2WpxfsRxcPk1ehdnG873Stkve1kEZm7ITIF
ClRemerZz0hLVGKGg9F5tbkph7R0vumADt37sgZcdes1dVzTLuLdsOHoKfld9zWzivfmbFki3gyp
5vXhULp2dDcM7ohPSZvGeQuXuy/8TIYYiSDu2EZmnmxNd4qoqWOpdBRTEus/krjVn2bagnHY9uAD
b1OCsrFH7N/8N8ItDMdVdAG2cMOnfmf2rW59nxNtGl4NS1gAUXpdZT8G0TuPtmYlzYOjuJVCYhNy
yb4f6+1dEw3BuIkdU7bbPnCB5QxmXepPWVNm/ypArs6jrvMimqjpueGoZeW8qbPMOcyIOxuh3nru
mztX1q8G8QuD7Z0Y7dadZgyLI2ENBQRQr+vCGk2jeGM28Yz6t9fhZs3/R0jCLsUI1GhODcRyZ/Xb
N5Kp3HS5Vn7pgCz6WKrX/nhT0WaZwr6LozF0vKou7xrMqLq9nsjkdrYKy9i2Uk5aGExykujfaZnS
d6RTdblFl9b/3GME3ISdjS/v1o6cOjlYdmba+Q4jHQ01edii+W0PZ6kDhYB9o/OMDEn5O+ptznWh
ii7ZIkXb259h4kl1V7So0D6gQ5/15T7TZ9u9S9so+eUU2dRti9lyEiT6TbvaeE3sfId0ng1bbZ68
3g9Re+zrOGx8XtAbE7Xsz7GdR/JYBGCWNjSIzAxvQH2ZXS16bUtX3xR77n8kuYQiRH2te7O/0YfK
5LnWwiLZlGNSzvfdUETqM+Rr5BEK2LnHlrbRf1xsdvwjrqZpPxpoWf2WWC6bG6ebAXmh7190B0fM
1Rc9yANnU7tt5uys0VZiP9Fs6jfCbexxr9HWBLud44EZTjmYx5uC/kiyrSLb+1WB7pjuB7kwjf3C
sdWtksFigAoLORxmKauHNgfttRNuOrq3lTGwnyFrm25IB7Fun+y0SsUBFFPv7iK9Ao3eCU8zHvoe
dSFj2yFQZbxNJaJUjzoUU+T+nDErzId4KaGCA4hZz4A7Q20i3jHil8oGUacHSOq25m0Lkczl5koe
ZJ9d4eA6/7RQwHVAj11VYLo29h3aCdlrnEjtKYPCIj9x4Ot6awA/97dOTN3tUDm9E3zGS35udo0u
m37XxjM3aW5lAMGhADW3ERjq7zbgzZ6qnAz6/6Ih8Wt7C7dapT8HLdH1PbSAUr9Ng7b7p6lct2Cz
+2V9P4NJ62+4oCvrCjTxPCWia7FoyNPQXND7qzJBn41uh+qP8zpbJtk6IdiIv+Rm0t4PWt+mIYXF
ur1Smli9aEnDkIziclyIbos22CppblXlTyb1udcl1KgQOPuQ3imNl25YB7G6Jli6akXRtF28rIAi
Ua+kkrg2KQD4EKlgwos4i52uv6ljWXxvUAdXnyMrIkr7JAJGSL7gjvtaSkuEZaX8a/Szs0kDBNDR
76DWhLsrhZnT3BOPCsPVE9d4jawiZV2D5mjIIK+gB10TET37pgxF3YXuBRuXasiyo/9KcyGeZEks
hfnKvVYdu0nG916Sti9SzFN/EIaXXzOnWb02WWKX+jZwbgQ0qcGsSz450mY5j5LkLSjsxAk1TwyP
Rl8aD1JD1i4WOEF4tcD5YpSGuHJAzxd2kSqn0PTnPe+swZGVM9DVa7XsTUoxNpt8ctPnknLi1h2L
4sp7z1k/ijhnFEWWij/81wDdi9OljQdERuck1V/HDA+0vRBGpb6MWjfM9w5PmGHntMYMn4dA4Gwr
s/BfwGX05oa2DDypCeftsQgzuJzFt6RBcs89wCGd20dTVMq4KabYDZ7mZpQiDbPFV7kKhWUl4t90
EpFDet7DSxjR2MZz8ofgJot3ESIc5WPgF2W5MQEt5jtTmcYzypKDEbp204CaFPTPeN6IrLury2RO
vtutcNovcWXWqoJnPqp6C75bjzea22qav2mtIcpuSxs4aVinkYnVMXRNbeeZuZP1G+n2hrdHA3ie
Md2yOw+lHLYapfFd2Tv9WG9VLSvaZ1Em+u7JnrnCfgVRXFZvXtI63QerVuz0hSLIw06HEEPVarXh
0R7O0qEdpmc6BfEunSu8ipLUf/Rm6w1zR+1Kh2sdUFx4bzyNYXFRQjVpZp1uAtkmozEkUn/Wat4K
e3fK4/2k5eYXvXCK+KD7c781/cLKwjyxmjjs3Dq3r8TQ9RnnN6DHywGn+EGjba1lOsS6FhdBZT7H
bmxtsFrPv1dDnYTU7m1SDkhsV8qQZyWXPyNyRwDUQDmAmsDprHNhKKfJOvPZs8kqUgltv0jadD/U
URRqgzsfUOYwNlUqf2qplt0byo43flNck9G/MHNWnvsDsQpKTH+e3H9Ft9JJSu6KwnqOZJre6nCu
dnbfTl+BXOn3Sqrh5v0EYC1bRUeCw0lBCxA2y02sOZ14O3lqcAbXfp6yoPvHk4X7GPDuce8h0nh6
mKrMD7ZS5nNxwPhL44nbau1Omb2Yt9EAMm0PyiK6UspY1U3/50ehJAuDgUqtvaYUxBjvKEhu9jMA
oGRjoqy08+tG6eHcV8NLWaNCsJ9bK9J/XVmNdUVjWQ16lxBtiLnn4qVdPoFsIzI+J4kf/QRd0pZb
pDTFTZNIK9gldTLN2zzKkuc8qNtf9E2zHZRb3fhg4vLndzA+MCVq0lQDT7+KHaR15gyj86y63v+S
taa3iYLElSSBjUfS6de5Orw/9wtrjs8PNX9qOQuZdhX86UPq2oxG7bNI0/+ywa7vdbvGc6qEcLWl
UCd/4j9kfgwxtHxopEHgEtvoBy/yGafz7A1KEnqp3Od+HPQbW09w4xjmeXyitG2HvpPH12g4F8Ib
klXLoiLzAKBltbIBOXbRi8p5rtpubnfV1M73uLx4c4gYd/QIMkvmGytz+mEDE6je6K01XWmsr/OJ
ZdJMldI1LQG226parqxG6kXHpPVKFgcJ7OOODK/ejDyytnoO6bBMrWo7jc41n6M/VgR/lz2XoUGM
gs0CuYrj0RJ+/govyqLAhnGh/5yOUT58yip2xFNS2A44kNwx1Q61sLx9hOSN+pKrfGvX84IfNhnq
5I81AnfJbZkN2k3vRmr+D9t5U6WhTr8h3XedZ4y/R3uQKsMfJzGeZogVqOgkc/xVH4bZ376/Yc9D
JbVHmlSo6NM3App+OpemrRGnqguWUXCFZ46SWZiMdgFOIsjzRwMs0ZVk7HzvMCKwNjpIPt2HtXy+
G9uRIalOP/cDdKPZ1uRx1OS0l0lZ3gWYVt10lj4dBFfboeAivRIU1rkg+Da6nog2kaQt52V1R+FF
KG3exu5z0CfqYPq13MZJMKI9O87799f2wn3IYBxJFGeBSNLqOF3cRNjzFI3CfXYHRLZDhXbTrQwM
lYR149py2/uqoIqljE9YyVfBjeS47Uw6WgDuUlHHHw5O/ByuKcDrur/00U9/Ti4juy8mw31uJrP/
mrhRs0vEVOy9RBjhDKf04BX2B8VJCU7/s+AQsBB2xxn5dNDR1+BdCuk+kyJ6B7fWh7fM84CDdDB3
PtZy/b9jod5B6R4/pPU7nBKx1bVZ7j4btZn9HNBODCu0/m+7uq6ufNvz8LPMC0mN5cYHOb6KuU0A
IEvjyz8Xbo+pFTcwAnNmu5ny+jZ1Ym0Tz+g2mk6cXtm/lwdGgQvIPIy29RwTi5qQ3TvuszZ0wXZM
++oGRwq8n6oA6WxV7/qhfY0co7wSb9caIiwucjoMyvONnBKB09MP6fQqdeykKV7sEY2S7yCLAyO0
/Nig6av0Iqwd+jz7qbQGe9+UduNt2Vu5gSWOGMp7OzEkG34QVJG73sp2Fj4r1ywyLxw4uolk+At6
FirzuueX1rLO63K0XhIhX6KoyPdOnyUbqyjMbR5jPAgK097Y3SzCJh6LTTfGwSGjdHclqp4HGQyq
wF9iz4HUgbtOQGWqdypJev8Zma4EyFE/fumaXnudBke7Vn06TznAPqITQZHGpq+/BtMBLRelywvs
OacDcR8ZVnsbJU4G3F7Xfs6GzFHTbK+d6uXUnl6B9IlAulM5oCtPEnC6GbI59orZ7dOX1rRoXtB+
f1a4U3Q8qmy1Fa0a/3k/ll4aEO25xRxhKVqsXZ2ocA1JbOvZS9850y+gu90uaE39AJVhOiqpv70/
3J/keD1B8gtIKYuHG83q0wnCuvWE8rz4pUl94X6ry9wUG6oxnX5fJHoaaoLSKNJa/3RjEt23FoaK
4eRJ4yDIeXe92+VgKIdUFXtnwIP+KCC5XlmSCx8ewe+AOE4OAu1ylQFNwThZadT5z1Fri23tkHhl
oyyopeTDb7tUftgmGRfM+ytzYWsjzwqzzOdthSTCUv74K/nRuqKZMdZmVNRdACrl5sMcjM5R17Iu
u/KgPI917K0/kpJkmyQnqzRTK5ysSFBMe9G9NNs0Xd0fyrYrwor0/d5NdPU0GUps4hw6yUdnyWhQ
KICc4aF4RjgQWBJ0g0qKF8TEPCsEn1Rthg4fkDAv7WtCuxc2G6OBowOUCTkZ9ePVmuKypaahy18w
y9TNTSWbEb9CG9ndL1qGneOusErk3OVo69FGq3sV/wdJe/ws6MFGoWNG+n86Ioje/ST6ZtqhQeln
33PZsU8/uCy8pUBVe1gfUaY8KwWnmGHiUSKTt3Ti0tnUmIxuyZKnaIcM9TXkxNnXXzIVJD15wvKC
BcZxuipzXraYOwXJW2lG+UPv5sXBL0s65CxP2Nea9QOFxwer69srV+xZrFnKRBQQyE8RpoKLcTpw
Uo1UyijsvWbcD6+U6Ob7vhfjV1E04yukkGtmH5fHA75FHk516qxYVHlWbY+5+Rp1ZXVjFph09WNV
7Cqk8powRoP5SnXq0oC8YFCKpznDVbmaoBcVQ5pGo/0KBMN/nfvR/VIVdMd03A63Vm9fNXBegsJJ
NCU8YdbEGf7zavPWn9LQk1Y5pvbbL1vlbuuhkbx4zIQWeBSk1b3VJkX/VhiT52i3CVTn+gkstJTf
Kmtq4j1eqjWhtcrNLLrydiYfX/+2hf0LS4JL1DPO85pOj7NWjmX/G1RAorlbM+gSMilQvKm3GcbK
d6IHn9rNIdb8Yv5st/QSaAt2PO60zEmCRxGb5Rb5mcrbjoZTDo9SKERhKs/Wu5u28obqdtRiJIYK
KNZILwKHcm7mLrXTmxbDzn4/6H2pHWWkAD5SqLSKna9k8tsiV0hCcmey86E30uopLxB9TzZwP6sp
27nCapsmrOgc/6B/q03HIJHes+XwMP5k2Kn9TG6eFb9nu4/VLguqItkAWCjeEim9NBSVh9mewCf0
EMQNmvpDP07Jl8ZsKVVIYfFfN47OYwTdPbqgw20du0765GWZekKlMhpvtCoqvwEZQdFAWxBM2ynz
aANq+SjuJ1Oa3+egk8bLVM4YbdV5Xmafe7pJ9y5qkGk401EsFgMQt/zR2aOu3/pjB8otnDsQ09vO
tbKHALKrf2fHvqVCL9ZabFKKNsc3ORWBvKXpljT/diWVo03XGC31/NmsnzKYyDZN+jQvHnAPsnQ+
XxD9cDyFm0tn1JMbOm5uIxw0JNo2rSEFHJBp1h6ishyDTTp4dfvdbaZEH3bKbkRe7dwIPd4E5584
8fcjYPbjrGW6/TtP+mzYpyVV3n3QaNZ/dhrNdQmFyQ8omLsDYKjhygV8FhaXctYC9Sa/hbG6LusZ
QaynpdCn34QIeUiKQe1TW8b75VUdtiDvEN5FTVxPh/zKE+BsZA96GPBZ+qiUXLgGTuNi7SIKUE69
/Y876GWLtASMoi3YOeMrrcr6Rws6B7MJqp91cJCYxdM4eP/6OSsdkHggx4LGFIjBhSJ3+gOmckyd
sqzi/yTqfPFXy5f+URuMmUSsbD/DNs+y+7mJ2l2WqPIHt9N0Ja8/S7lA2FI7oJHFy4tu8yohoXNr
VDxc8jfSe+OQ4mATb0U1VVaIcsmjho2cTzM9ENfgkuuATTURVRgSblLuJelevb0Kv5GjaHX3bUK/
fd/MU3MrTF8cCnRH0UZs8Lt4f6XtVVCkCYreBAIN9O1A3q4dHFURozTsjcEbWm3eDIaoL0JtuaOv
aKSvs8kF7w7GllsIJQ+XkuLpF9U1TczcssEblaI0tMeu/+7UcfkvoBvng5JoCD8hTbDkk2Qv5uL8
dDqWOdnRlJpD9KbjAXWTdbO869JGRxEXYZamvyqi/CcB//vW+zMgsCRofxwW0pjTAZHDLoo0qANa
nk7y1euD/nPkQz/u9UHeTti9xWEkqBmUrbBvrUa8mlJoN+9/yLMn8Z8fAZuLPIqdS2f59Ee0vSFo
ixbBW9kos91G7uyHKRnej0T2090w+fYucbP89zDG0b9mMg+fC6fSy9ApdX///m9Zx4//+SmUqukP
UTNe06OLSunjLPvgTQS+cm+Dvq/asFdYkYbBgH7N1jKamfZjnX011BR/fX/08y3N50dB5f+NvloI
JLhsRyH0+dYMVbp1O3+KN1Zy3aP3/Kwyjk9a9X9IO4/duJF2DV8RAeawZeeWZMuylbwhLFku5pyv
/jzUbNRsoQmdH4MZDDChmhW/8AbI59Qg5jSrQVP7zqkrJjxWo5+6AxvHHGtjx9PYXZmBMy60eT4b
D+wKzGcMgADjzu6krLXNwXEG+6XvDA0d1x6T82HoVvjh6L/rogwW3p/Pjiy0DSJjDi3A+GmePySA
7YTh7RPhvMSiNG7VvhTPqW/3h1EP4yUa2WffRiedUsNEMyJ6PB0rKokIS/yOX7Cnt/odxtHxVaYF
9uhKseRg1hsb2v2XtwmwE4XshrINMkaz6dSVtLOlMPNeJE9pxKqieyW2csRTvnDFfnIaJssCFo1O
JY3aWdKXJxQycCfwXio5z1ZZ6jkAbHJpY2LTu1fLIV4VmVf+CsOy2l3+xE9WcMoyIO5DMqAuPVtB
tUZ6Uy9K50XBvN3ZjfIY4lGl6+NG7oHfLUQN8zeTU48QJQk88olofc357Gag1lKsCOkl1iW9mgqy
Q+xWqum/erkUE0XUiSs0x3u6/JGfbB0ueaQfqIyxS8/qztioUGE2mF6vFEhMZO2eVLE/SJgYbIyo
WTLu+Ww8WCpQYkjhGHOKXT4cC5qBZazIg/Qy4SOOEnycdZvBn9pIdhBe68zCUrv9s2WcFLCIgyZy
jDpbRtpOoeMhXvIiUNsUa/i0FAdUM0xXqR8u2cZ8cnsyFpkSR/+9/3X6ebHR+VXut95LqueNSiNZ
B5yk9KO8cLt8tluIO8j36d6zXWYn3mnLQotGy3uxEtEcRrUbNlEcBUf61t61VYzxoRxGb+GR/GzQ
yXacojYMPDAbpx/XZ17mRFUjXiUyhZUel90G92jMPHyl2Dd5o9/kahAunMLzQVFKo5ip0kBFR2PO
NOi8Vg482RSvTeBDjE2Qc6dDBB1ta/eiuE7V0sld+N/6+vLBOF9Jxp0iIOpaEIDmrjxUrMte+BZn
Iqq10i1YCEISSkb/Lo9zvj25QFFnYjrB29CnPZ1UPNDMpMoa/7XvLOdaG5LBDTvLvNNVydl8faiJ
PwHeg9yAH3w6VCKCKMRmMGCoLrkeJDX8hZMk2GZELL58rbzbLcJ74c2dYDWnQ4mi8isIHXyVo6U3
iVRJh35QOAqtf237Vba9/GWfbBJUOXgcuEMnGZvZraJ7uZU0AcydSq6MdWD19ZMjafEhccIA+KWm
oj2bLUmyz9MsJpEOCgrhtC4o882/EXxLmeppFrzKdJx3GkWXtYYnqhsMkfaNCnMNw7BXHwB59Bsn
ks2Fh/GzjUNoMZXCJt7WXIXfC4rBKjQpeKU61x54JsOVbqXxnTW2weHy9J5f2mQFVLIRRecssFtP
V9PI7NYYzSJ5rfpYKzZyEmTRrY1YvnpPhar+IXLo1kuSU58NSi2Mg0YySWgzW9MkjyIg7Fn2qnTQ
e2Vci39QF9Kuhz7198hr9Au32yfjUScgccauk1RuHmikjjmWwJ+yV620DBcgbICqaFfV627o9H8h
ZeKFF/98AadXkIYU6noUNef1TIBBYSqaPn6VB3Xc2pmw7ttAwxRIaUf1y5sFeh1ixXQjwHhSLT5d
QcKIzO+6PHqVPDoFv4aoJP33HC+RDhl0gV+X98vZl015nDLBoKfi99lUoi8p8k4L6tdJ4Ol3jeqR
qxCg8vhKWvv/GIvMDITEVOqgGHb6ZaDHclMeg+ZVkzMDlACCVhveRAgelRQstSDO7hmScGqzU27E
l5Enng7W6rCVC0/tX52+qq41LzBXSE8a3/s2PLROuAnUNFo4e2fvEGg5cOXg01SOgTNHZGa57aWx
CNVXOZIJX2orLeSNSq1wIe87X7OJzoe1OJ16qnTadDw+BGZO1FYteZr6WtOjgFeLu8jR7722XsWy
sxQFTvN0kvKzXhPWDuYpysv0gE8HUyoDzkvjxH9jo9EAP6bGPYzQcDX2sQUANEhXENmcjYjU9O/l
rXlWbUAgFHGFSd8a5VkZhNLp0FpvaklTtuU/SqbmnwCJsysyq+GuCGEbxaXo/ubIBv4KdaU/4i1p
P6jJ0C3M9dwmbMI7WxoqpRTSiWv48/RHBKnUe9lo1G+aBk1gM5qhV7pG0IiCutjQIGwSyKgeIfOv
30t64gOKGzRln3RGGVEzTtQ/dQSR4hDLSiZvF2ZovuMmgD/PGRK1ZMlIV8x+nBYgHVLHhvqGTJF2
1+qe9kcCafVExbvEvUyBztZTPdoUZKJXRZi21soxJGXiNGZTMKG3D+UY9Y9g+JslLYYzCOn04wCQ
Tu5q7FTgw6czp5R2XLfKqL7JZe3cBHSenhRDigtXrWztewdHsHOdGkElt6Ncn7h0J3x/3ZZ5t691
H/Ksrxe+sbCe86dj+lEkwkQCZDUTT/v0R1ktcWIbmcrbOMT9m1Eo2T8jpqqqs2p3yJQtuZ19sn84
oNSoEWlGnALlhNMBe4hFia/01luYlTI+FF1ao4doJbVb+JX4nlV5Kl9b/iC7ehw29jrjqb7zUr11
4Qcmf9OBeGbrq3USri9vnvOZoPQ7JeskQGC653mJHWcoSjSK9zdqjD9SZHq0+9O2u/YsVBuTsHy7
PNz8PqbSS28dVj5bjYRkXqv0nKaCVaOKN8Ej4I4y7jCVVEhXZV7Vh05L26Pe2f7m8qDzy+t9UFy7
qPCD26Xyezr50OV8OGYMmo1AVmvN13e0vBwIgZly26B4uutRlzlUAkbv5ZE/mV3uaOraFLonsPJs
2bvRLwyjkcQbCkXdc17b2doPA+1Kb/po3dv+/vJwZ7ML/wS1UW5pXjvUR2YfSqQkB0EYhm8cnCpx
NSS1XnutGSrEOZLOpa6FNq+ht0t55vwpQgSEWZ0KIoAKzgvCCn41DX4R0VsZc3Rgb2Vr4ZSegbMv
795XdyyD0dqEU04oNqlWn65mXlpqa6dN9Aa0IhjcAk6rBJCA6gf4e2mDZEeZfzEY4/uo40Nc0sAF
EUvM7jBIkiGN8jZ5M4RI96Vn21ewgb3DGABhvbyEn0wlQwHA5aFBvmbO2BohdeeRnCdvfqwGm8RR
pG3vq2oKLZECwcJ3nW3P6bvwGpkyTGwx5gokVCFDRZLK9A30or8Kol7bNzSjdsPQSrcJbnP/n/GQ
qLEJMgHmzr1y5BpUU6gE2VsQGgItiDwr6oOs9saVKNNMcvNc1xagk2dnf/pETsN03YAPnS9d5NOT
lyIreTPDsP/hhUW+KbPQdMsmAnAjV2p9XejGZIqcd0tB0ydryfOCAhJ7Z0r8pn/+IUIbDBIGAdXz
zW/6DDoT7f59VXRhQKc7MW8vb5xP1pLBSEu4x4nl51SNNNWCJNaq7G1MI22T4VW/AVLY71r0GFcd
LM6Fu+bT8Xg5aZ1OWLL5xCaq2vh50mdvTRmaewoSET6BZXLLw5XuK575hXbA+WSiq6RQ1wUfPdkO
zSaz6BNLdIkSvY1WJ98VoinWFJiHWwr5+ebyVJ6HnARRcJtInN8Vz+TZPark4DsJluI3YRc59juj
GqO5YJuPTqWGP/CHhzMWygXIqVb7bkJf3VbtWCy0EM8nmB9Bg4DXAwUSKlunu4eq5CCHQ8bhtMZw
Z0RZiNxEqv21+jzaV072VbQOI+HOBRyWogGlpnk9G0XjNq+lMX2rBv1P1RT1Xmg8XPlorQNSpe3l
OT5fTqBhdGIpS05G5XPBKihCTaR5UvOmRbr3LZBHJGtCJzjoWvv29ZFAEhJ20NynvT2L9QIHg8xa
Kts3r1Pz61F1/E3XimCLtXy5uzzUtC8+ZEnAuhCzBB0LhEFBAGxuxDOMFVIdUqL+E2mmwzat1E2l
2B0e5BICL6IyD4ltiLXfBeG9bIP6uzz8PNb+b/wJXMaNpxFqT1vqw4XTAdnsar9W/kF90PVNbRfq
Q63XzS4VnbGuhly+loX3LHuqvQfBDQjHHMetblXjd7lOlq6/2dU7/RqqJfSAyPaJD+YJKq1bINNK
rf5TpdZaI2sABcNMPe0uQhd8V3k6wgdJ5SluGJXtQpAwvcizlUA1jCNMZ5zrYl45NXtMZlSRav/8
noaTaLLxQQ0taaEgNA/r//vE6QOJR2CSz6F8SU0RM00V7V8N5ueAOIvmppWDaIxalv5WHgyc2kMU
/RCEGW/CSvqmIT16CKz6EGdd/hP8dLlk1TJvjPOb3kv9vHfkqwTvs4vS7pvekRJd+2eq2Z8qS7y9
D8J9yxv53FihXboKcv/j2vHa4K4YAmgiQQMQaySoubwdZ0f8vx/CCwE/gkok+fPpbsyLFA1CNdb/
AXMMNpUTmofARwtVanVpc3mo+Y09jQXoi6+lQAFLYl7abTonmIy/fOFKmo2KBhHdVdvV4jfKO9Vh
rMZgbVSZt04QwV/3kkdBG9TPy+VfMQu/px+BlhuJuKYDGeHP0w9WhJ11Bogd4eph5Rwb2/mRlx2i
PoXSFD/DUodlXOEbt7DXP9mFSJ0xwwQZhBswKE7HHTyMTyMd4RC314JviEp48U0DFQYpEmn4V8W9
vcFrTfzpMSeCz4AM0cHopW7VoMharIJWzo9dRbNtIdr75Dri90xqiGTYEMfnMGcnMnzTiUsEX8Gk
yjeib/wD6mW220RWv/JTrz/2CJwgHxKbWzR58GSxKv1qGFN1o9Gufri8POf7EXVNeFm86ohiMGGn
01SrTmvWchYKNzJ0gDIYT35nUaCb69kSm+Xs/pnUWoHkTGNRoptbkuZp1klSZbWC3hBaL6DLURxq
80TkC4t/tucYCEIQew7KF8d9+ucfrnyrK/qhbOVeoLebjNHGwR1AXcc1UmM/Um5n0wX9V4tjo6IW
snD9vQOGT25ZBifmnKqc9FS4aE8H9wrT7/JRY+N5UK2G7UjFU73y41zcBomGXFpsW7UMjh1g5HqQ
Ctk5Kh4CajCmxmxVhMJM3SLNhtpVoy4hY+0V4qrQRQ8k0G+zBPW3FQojte6C6jWx8EXPIvhjhE0m
/TDL3E+PRii1MqIAWPq5mikPxPBKj7BT7nrwWIN+pWvCfkFVKX3yEx/NSHO0Sq3ZeGNpa9magtUI
t6lEl+Lp8mb7ZF1QCaZpB2sHYfT55Uf1u9DiXlOEa/IeHNLKS240vUhWvp+nv0la+6fKtsslFsPZ
m0ukA5NkAkFQCiDlOV2R1kAUR68SVbg+dKfq0BXZUK6A5mvOtVGUdnCA19VdoTuXJ5uChs3Soz+L
WieR4Hdd5KmLCI92jhIyoaRBReo0361Bxw0uIN2amju8A3mVOWnzYurCWLj9zz6aMRHgRPGDKG8q
UZ9+NKh2RH9atJ9c3cj+ZhjOfU9RUafJ3DlHte/1nQETYWv2o7lwAj75WjIELLV5+ifqyOzmJZWL
DCdC8dEdymBv1aKI9kJVR3FXB1qlX2dE7MlCXnC2s+jnUzibZEohhUGQOf1aRehN2FDUDEEL67pb
o5dYr5TSUBI36US+knLJuSkB23gLV817LfDkuJN9gdecWIigXqAnn46MsFPmJJoGHaaW2zo99qS+
VbnKG02JH2t0CUBD641S7218C4N6ZdlAja57M0ibGyvtCAW2ZP/ocZSoU35vmlHyXaVUgcwnUtLk
a9up9Z1PYA3nMK9QuSYhQJzOhXYsrL9+FJvNWieUlw+WRmKNMBT9Re/KqTnNqiullhLg6iVV40ZP
Ejn4ZkYUhNaoaJf5OgaQ+UXhccJL7jy86snQUOOk6XA6HxGxvkyOpj52TrM21Hsn9t1k+Pm1i2Q+
yGzSo6artVHx1UftJ9IektsPbvDdWdhT8308H2SW8NY+HuWGJNRH0kxXU1ZCOpbBwV5SKZ5v3dkw
2ux2Mi3o47n0/i1ib93JP4fD0pfMU7D5ELNsLxOGkasxa4Iogn+t1K40rM1X8au+V+8uL8z81pmP
NLt1CujullwykvI9OqIYZmyMG/+IaczlYZbmbBZFq/ASMjiC6qN3k67DtfyzOyi3/9sQs1ss6PTa
k7xAfeSiXulrz/U30vbyEO9eKx/vjvlszYKvAKMkLS/4jOJP8a3YbQMYEm5z38Ip+BtIbvDkHMRa
OiBrZyxVb+e6BvNzOk9Ek0Aqorrj+0KxK/V95a2G5FauareUjKOiumjXfDPsjdAOiia5klEAHjpI
8tVYbfnN6w59EfMXQnIVZOjL0zIPSeezMrtBZIgGYdyzh3zrJel+VOlzUy7cH58eCJ6LqVZOn2dO
MFV9Ij/0Qtg/kfsrOSq/nd9iLbbZ/vKXfLpNPwwzOw3ZEAaOHzFM9i/aZ6/Dk3QYdv/bELOTIJl5
rSW0Vh+bjdhM23RwvxpNv6/Hh6+YnYRag/o+xtMQx/xaHNVDcYiWTsJ0A52dhA9jzE5C6eu5VeqM
oXxPHbe9Bj+GN1z5kpduo62iv/LL/zZts3ihEo4s1Qm7P/s3XkkP2jHdLS3+nEP/3wn78E2zfWxF
ip9LSF8/er/za3WX/TZvO97tY1tu6wf/Xh/d+slfsJBZ2nGzh7GOsr70A8YchpX0aBZrKV85v8z7
/232Zi9jmosYNUpmr9v0+/82nXa4PMSnjy8FXuJlhMY4pqdhBD5AI4DCSH20ymMm/bT1n0Y3ulr3
/L8NM9vbcia8OBwZJvc3jrELo2OerwJ94ZCelZ9I+KFGkfqYOCCAW5o9wLUFR76M5fHZqWw/dZWg
b354QDFbKO2Q6LdZmqHBh2pXsJewFEnXEaqE/4Ko1Ak7MGz487WvBjwCRmwC3ALLoc09u5eGri+1
sPaUZzuKMamT+/R7SYRMuFZoLmlovxBJTbP48XRPYBVshsCKgG8C3T873ajC8XMix/8tjMTRXS8M
YrynPWspLJy/HET/EzeCaQbLT6d3Fko1vYd4uK56z22l2oW/ApfXyEcS49FWVjTWqi/6igH+AdJH
jAuqf+Llvz+yHwoNMdDaQJRx/lsrEmPFuUvllS3huWUZI0bFYZ0vaWXODzh5M0/WVMlGoEPDA+f0
XNRUtcCJacGfSpWCq9GPgu8mzos3iC/b38dszK5jyAULRcuz9ZtczBSbSUVEhzbQ7DAmWiz3EiLR
aFWqIGaoOuywL1BXl3fl2eqh3T+hAgCdU7EDmXb6aVJuIwufKOmfUiqcfIVcePbTmYyfd8BhkoUX
5/yTYO1MTqBgJUlT5/Kbdk71EHue5E9ups11ibnkj7QwliZuHg4zWZR6p7YZsh2kQ7OJk70R/B7d
kXvQAMjcSqZx01qBsreGSRAoMAfQrgK1gZjSw6/Ls3lW/Z3Gpn2FyAA1BZTxZjvFkOOokHxh3xc+
TwKU3N4u/1i9DMA9zfwGBV67DAIw4SNs41+IsKaq45pCRNJbFPOvLUz4OxD05BKgaYfoFNVP+kFg
XWa/h6fQQ0BeFw+1hEYzkiVRZaU7o6lb8SNBYsS6KutUV9Z0ystqJRBsdlxZZ+f9LFGFyN9wGW4G
b1Wh8hfVrglx3CxcJ67M6piolZGvSXXrNlkNgsLWftCrUP+i+RKYINozcDJBbrF3mNPTHVrEDsYL
XaTfD60pfQPNjPhxSxf5sbQTpd0i1pMB1rq8jmcH3qb5SFmK40cLC4DW6Zglm9e3zcS+zxUmjYKn
5yLZYR3RwtcOHnjmGz2zisPlQae1OF0rzjvwJ76WLB7ewOmgao/kWQQv6j5X29HclKFexXh9Vpqx
Tx2h2Vst0ZV4FyStnG5NRPDEDtVzewkcfn58aBvCQQa0wmkEz3n6M9opBdOhgt8jMJSOd51UO5qL
R7qpHXzQccV6LKnlbTIZfe1NVuSG9+PyPJxdSZP6ydSloZIGWWReVpLDXDcCWc0exmgIOloHYd9v
jcIbfDdtTLF0KZ0Nx1yDC2RzgVQCmDs7IrYoLfxArOghHuOYek+VwtSXQujvboQ3wcINcTa7E/GG
1xJpKd5lYKyns9tF9NkMv5HuMcQafsSN1qzyWEt3eSQ61x6pKw1x2K8p1tkLe/r8bnovDuLuM/0B
5HC2qalQGejYxOWD5pfStzJxnGu9DZ1v2dAYKz5av9KiRP2heLr/TVf8f6pSJwsx2dm54jWbeI0T
sZG/mTMbHSOJdEkUROI8NFTX87jdeM0k0tp1RnrUC/EcILC2ubyh5nOOCDl4AsBaBEH4i8/BRYHt
GUU9tsaDaozOdUUP9keXdHr7A43z8V+nWrW5BvFb1d+GynOWzJXORgf/BkxsGp95pwB/uuJIuBdR
a3f9g5lZ9rUXU4N8qXLViVeBFpa0DIAdJTvepm6XDaj3fnXZ32vfvIV0APjrGRzHawV1TzMYHjoy
I2Xlh6p9TCO7iY5ai0+OmwGy/5ZWav4zLCrzmLZD8KJlXm8sXG/z5GL6HXAIYIFMkEvq1KfzIBlK
5wxNIT8UVe0NLhFCXu46tY5LFPuEAALVJPkCVOd8TBDS6Bkw7H/dttMxmz7BjgJPgQcHD5d1rbfO
97Fw0EiJpDVwpCWR8/n2BsCGGRECLGQcMup4s6skMupRraq8fAhHlE38tu5uUCEZt5LjCNUtcpW4
H6DB38vbex5VadAleKLQgWV38djPzrWIDC0H2m88aA3O15MeZ/ho6IO29Ch+Ng6HB3lDBqOZNNvI
SdPZQYlAERdlKwXH0ZNia5WAL9AXtuz8RuaDgI5yGROkcVHOAVZVPTjoyTXKg4j6yo0UL9t0iNW7
vuwtuSyeH06GIqSHuQAmF1zs6QZxGjie+EApD4j6Z9faWFpXTad79GXZotAmwnXtZ+NL3KLFdHnV
zrcm1MDJKg+kDms2hzsrlWMhrqrKD/i7Wds0Li35WBBy2G4RmeYvrcHp6csjolFAH5gtSkQ4h2N0
USpHVSuLB8uPqq1nWvXWUVJnY6PD4lowP7+mgQQ1A7jL1COZ2AA4kc3mVqSI7gxpMz6EmRrvnKqq
oAa3xV4ksrnJs+bp8uedbU9wzRPWQZ+e8kkP9HQpZacdwUSk40Ma+cG3vtW0DdWtJaGlT0exQYxB
lofENyc9ewLd/gZDwwdH6ev1UMQ6tkh+v3BX8tP5tR+DQUSxJtwfXsE4OMKsmSUxRpuODXIewb0n
lRKig+WAnaqJd1T00ptFUMmuH8HgMFzAcoUTuloY+OnTWLZGMqnWg/L+CxqjGvZmF9tYwdSxjwdv
mOKIs4oBhjm4m+UWNlgaLjzxs+aEXlusJN/sSscFFN5I2KIMdo8IjelpFf+lIaXXlZY1EJ/TvqrN
HW3vhjJXCFdGWXVD6RvR2sN8duiRCLby5ErkHmYZLn156r67qmKX+KuwHjWTWruNudEBDxpYBy4s
8tgGJFImLd14Ldbz1tg3GBVjJzJkaqGYrg+WO7KoS4IgctsOOsm1E+Kl8w22iVZ2a6SP+iLaGEVl
R1coqPnZUxCqWfYTJTs/CA+Y0OnwtjtT9vB/GtJ+EL6bKyqGQ66P6E4huaqax9joKFrWkulItUk3
sDOK4kBdQwkfx1Atwc76Htoaqjt2uW825EpUK/aJbAzj97pCtGlHXmdH/wCcOZgs6AJNyu+eMTQU
PbFVDLclFl7BK+yvNN0E+NoooD8ANvJ/Ah7fHjueEG9L6m2G/7K+juRtgf5QtzKKsTUfNGSeClcz
IjXZ9kE2yre20P36WhWxEeC3o+VNJNxY8xG0wyEFy1PX0qMm/lYrXgz4pW/wn95D9rakvRBa3d7p
YGISVJa58DdO78TGbVTiJvMsy5RZ+pUSJgiGrOBX6VrpOn2aiYOiStkb+t75pLGr9sHGi7UOVJfA
i2bnOKkkrwe16qufeSdV6W4g2PV3OVX54eCbBHzrvNe8cN2mvqjWli0JfdV5XdxdNUIr9R2GMk63
KgsNgyjda/PyiB2maf+MbKmxnwZvcMpxFbaAXTa9FGdiFZSNb+yQmUl8eBSm3W4JyGBXGHaFEXA8
2mXrDvy/g3WrgE6JVk6AMwdSOACyrcFVzc6OSrY8Zl8bpDcKDARxY6yHW8mXpPFIP0rU37u2UYPn
Vq10Y9d5YEnuxxbJwKtCxH3nJjGCWH9EiA/gBs+PJkmJ6qrJZI7SWyX/gjgE0NsyNd+0N7qVoxiK
jqqubU2zt5IbIKH6RME1WyRmXFEZlZzCvhkgtrt2g+CVq8VeVf7iJ9jdoSdvjfdh0TryptG1PrnL
AMvmbwWJfoQVECIst4OtFIa8CtDvAlCndoiRqWw/7IGKUR+yVR5ZxpCu5FgpKxT18yxN1iydFuBZ
N2IS8i3XfQuf5zjwWu93wU/CQkjCBM4z1nGlIxfSFYCm/uht33uQiDSBvHSSchHchJGXiANE1MA2
V1leh3W/aofUGd9kyVIyxQ1SEY6GC1O24VFVUiEp+7YFdv83BTQR1Hs06JiJtVqQDf2Fz2EHmxSW
lPNy+b14L4B+vGJRoyOK0SnrUWOYiMKnD0aVBLDORCk/oOPVasHOR5UHLe7U5ia9ZXb7Pt7WA+nQ
VtM9hylE7T8Z3kRqJUCGqjauMiSWZdxEVk6R2mJP8SI1xRpbK2ZDy7tFVcF5YDSx/qg+Inc0KWYC
qjn9xQ4O8kLzUvWpR2TN3CVWEan7Lne4ubnR/aXg6CxjnNS7eel4wIFHT7yB0/GCwk+KYDDkpyQc
de0bZUK1X3u2VuXboC8ScB6dKKVkp6pSHSquJdOkuBW50Wnb0rBw9Lu8YmchE5/9n2EsuTN17dmC
sfFCjANj6ZcSV6ntajLY0lVclv2NGQc8DgwffDGGgQCvkrUArAA8yDUzm3HJ8qsuaNXkWRdDnR1s
tS6arSYLa3yK0SqsN2Zu8Lpc/s55UKpPoTwQOvIkcDVgSE+nPQ0x3XDKqHwO/c5xVo2Xl/4blJjU
vorKlldCjUKrTTmqY13tfNXolefLv+Bso4FQs5AFcoBuo4owRxNBF8lznor4MccS8NHxNf9vL9vV
D1UvsIr88ljvqlGTFiiA8XlERfzhdENthY8NisD7LDd6dU0foW7BZBd2sRB2n80tjjHUP2hTcPCp
jc72kKoPEq6ATfSodBlOfIAUnTtcj+vbLkiSHWaX6jOZSaSucyvOHi9/6VlHCpYBxR90QaCNoDYx
T4ED3aCYRmD/iFeB9ys3Q0pOWyinvg5aW0JcfRuLOHJWOLOqr1k5iB7qHNyWxlqpo94rP1rLk/qF
PsPZjAASJmQGOonE9XTQT3dbX8iqqHUreKoqz9oocdQDmIMRYIRKtVZHv916o1GseilKFzpU8/OM
9PO7bTA8IQJgrrTTkUerkILcTvwn8jKizjpEh2c3Fcc8PAol7bmFbp58sSLAmETUE93DnOhQ8xQ9
qbtqTIiCn6zRig7Q34KDWTnSXeDX4cFs1PiLiBbGQ6dM4R5hZ1P8mM1uKill7cV99aTUmYczk9km
D3WQeOW6LjK1dKvRgCSoJZ6+AAg8O8IT8nuyBpieNuD3s1pERyd3uj36JwNYdXgsQkdKb/wgHcO1
laIuvjCvn7wV012JXj+kfETS55obKT2ypGu78qkLwyC5R2Oww4q2sFMMWgahh0fqBKgAZriFJGuA
wHW/9hG1DFZ2FkRLpYrzncXRnooIlGEoJs/5bkmU2H7Udv7ThFBdD4bpHSrtW2lpK0Fla3/5WJ/P
NCkGrEUKyDqi+HNeee+pCJJXg/Nko/Bwn+WdchvmJrLgMmKdd5fHem8gnQQtkx48ASxEBgQbobSc
nhnPTGvHbErpKalTQXKFnK9VBSvUch2aoVkeJ8OPjAA/uUaBS5Ywq0Ur4SEv6Ohd55okRE0PaPLk
wLWm7Lx7OSz6yR8bf1t7X9ZtpdxEQ+7HxwT0GrrveJoZ935vdz8vf8jZpMER4I2hJoqSCY3qaQU/
NHFrgQGulcrKI/0cyz+yN4pnm8zQR1IhMqX1V0dDeQOZVJS131sas1nTklJG1jcxH3UpMh7x3wVZ
ZkrGpshze+EgTOfqZIEmkQ9k2GD6TAKf83b4gOQcDrqmMcFQlSklE+ugGKt9gqr7ehSV7oYs64Gb
PNyIUc8WApbzeaU0N+nGY10BFHje/GwMgENRUNiPHklJsB8bJ414VbB+uRJCdqSF5/TsoMEGnFSd
4VRN487ZBQ1SrRR+ZGSnjaZe6e2orcJGiCNTUIHqTsMFqM18PHYNGGfa1fThKenOMWRRgAO308nq
S6uat7bdimMZmc2vLkseSYuWrMPPRqNDMdXtoXaj7APc+HST5lVXR3QW+le4A7Tfx1LGttfKnGCn
WnmQbwbElJfqgvPCD4gVcwr8JgYNN+qcjhi3ddk10Si/Oo6X3sK0SK+a0CoWDsQnX0aNelJrmZ59
YunTL8MdNkh1O5NfpcZrH4zW6Dc4L8TrbEBj0lWl4u1rBxAbKRmsNmV4Kv8gOGbjNdib93nuRa94
rstu4fjxpm2HxG3DYvxiVMFQeMZA85ueIgKa+VmHNe+QCtevaW+WOzkfux1x7k1ObnaDAFT7xfD1
HQAPpGeiOkzEu9lw5IdhMZjjgDhoNxmB2PVW6CJemZm5ZIs1P9sGcSNV6ukMcHWifnq6aH0Y6RGT
279WVpNhK5+MhwAxiWsfV+eHy+t1tj9YKNwSUGLjESVqmYLGD9czornmoI1G8zrUTvxkIytjCyvI
sams/X0pzIVnbYqCPl6aUBc4XhQ6qUrzkM43vSGPwBQgybwKK7eejFA2KKT1cocPd2P16QZZEFCv
E/pIfPG+pBeJigLNMY7cZPczS/D0LpeH0U6TVyfjlXOJ4jx3JLFa9S0m1gt75XxWuU9oadNw5vZi
c57OatOgsRg3xvCKbrG6t4LBz90UgZW/TtoWd/FgJQtfdwY4hgJDv3VSwwCZAn5p9nkUuvwYopP0
giCP3b+YwNzGg2SFgaes7Lj0Ujhv4xDl6mbE9qM75H2AMUZaBJl/GDwDBUW3DdiNbt7YdbKu2yBM
a0zMujSsr4jXFdVV5ECWGtyRNC9R3AbhIwtoDbLMEk6pZUMfBdmcfEm7az6VEyYELSaeAFrZsOlm
uYNcKUkymAiVD54y3GXUMfexMxQbxKeiZ0MZuoWlm589WESkwe9OQ1xk1EROl05ucslTi1L7jfhS
uAIf0rsSUkW7iCbYQkL2vg0+noZJYIq3e8KacaVAaDsdKws4BDplphekKVvzLZedEBk0MYhGitcN
vkDZVowFxWQ1NHgOV20AELJ3BbLBOcJzMZbmf5y2B0Fu+nZYoqEYhFq4roB46VjJ6GXjchVTvliY
o7P81kRxBbQM9bSJ+gv66vSH84r6bezl8WujO3X3phZ45K7ToY06LMYp7kobza/k6K0VklZjQ4yo
/g+BTzeVyIhwVuxSnv5kKUaZXS7k+pOwEBQlDjruRvOYwfB0yfNypb7LJKlfq1rrbIe4jg8oYTSr
CJUnSij+kmDmPB96HxUGLNRvUgLId7OTl4gy9MzYqO/QM0u3dvh/7F1Zc+NGd/0rX/kdE6Cxp+Kv
Kli4iqRE7XxBacXaAHpBo4FfnwMviUdxPPFbHlLlqvGMKEokgb73nnuWsdg0bch2HQHGyN1R7dFM
qJWDEzz2oNo7IcH1Rzz1LzfJ8juAv4QmFExC3CxffQmHYOZd5oTs3I91X8WwZ7OCmA5TsPa5CI4S
wvsfyf7+5M0GaLQYOICphQnsy7ULWu/Y685i53qY7Ot21P3aQJDOU5GHMgkCnD5z5pD1X1erP/2h
IEliIQeKw38zQkUqFkLpq5GfvUaZ2wLLi7VpsfIAN7gshrZRRTAY+5GT1pcT4Zc3F25nLi4qAMlg
S31/sTM36AFySnHu6hbSs4rjvLPBaIa08kcW818gml9/lAewCtskZB1/bWmayuDYehB+LjrDa7cQ
tnUmUkk6J9tj0Te7myIjvIqcwCASOjYrZz+oI19fK5hYC2t5oRDi6EOZ/v61zhC5aexEuvM4VDY0
b0GzkaGJVUqm6x9MFMsZ8YfDD1Yny/mKLgB/AHP+ajYC+x9JRrNFPE1T5gcjtFQ6dMWPuuwvU9ov
PwVCcByyKPyo/F/Kh7RKnDSsb8+6m4rD0Im3mRr6Vpp5AcMol6c2bEeQNFaxDSiUl7++XP/s3QQG
6SxuFBCnfqXBVkbuVyp3yrMxh9UNqrMRh92sdnDx635wZ/zJu7mwCZcGACMTSEDff3BYP+nGcGl3
NhTcEnOh5QlJBfXLX7+gP3k3F1IIQAkwXpHo9qVbbGidIdjI6M+1BaUe0tt4XGWZl9hh4adqcNhG
TY6LBasQTVz46key26/n3OLaAuU5qg9Yv8s88/2rBKmMNsh7lWdqzdm1mfXYUZt2aTYJsgL6S2b3
5g/m0K+OAriAFnooZn3Y1S0OYMuR9IcGGaSOvi4YGc7IWIVpnEAqUkLaGXFCoP20eQJysXVsMzm8
hUzSHUgs8m0IC/pmwXjwtcHr+C057F/e9L/CD+7613tE/PPf8Pe3roeKNy/kl7/+89R/tLeSf3zI
w0v/b8u3/udDv//Gfx7KN96J7lN+fdR334Tn/+3nJy/y5bu/pC3seaeb4YNP5w8xNPKXH4DfdHnk
//aL//j45Vnupv7j55/ekHMvl2fLy6796bcvbd9//gkf97/88dl/+9LxheK7/r15fWlLXLC/PtVv
j/94EfLnn4j1zQSPFCmigJfhRbJoAceP5StW+G0h9aPtB+8dffHi/dp2XBY//+SQbzBlBiMIXvP4
E03LT/+Ai/byJTv8BoIJWHymBQAZyKr70++/13efz399Xv9oB3rdla0UP//05RhAqVpg0mUNgVMd
p9DXAjIgRKiVWR4jp1vd1AhZZpGvKiPtml7/KNgHA+n3BytuDED84D/CqB9vxX8zs2curbDEqotY
8s55mkNZvpo+K1gEGlJ3CAwHvuhj0IKc3lEyvgqbIjWkyYk6IuXVsze0bbIZQetuddIIc2rSvBBD
mIRDX904A2AS4LleacaZHdK9cCSWpLTtx60azLaNy9BFYLQGQekJwc5dFjkYLxAy5xE+xXlmdVXk
k4o+uAVsVVHDKvum9nh3HY5U4XdhVRnlgDVV7MjGUYnhBOUTz/p8O/pND1bGHNAgxoIQeqWs7Hs3
Mjmo9bGsM3IJbcNn8TT5xYOAf4QVm1YDmqdukeQRua5hmPFsQNGX4IQz/Dioe3XMOdY/Qmd0D3uc
6oxunFebyp4cBRvTth8iObIhi00Fs/XIGBi7VsoneWphY6w+Kr9mXiqtWV5gPu2eiqyY7dWkufsU
iMGYIsUb4oFIT0YvhtMVezBHS0OHJKhCs1Ln042PjpiieSaIrgh6gz1DCZ89ljjPuwQ7WzCVsa4W
sFI0ZzbFNnzEL45ZCisihRU8QuWk7WjSkr5iTirHVedMULcPTAg4v2ALp2IEs1o3o5FTe+NIF97n
PnbtN9Voe0bERmypYnBtAiOSvqPM9ai9YYjbkQd7XLW9GQV8Cu+AUWCE7eAlNUd52wNc8QzfuxQa
tMyISuK8GFSgwW3mys6hs50Kvmr5xK6nUarXCkiXEw3hLIeoKwftxtQRCj6wMAW7B5EXRI961sFK
McQvrGU+TnBuGMfpXvZj2+L1O1UfQUWjTiorMM0IRTmLQf1xE9cIQarzOkuvbenwj7I3uzZ1iART
CHQIxJZxbEfAOAq897wysLyewLe4a3MiygRRenxOkfQozI1lcpEWVqOGJ2d0ay8iU0FAt8LhSNKm
9scLeDKaRXAFsUXE4akq45xBoARGyUTcKHPGkG7pJODKBGemqYgbRa3PGvhKHnuSINiqakvy4IKW
dA+xmvdcsQ4E8LYLe2y0i6ySSR1Mwo601fQdMJCJ3eYlmtqozOnQrQb8hDoltQOyC+C3AJChgElj
MIZODfS/BtekdwmvU2CzDN9fWoUN58167iNDSjidBLML16hsQOliRVu7EUgm/lULetiSlFIIP11c
GOyoM7AXiEdzAohsw1a63KIL7aGoaZF4lNp2UB98t+vtaKY135XAJWhK+3JGDp2NCKLYggWDFwUM
co6U+6WECCjwSzxh3vlpEYzNBWtgqLjI0GM7lpUIb0qdObc/Rtul8lD1ky9WyOgSAGILq3R3oTHn
d2BH9WNK4LTSrsCBkm9NMcOFYlDUtA9yEjXDygn066jhxZCD7QZrwMjxGu8ye0i7S0DBJifp+dOD
D1LdHYbn9pyDSiFipI2oaxeUKJgsM5ioJG4N+83kl1r1t4r2/1iKvyvff1na/w8WbcwLf1W2dx9c
fEx/rNq/fMOvddsg36BVwpoc4i2M0EA8UZ5/Ldz4EoEYCVGey3oP6B2q5u+Fe6np2PGAIoNK/0t1
/r1wO+E3IMEotYuEaFnAW3+ncH9B1dxFVgbKNdZ9+BUWR/cvXXWVDTXc3B0VcRO/YDQbnSBRY3TY
CDiImoyarq2fIQscNkDl5jCaQMWDv7IFwyec0/pd1CN71rwqeFQY9V2G0xaSsEl6T9kY5A8Z0qRF
FISUP8My9AVUrOzt/y87OS29H0aPv+gV2/eO8+96RTz+12vO+ubjk0SaAkb5JRpjAbd+6xW/YaxA
pwbCEZpFaHdxYf9+yaFXxECM9hKj6kLZxdP91iuijQSlwVyeCM0W7B7/Vq/4C5rwh7F44RoDTEUX
i5YVs8TXBQoBrxJ1rK6iLOvM11JV/jWyV3SE1UMXz5BORAIdyzaTyJ1TfiM32cCM+4z1Vwx0pXXY
GCk4jTG6h22FhMmT74xBBPpe+aBxIccl4E+sI1mwwv6tjSut3iCduMw5+JrKmG4A6qm1b9Mm1Zhi
YoSA1vBvmofYFG0XYZjlF26VF6aD534ExaDt7P2ksV72CnvVyqlYZ4zvrQDgHtPtfe9Zw3Eeq49F
bsO6mUZd7iRmM9JHNimVCjb5O0I6ubaJnFKLWn5aGSKIJFjXb45hnvGr0INaMqO7kafhCKFA6+gy
4v1ETohWhKsmPIXhgQgovw5LtH+jp5LM6LykHuVectgZA1Bt0znw5pVETggo6fZ758xZUo5BBQUA
XQ9Boe6qpj/bef+e1cYjDKvJYgzvfhra2gW6LO4y6MU36AM2IVjuG6MOWdzTft7NsIb+FRj+W8Xi
rqP47+vQ9l2l+N/Vk/VHtwxQ4utT/V8sJTj9/+KmHoTk3w+AiyvEb3e1j4MfTga4DaEdBaj++00d
foMVXgicHYxC3NuYxP7rpg6/mXD1BRkNG224WuHO/c+b2vsGOs+i4ANlDYxR4EZ/YwCEBndBJv5w
W2OfBw9+0HQgyrBg3PQ1oqPKS1kEs65iyBeynRhoHDZTijynpwwy95Xts12IdDrTXgPD2JTaAbFb
X5DVPsSKNN4yixR3Ifjl2LIYRX0/Vl1qMFztuY7G4m4iRR0VoEdndhfDMSuP0Th5cVj3ZdQQvSrL
OzHZTmI5cquAtHH0eV4H70oLw0KQqy34H3DEe5LChTomfOV82E0EPsQFPFwczevEQb/c5XVSoSHN
db/THnJMMeseoGxGIEVww0Izbp1HwxKRDCdoD/wto1ihoNc9IVdGJNlsrwl2K/Gom3jyjdTgh9EI
Iz4bCa2rndlMz9oasXXi9ZpZ/YoZVcxbGjkie1KTsSG1LCJdDWnpZgnPL10romLcWf1FyjDqy+DJ
q1N4mUM88Dy07z3Cnlv9qIyBJFNN7A1y1hMlCJa3UDXzwbxnDV23YrwfaudtLtAo12F93807MgVJ
GdbhCmKCqwYSDLtqu9iw9T6sjQ0YmTH4u6vBqfPdSDC8hFWxccazrbMdknP1AzKXYhHc+eHJZxyv
0w3igVoxjvETegE7bi06rOu2iObKL25AGV/xwtwYtr9mhF6Z+lJArnnTYNB/QLYLu7OMcjiYWfcg
JUzHuLzQsEvNMXi0ZB81INQQp9/BnSTq+G1ViJgKjCVzPjYRLWSeeLnTRBnvNk1HUj98nQPjACR9
L6EKBEm/T8U87lwAb0k92VuMWJEKWPnABxGzkdI5qkyeBlVxbufpdnQq9jqzYfwI+kcME5GrpxfU
qyTPguuhaq45GeOG3aBORgYSS4wmg+ZS56CCYcClMKIBAEDnKzIjupA7d2jBxIMe2vupqUWkaUs3
Jax9VqzKQHwFwh8NHdIS4BAGPBCMNhW77f0iChitQzk3N8Tr915mqJiiPsrAge4xPGaWCRNKMLSH
EokS7k0fZg8dwqEa2N7U9c5pEPZVNyaGrDUYJduMwiY4P/TeNvOgAqcm5jFnow1kCmDhyQm9DzB0
uf57ldO46/Ywdz8JWsC3DA5y7t4lwwrFbE88jF2huMOS6bZEWHi+z6fqnvR7PPTg2fWQEuUknrrM
9DUUNx64cnYxJLpbIxEiKSxs9uo91LSQbwD2x7pzPxry1cowHmqGoa+4yQj+HXq/ivEs5oLjQ26j
yRDLIveeTeY1n6vHKQ+O5uysYCEeWV5sT6EVFZrFgb9rgra5CssZxIz+jiH3ufe3tm62fqZIQl2k
x4jOi3MdICulYn1EEHce9TbyyYXxqUu/3LtBdW3V/GCz4XMsywtC6It0nqqnLp+xXyvMlCn7GJJK
RoOB7Oy2whbcmln+NIOCdTOiY14jEFAmwIpI2toWNBNK7TD9ixOCG4YVZ60TgRmHW4trqIgMmNm2
Ib+GCcEtt7tzHYyHOuTrqqnaz3qe3IfGH0fso3MnYiS7c+0aj4fIR8d9Kc41bLddUexyBMirwjhA
/ZFwhJ5yX1xQuQGS0cVIjbxaDd80mdxDf3WbyaCK/erZoWNc5dDYaBCQIN0TQ2wgBj3Nh2BMEMFZ
xCxPc/aSaWxtu9aPO0VOcIAeGU3GytNPg7NHAEjc9IN6DGyZp8rLi3eoYDTEPZaBiQLgyrTR9ZSa
GRB12+dtH9HZvIAa5F9ZvMhgWht0aSmkTP3aDNcCzgxbFkBIVAvXAPHyVEP9lVQ5rH6jDJu+yGZP
lAR3hcXNNcigAnUCLCPFAhvbh8aJBXCkFPLWlLFH4rOnym8AX2RPnO6wfgrOrHzvwRCCd48f16wC
YHJDqo3CzdHrqPUSwz+V5g4rXSA6a2mDvxzLHLcGfCBttp/QeNJcXbyKFpAQZJsmt3e1MFc1LsO+
wyVrvwBsiIq8Te1yihclTD02SbZgPto5NGMZ6QzGib5VrM3pCSGBMfGNZySrJj6DOkVQp167M7AE
6Mb8CNHzZysLUmwFr0gwX/W0OheudwuwOC/BzOyafU+DI2hcF6Eh4UEwwlWAlwdgDuDcbUmugIgN
XhbhIiEmmHvBTeDkz7QsE0TmxFkZJIO4cpxbhvOVETMuzPwCs+WE1ArASr3OOx2Df3sKkRwedFvB
ITx/yiS7GAI3NdspGwgeEN9l9FNob0PaJIXPk9rIj0zJNcRvB1c3z0gk3Hrsnjb8CcnWsFzspj22
MA2kF/aUtqbPoyADetp7zaoIpX/0+ryIHQ5MVEEsNktrjMSoroyxviH42Vtn7mVM83ze9HqOqX+E
JfvaL8IYC4djAyv0TuFTnsJ3Z+KrnIGMH/AAlA+Zx0XTrAdV7nXFtgOB7qdHm4EcltjtlNqGLex3
y6aakt7B+Gt0GGzbV6fp95r7dTRSmF7Dv4biCjZmbwUFlLodWmtV1ME70bWXkNx5l174KC3kco65
3GF2xh0kyAxMiXuriVjGHuYUECC6uFTCNoAybQkqftaegQNPz3ZKIaB3xubJyie9haUz7kUCrkZg
zFVE8WJMdcd0te3CUMbSKFeY8tPK50+uTe8MK7uB3M1aMdmvCpbBEw1JiXE/N+Ua1gRPhZxXwB9W
dQdgebb3vadXmV4PNvIQhj6uvOFBemrrUwdvfs+GaC5nHZkEncncpXVg7buuPQ3VFqSdCkgAMdfM
x7sDl3CvrXetr6DN8xfIcF/CpCXAs9rlFkWMgKaQrarGX880TDxdnjpOItB7P5TNoz70kUdd3liU
3fY2vZmM4UQ8fTaKLoXUjj7bTh01g3dbMwlh3yel9nroPq3Jhtn23spfcneIC7vdjuYAmv+4gQv2
upYcJ8JVb6KtA2+8P6jgkpGdqR4s3NHIg4pLmo79zp0e27BNmTlt6moTzjhlrTaeCkD04YM91XEw
vggK22+uV6Q+gnUYK50jkN3DZ+ck2nQxYMF+otOb0SpQLuilWho8abbkkTduQhDe09kBAM2FnaWn
DQFEAtWev4c/XuyrMgL76LYaAw9eKZAkZtWnGeBWGup97oxXZRfAGIqrY1VsQc3a62ZKWo+aR4C2
STk4b3xgcahNB51Mt7GksTKBVGOFuOkbDMKkLxPmthZu4RuvJmjf9Gvbs804D23ElRFbAdmR0ttC
uAHN3wyjEq+7DyqxRB6cLXEgINvMBbkZyk/fRDCJhaV5Z+5EQXb23F7D56pMZrDVIy5rnPPDA8st
9B8yzUDRimyepa07rvoyfHAUB90v40ejKXsK5ZkVixoHp11MeKAD9VeuqPYiAMSxqbtI47Oogi5Y
SXOIqNjZ7mGg2sShA0P+bL7vRrwE5AzFeTH457Cys42HIRncLXLdYZCHBuPG7fkrvJxkEmp8Jp7u
9mVlnMFjuehJprNlnAi3TnKqt2P37nYsydzFQ7cArbkxR8wBOka46O0w37cOIug53tBObO06TIoZ
4ka/Cw5mI3YW50iHmDdIyHh0i/Gh9smhKa096kQ8YuCuOnMPGCMpSXGApndDDKIjax72WjAS944a
cWaDkOX5dNUSZ1XA5AIHMenTvir2YJymvTMAh/YQ0sStmHbDXSXmTWjUCQaduwlvOcyuEoG4hLCa
2yvVkiBZdNGRp+R9QDV63cFEWkc1ryunhzNA7iYwGnsRixB7HMw3tK782Wtx/tfaMo859RwcHqpd
w+YOjHuPT7BMDQ03yWA4wGPDJ1NkGGzvZ30Jn+ZpzaC02ixssG1TgTEus1vAK/l1o402VoL39xzO
wlgud3T0T8ak65OeKx15Vm+uHLXIN+FWOs+mg156nVlYxID8kMDOaeUPDVp/hjejaI1HHXTZtUEw
6ikgl1Cw6dWU2duZ2/3GH9w7bRjHACA9LvgAV2TfYf/CjdGKXdNTETbcmy7A2NepJdSnMB4LcEPj
qvWzi+GF15Vp8Ii46NjB4j9NlT+vyFiLbVPLIOrrDseB4wNo6XZ1mJ19bsP+BGrTouxAOmzba66y
OlbtO1KZ0oZLknhOb6esrI24ou2Lheik67LKxbvlglIfQIIXQ5ISj0tePbPtOR7hhLwOOkNcYW3V
xuA7ojMoy5iVQ3jlSRQynhtRoE1j5yrnjhhNkYA50S2khY3btomvyYsiwoY74MA2JbZ7ycjGMJoF
ROu+4rB/wjHcWxyHHyhVk4nlo4ANHD6kVd9yK/IgBGc1kjX4jTDDE0X7V0DBa9Xq3Z9ZNDrzEHnI
2siY9ekFzVU7eyd/gNnscrOQRelF0T1Ky8D01yEkdB7b4qTbWaw7BzOulPjYsrn14t6lYgXDeBJb
LpjU0hSXnpOnkVtnuyebSfhXHWOptNuTxpW9r8tP5gTP3Bw2Y+h/tmWV1C2C0hQ2PiJ7Ae1nQ+hb
ED7ko/VgW+IWvmF3rqbFDs5Lb1jrvbhcXDoqnn1jOMNDt0J4FDnRgjcpn72XPsetAA31FBZombWE
bL5PYFgQleU7xRC/R1hsmYCClkdK2V6ElaMHYTak0EA1Z4FGohrmR266sIQ1SnTtUwNUoT8aUGFD
JnVDel1s7ObSW9jj5KbqotKVJ9hweanbNE3iDeIwN6I4+hWWau4EplvQreYc+1TTfBAoIaKhd2IZ
CcvhtdDtGMHfqsdB4+kkkNWaaLnr8vyxaYvbrm2OmSuOPakT5DEuJgbvqhwiG4U3LriVwaWjSJhE
uQbLHAPymE6BCQSzWmMqPze9WkE6UAPPmF6A6e58nqkrP8g/S7Q5Vl7tG6auYZDxHkr4heKTxdDv
Y90+t0/B7K8Am8JC1LfRtLdpy4MnXlG8QSa2CG0Ptwfi57FPEijOL2Ulr8si2yBlObKXQkI8ljZB
1aSgy2BYBRWFzLvGCddcuLjyrR1SYvbmCMeBZrh3CTWgs/TXmfZXKrCS2hoTeL1FfmnHLlrJKMRJ
VXsTtEE68nPgQ4NN4IUAt6rSAbxhCYzZfcRHuYW9HVop/8Upuw0NxG4oUQllvx1sQBoabjFRONQs
msLmKkeLOqnMurZ7+ygDiihE4wGsEBV3BnyOmVsFMLhA27rJRT9c+SBpoRXVW9VM2HAXlZSP6IiG
q5CRN8DgEQTwiTWi9UNAOLA0lbtHBcNN7Pt6bW0LeyqPo780J7Dm98Zo7gN94495k8NS2RtvKqGK
Bc24tVlf4X/s6Un2ZIfQY4BSWE9FUhVtPFTilXkufBLeK+3AcULeFaU+Inj5o2sdCKq6kR1zu4f7
q+vw6T7PvLEGIEUBNDFUXicdJhNEXlxP+crHmncDSNs8s6zd49eWcWWK23bCJzjjJknlCKWttvVJ
dTJV4Gm7Cu+g7fWnBp+8Aen82LED4ilWNYU2xZRBixAJ4iWOXN7zuUmCkcV5ie11UzxkbpcGDmCZ
YXTdKxdgzhFWG2ZsYUS2q+mpb4ItoHNn1ToCm85+dHYIUDgjm668GiY9pX7Zgh1ikTWVejfbKMq1
9hHh2Fb1HeM9T7BUMCNrLGq434JqngAKikqq32gnUtfq5XU1TCt/QSla38Ekshmln2QKbg3UzFdm
ltcsLTUue1gTekcc8vUj1Nb4WDAL4Lx+HiZJkVaK/kV6dM3dsohASpqOgyv0/UTL6cVozPyzbgF2
DseFg1my/A3rg3Kd93aGpBcXRAps3BRAkV3T86g2vJ1qHlwLc3SXxXmvatgtuLeDX8Sm1AD1PW+t
7K3QzqddAvuoJyOlbnkD4vDKruaVynIMZCGbD8XQPxq2uaUGP4+4iSPFirMwVRblmfspC75eehTb
G9PMvCqqvWGZSec5seOKtcWbu8B+s6WKseFPQ2c4Qw4wJZTZB38Y3wk8G1agUm8VAnwh7Gs2ZM7O
lcMOjFhrUwOamhT+VUlc+vABQZPQlGdOzQP1Q70yc+VEBrPLxyZ7FpW+IvIc0jODOqWb+RY0vfwE
YMpzc+CczbqvtBvBDMi6zAJpnaJy2xT60aRnzdER+lBmr719Ow3wyFXuseT204QcQ/cJrOYIkJ6e
aRyo6lhqI55RlQxZGInRZqkDwwS0IvMTMI8dGNMbmHPOMbhbO79D9WsszAIWu1UZfGec0n02TApN
QQ1rdg8NOlD6KKiDcwliTyW9CzyusLr3wtTjpIwtSX0AK2xfuXcwU0pcnGUSJXYAltDm5b7psKvx
APYsmgRhVpscQlQQUyJCR6AIxNnmmHqmkMRkVFMkp+ARprZIVc6CaERAIibpLuoNMFNa+SyMkwAo
PeVRANWEh8Izucip1FnkiQqxvTOOozkL88TM9fgEb01EoOWfy13lqT42W7Y2uPkkGxzA8Pg59y1e
r93sxjbh7RY46E747tYrTLi/l/A5WavwEUpWnJ/mzUC7Sw1eTKxUlpK+2YYSx/Eob7vlqDDuOi9M
EA0NLx60zFoelHLWzFwO53Dd6jcQSC4iLJI5e/IASiD/apyCjwoTjgHwsx4gy52L2JvMtecPu1rL
VUHTdkhrclvoD7i2NvBfaRQSdt5xZO9DrlJrAHm9fhblPRANk5brHlC76cwJMIWjaNyVEBgZLOvo
hEjVUw0gtVbsaf7Zd6gqFj3wTGP1Z66DIYyyacI+nDlJ69po2NwYu/cIXM5gZRSPvlevMOTiDXTg
hl5cCmJv24ZuDXXdWECQoQLccOpsSqOOmOtdu+1tYL/AX3Eh7KSqI2faYKCHBmE9ECUj7FJPoqz3
GWY2MHDsFNnUibZ5gohFN2LGcOPN4yt18vfOQhXUor9uApJULL9xVbCbceKxFhk2wYzFBEX+DzcJ
3BKKyGOPTB1bbEGy8cGyy1Wff2rsElgdc/LYjqdRulFIH7pJ480VcH2Z6fVswDJ5dFoYZJ1rhVWE
Ft7a0xIMo2DnlOrK5B0A4TxR9lM5y23Zj3cNuTTjFFXKPyvhrKupjTxdJFa2z91npww2bQ+LRRn6
94Pbjfgl2yunLmGU0+w7eUL+cXdnIeW+NowNq/zIwjKZijDxs9uyyvYQ3sStNrB/nVaISE3B649r
QlD0g1i216zwwZnLUATPo3MHk68oIIQevBL+N5eB7CaAvXJrDAVmbxnXYxUrc4cdj8WvMEc51p72
h9nEW7cENu3qYAubvK2R7+B6hfKe1mgU4frSwmru1Hh05ZoXAyW8uuq7HRJYNhX6h0Lfwb7yMJZp
Y04oIJD0YlkG/lFZ5zCQYEmDS2YZCx2j25Tze2brJETyatPRiOnHwAHvkIgINi4H4MvduMDO89Fy
MULCv8Rs82sSguJl2evK3hROeeTs4NbYYMHUN64ctElA1spAJTDy2PrMPTE0S9kjjv8IkdWpyfZu
u3ebg4fm09h0ElDRyi6tqOs/dPtgi0eSpSVB/ev9M6N4qNUdshJwCNbIjfJWxlwjxMV44FaVIsMH
5y2cvZhD0mBeT729AS8REi4w5/iRE1y3+ZqF47Nd3cwimVqIEXwA5lV/1bbroITLqLeVNg6WEmcU
WTnhnMBQ4tWag9vCb6Gzo9cLJRaLCqw/AjeyQn9vQAea5BROpMTBsr2pEGQU+nC5HxHrOg8bSIjQ
I45p3c1bAo8ubAoSYVUgYw5RA+0Prjl4eQZ25m/gApVUPWJ8VREQHHgD9jUFig8k0swM6NaZBMaz
5qq3ANk2w5WYZbdpjf6EuKaX0esuNmyZwBOEsWHAHivVtDtwNdAUWnV/gCXUMyQmszmLyBTirWvK
K05n8BdrYD1DXA59GhSJNIMVNU41gsUXiDycpjX3DRzHXtRPp8zEi54uZnMuxRQ7Rp8OrCvv4bJw
mnznamIZPLfEWpOpjJBVCLIcMe9qrCIg7nZTWiEiecBirccjp5exTWn4MFkPrDraMA9Gkw6WEEuh
8Ykm+z/YO6/lyJVsPb/KeQHsgEfitgrlHU2TbPIGQXaz4T2QCeTT66t9pNGMIqSjuVSEbmcPm6aA
zLV+W25j+1w58sEafinHOGRNf7DFJ4rcpxwc1s4eYlSEIug3ePN2iUfKDBlZRXNIy8MybdL4p61O
tfcMzk2Mq8MEPuq17VG15ZnAUEM3PusyT9doWt9DT0Vl+C5ke259JwpbeLYuJhesExwo1YEIkou5
OL/r5MsFPo4mkMrQRtCYxkG2JQH4CmLggEa187pw5Vma/JCDmSEF9faVNxS3Ou6Ld18TXlIs9gNv
2LjJYUo2SDYFmERovLNp81IF8EDD9F7oep0WeuuUzmNSoR41/ew7HkgvK+1LKBN9zDB8jkWy77CM
Ac3V+0SQfZfnPM+dBT4NIBoZS7CXgRFCLRdwvL3x1RjhFf09ahXTvRKiIk4kzMkfUrufhGaiDgnn
J8xl2zns/0xjd1hyKoyWIhkhvsD88XzM636EFZnnxzDMzc/RM/w93U/i6PcslXpcd97nAtW+Cl1r
BiwCZEmkXx2CcLkMk9NtrCDxozpOyE0TafdoePGTntg/Ji99Ce3EWYNFtmsC5EzeqiHZYxFwHitr
G4dOyoB9U2nHs2UoAsUy5zNMdQaQmiwsnbN76ziVVmJc1L5BCczZZWbxG6thyCMU6lNuJeMO0adx
rLrJ8jbIS4ttAPgeuVW/b4P5LZn5NDrlzhu3f1NK7I3U+wwdb1sQWgOAaL8iJWYJs7cYQVeFrW++
7A5wxFu6h7f9kB5a2zxj+7kGKRK33PBXjT3Px1zf3aFheqZSyYxKbZi7kCfpIfCXk9UkUqxKrH0H
lKXl1myDpcX0XZZvyDzdfGODk5AM6NppZFKLOrEoObbBqZL8yIqptVfBkAJfFinfN8qXfKf8cjO0
zng0HM/fwOM4Jyyn82aAdwClRe8dr2NByyiWPzIHzfoJ73H91JDHswqXOLi1id3tHOyrm8LP7Jdg
aC+FqpwNyyZCqkDRStqy3cjWnKOqAazQqTk+d+AuGzB960GVZpqs58Uf944mv2dFyKxGNUED/GMn
O1hyYo6sbWuzHeNKEKvKsZ6LuP01ickqsIRg/V+XSeO8qyro/sg7zJvYllq3CqyJ+Pj+j87MYhUm
evrmHZRcJ85Ey0AfbJyiB1+pcuhgFOGXiq9Dy7BIFitt8E/AxyBKhKKYN5CZv2W7DKuS+vaH3g9e
ZQhI5rbxPke8sU2n2nmHdIeabtrpNtna2BA4xulRKysyW7PcepTK/0yKlFG3HNUHWu/vtO7ccV/7
yjt3g3I++wTaO0Hx8M0cq8hV7BjuTQvNiTL2YTwShBfqDqzNTyemD13vlenWZ98AdmriPZ/FyNk4
e8e6679HabU3L0zZHSEkuXXnYN1yQYH2UNTKdKfw9hlMZ8jep6tVLt5PiaOyWVtES/4xs9lpkI4b
cmeX/Rbgg7akLG+WKGWnwcplgPzGaTcEqwRGi024XMrv3g2K52mM2ydJqCUUCoXamdIfY1xXW7PS
5XeYN1kfkZqvIWNlS7VfldX544APd2VoBri7UJQPOWS/k6JgPKhs8uAUOVL1ZN86Ko7fR1abQ4ui
7GIr3e3s3rOvFSsEc07LXNVwwdgokS0Lv0LnroDAYxjQklZL3murOed5CECoUrFrOwIXiZkjyi8k
+GwbF62/q80LEnEDLnF2xe/Wk9UGTtvsIx99yw3he/hV9oa1y7WBHQvX4iXG6bc1mRKOYNSMUtyn
N3oL57dAzguqeMI1BmsZqBqXNXBl6/mnvnfCqyicIJLtiBbGYbFwQgNMYu4UofCxL79KlWDczwyD
zSUuzXXv9LV5xGrK/Wkn1pNF7MuKES1oNnEIocsOtkRNZjRgcwUmACIphwuiEBcPClF3DxMQMBmH
lnwo/JnfbxQGvLQVqG2IX+fiWfDBiVPQtednbHNA7bvCSbyE5kHzTcSU8W27Kpv32MPEhyzGRGI0
rnQXcYsZT3aB8CcIjN/0lc4ADUv8u+rvvoUa2ulekbPJkFPVgBRxeA2pczv3JfV6Yx4IPpbMO1iD
9zDHXcWtWVvkYJLhDrjhWyyLTWC9uWXsPADxhKQ8EXxp0QJYTMYKZxzxp+D96wIZycYwRG7xztrN
GXQDBDz3ZBS4XiTsxoicJRePQZssuzlW+YmWN7lpKJ9fJ4Ef7AWOpifSpbLHli2js4PqmjNOIvtQ
8Z+s7XHBx10iLm2TPcxhu+xSBJNW3ZvbKXCgcmMNTtzaNs27bfJTFYF7zJX3ppq6u7ljPT/Y9qg5
rm2idGkd5G8dx3tgpPHUFbH1834U0ubMJmW39fKC8pkPgWfiKSlsb7f0LV87ZzxFLkWJrtssP/zJ
B3eZK4upEBlNBkLxaPb29AhWRRWO7LGqkAwuQ59q8rwPVrnhUjJRjtVLCpcQC+UStlmpU1ws41Go
oeONSIxoFpb4drMcnsYjgKNp4X15h6BVOnaeFabh5TcO7OUCJPfVTHDmg2h3oZZwyWMBIFPOur6S
7MISlQ8M+WNRuYe0L8y9P9s8wsrZLSHamSEUhyAgBnYQWIoaszt2bNuPbe1OF2hLd2vRgntxlmHZ
GGPJO5b3dYShzH+aY/JHbKGm20Layr4iyfdVNDmYU0sQDA2Tap6uDjwJXpLMjJl3ZPEwj3O2Te94
7GinT0vVO7eFzxb3kWc4G2oSg32Zzq9ZLspH4jWms3SD+A2nhgnmVvy0gBrWlTFYkZ7nZt831TaU
rtpakh7KmKnxJfSmn6Ftik2r7vAoAfTTq6AzNSDblTyBVeePAEo6GNt932HQ8ebCvuS5C/efNOaW
8QcmqVzgXFyoSg1Fegs8C2FWBRAEl3yaC+Vch87v132hP8B6gGgaNX/FsWOu3XJGfaHI0Z1xdm/m
ttdyNcKll/e30d60c4U8mKYd+OKqQZhRB9kmUFQ1MTCMXBoMInVBGuUyyQOZ7n6JQJglRscfdlJY
Lge2j2wobOc4wodVfFqkbdDHi7TAqULPXBXZXYHRzQofUYLqZOyq+LtOLHFeAP4Iqh8j7RhoefIy
MsMmWJumMo88oMU+xEb0VRUh4kxoyRsyDodv1Ae7Uqc+PI9lG1fTTvm9m2KPD5SUt54k/oOpJDTQ
7CQs0MsY33ja2M6zoStRO8XZ04i0kRFTyGaTt3a2H5k/Vnxb8VaW/bDv0NYRnp9JPpZEWIGMhsFO
/RXA4Hyzi2kEOELHdg3Idn3oVT0fcjvOkXxScrp2gyF/a9kRUH11GRmHVjL/UWR83txSk9bqS9Bp
0qxJZCZa+Yj+FU4n5d/LmI+1tM5CtN1DgXXva5gD/nSNP7EelUb3m3RM/acoy+YYanMpNhSIwBU4
8s7BzskHGgzvZnCSb21gqKMtJYXKKvTSR2MhCVkn1nhSE0A59m9rr2c5vI+Jph4w9JimHSTYIXbJ
C0hWs6mUzRSdzu9EF9PrNRDrAM6BzOPHFM/6T1nk1SWMY7ltSh1WK8JJMxa+wFxPJto/TVnbZlkA
LsgsRx1bpouOet2hY62U6G/Y4vYk7VTrlivp4IvaOuL+DREjzfWlG9o6yvJluc0Ngp4+C55iGMrt
TA3seyow/aF51eNpMqYmMmZ/0xup/ujiuf1BzCUCrbyBdA3m8dWk5pxeuszsgenG4IRTHYmienT8
BNBwQI5gLv217HJnN9b2dJvNGIaalNPwpfendt/4pdrhJOs2RjMNj45xvxhmWXILBRUnKRE2qNlE
jYBJL+Kqa2RXvDPGOXUs96tP+GOmjp1wfyYdRHsNmEemibWKE60edZ4PfHa+iauv9YnNngOOiIJE
yDcOk68JXvEAMUxQOADDRilj2dbZnF/iJecdIYqBd0F5Wn36xJM8iuRCFfRmSk+h9xBXaXVM+nD4
3c2UknXxuSs0PTYx8cgjI0Af622AR3rFQEq6Mmili0g/nE+eRHfYjyvTchHVVie3zsZo7EOPdTLW
My+9cJIeJgi0gQHF+wUr4b5zc8Q71IolRrMm8DBjG/Er+cyEcQBnwJ9D0lMO3psGg33uR0FLJFhU
lpgaTLfr1xQq7yqr3+M9fTUBAae1IEriQThHERinKa7B93oFfdz0+lAGJUhNAhaTQXvaS/s+ecQm
F/oci+nVIGs4clK+mw2W7y3ff4ve/7854L8wh9/V+f97c8CqGTCH/8dn/fs/9t+9/k4amdX/YgC6
f/1/9wrg7qZHw8HPg+z/7vD+H2YBy/sruCfIwLhiIrinlv5Ps4D3lx14BF9iqCZD9e4s+4dZwP6L
KBLiXWgEw+FNKNm/YxZg4f5Xr4BtBQ6ZXNRVhKaHYfx/TWNGDA3lL12CwmU/4MSeXRAMYv7ExTI1
PQRh3XJqzhP1RdpLAsjeXk8+0o/kzpDOo8q3OdFiAH/DpD6TUVkvA2EMORpLXSOyqvo+38xa4bsc
pWclyFtHfOieXXbigLxQTZEt53COkBOwlc4+meRXjx5DlNzDYv5he1S8ANKP580kSyqofdKRXg1v
4BTCZpHode3dURwiaZxjYI8mCxoo3mtouNlbn6QFlXBTyDBcCu9ZKRIaV7FX3EVdekaNjVwW/swL
CBNq2Hz3FsHMOSh8yI2M3LO/jGEFNkovWX8SEmANvXrpb5Jg6k+ZW4bPZkUOXLbEaAV8NLQrApXl
VU0xdBWgXAfBK9vq7latGNAnFjXy9+0NP32BGyPpT2XFVcNIhKt0nRXKI2RCLxny+g5HONRy3j0h
lRn/DGldxSda1+Ym6goD5CKssjCLHFX2NPnJIXT22h3M+Fz0RSbXi2fGG6szy/CuFMJ9EbRh9qFc
M5ArWNLw5qSFB9A4Kg8EVpbEouSD/2H0Fb7WCe37r6Ywg1+G2+oF9UzRnUYPn3gUcz/tkzjnoHaI
2e3WhDOlLwHISb9SQT2zyplFca1ENV4HezBRRwuJCSNIY56yVIxKrtg/7bNftExUf2d5ZXezst0b
5qHI7zZ7a0EgXfmB1yO30GRA6oKSrpVVUV0BYsyMwHvRvuRBlXzVcO/gJTE9SKsOA8FbJXoAlipp
K2MTLO7f39o0YQMRpoBjmKb3oGVWWVHTElUHlsvVuWU7tOOTf8/qXenmDouI2LdOXMoAFS3teh4d
kHlK0Lyfjs/gf/xoXTDZKxTv+aHslyY/tEs3fRHRoa4BVQFf2WyO19n3GTErmVhnrQjoWE3Exj6P
IWl3DJ4DugOGa0jtsrec6mgbE4yBP/plyhvGxDFSfPAyjMHo8ri26mNI7hSKngeMILR5LdZaiyF9
Nmhh1KspW8SvLJfGm8AtxJw0QUzYDYKICZ0AQZq5LdOIUr9SbX2+eEcAftFGFbkxFqkqse8gUcwd
DRniW69ex925KuQw/hA2kWHr3l2WOUJzFlhrt0ohvcFLmzzySEjvsacbyT1YYZ6d9UJf1G9UKyiz
QvzUD0UR1m/ZXNq/wrjqv8EcO4s5tOIPtxS0Qiv1E5Rf/SxNu3hyFMqKHS75Gpkf1D0FVrJAuGEj
vH6KpeXA6QUWiaeWN7P4z9YCleOUog9RjJkEfBNNVz8qf2FSVIk21xRxrXrnzqUPo/6F9Rx5zWRm
PToaC+gQ6qTGE+RJuUtj2SRonlz3OA5teU8Mr93fCDbcd8qkSGGyyYWbeJ5V4K1dpw+juSRjeR2m
4/LS5xacYC6KVEe+w7ffimVisBsMq/4ql8r6Sgqkq/QNzabczO404QeIazFsuOsJYffi0MIG02mF
v9DPMn7LMH2tHIS5Kz8u0AYaae2jWqF/dqXsDuTinov1i3vCqCNkku2CnA4DiBEC6615CfDB26SB
03YurPltaGzESSEleMy1y9ToVauo+zjnTbp4IOIOi5gx50RVgL2O1ZWssRrhlsjt1aLU9DiHoB5E
Jwz+E0J+83uYi/uypbWVR75w7gQ1RVUsPqHWXpQBUBRHanDp+wjaODfQqzVkBNSmZuUXLRDamk4O
jzM98Y09tVmDxMTpE0ZAiZr5iiEbRVwakLeyr51EPBtlQZo3/gn4X0OY5pUHqwrXfj/m7WOX4aWJ
gmHI+rWVJNafpcbIhmGiQieqkVqXx37RhvHih3TwPab3PNh1YHSjtQkoahMnNoKkjVRrhcZm4tL+
CFVA8oKlsrv3IQjGYGtMhn01/UI/NQ2faRQaKFxxC/jzF4Wb5Zs/uVizmyYOTjGNimiqsmH6NaaZ
ukkDPRbEXYCBRoY3sOeaBddIK8mKVuBzi6c0/S/ioPAg/rMHkHvdpRkC9zBx5pRr2fd0pX+KEnJh
UjjJ2YfCMR8eKiNJD9zbAYYKnCE2xTsR9VP1aYHpXf37M+P/nVv0/7X0gfsf8f8wFX6Xn9jU/jl9
4P4F/zkGOvZfXCY4tx2OYqJx7+UH/2kEt52/cJEygLk+OQIO4P0/xkDP5z+RR3AfE0kZQI/yjzHQ
s4glsMmy4NWymNzoYP13PKPi7ln95+eF4gIc4HwXZk586nR0/uvzIsEOyEG2Pah+Yj9QvZfh1po7
kIdJc98PrUDpHOAfmKyonwxx8MrkJlWXOZB6ujx1JZGHtVt/dMSNQPQi+tCNh/5sMQ6h5hK2W/hk
m19kNQ3mY51MC3q+pnwODHwqJQrWu7Xk2BUVI2aOE24wuYQRiEM2EG4TeUsyHIGod36l55dYGDQ5
wBE5sT9E/L/AIhQqyDHOqV+gB3xLME07Qd20elUFHNpp4FWPMz7Fvaza99YdHplh0khOA69fMtzq
Ur96hXKjPk7Ns2WD53YGxzUYSboxaTUTXdvufLL4SMDB4VBJZruWCr5twye0SrpEndCL/caTKTZN
UP+gwydcV6W62GY9PHArdzs3uZeyWX1zrJPaOeDHw8Y+OMXeD6vmxDOSRL3ZAa51pbEv4iHb2+DY
69pMEaUXk1NyFKXpVrj1tGsUCfHca5qYt9T219hy8ldLxB3jo9I/YMr9E+FplM6loAZ2KNA5On/r
qPSZJtTpzziJ/Yg976lO5NH1x25NYzNhM8I6E5/sYSC1z0RlL8e8ot93xb+fbhIVIBssxHcHm1UC
SyM+mhqcWiFO1JeucH+HRdafxmBotjAJPooWPA+xDj89Q99w8sg1thF7KyHh4TmK7paCG8OOepQI
3VvhyR1wkCn3D7Mji4sRNMQPgZzgwecxcMrwsHTNGCHHDNYz9yMKjOlAjdEEfTvJlWwyFbVF4WGQ
K1tG2+yU9dZHmHbGpjWwFGMuRuEf3m+0KtJUMaHSR+nKLNt/WATr41bqyn2qOuQunYdqk9FW4fqS
KCH9T5qYorvif7GMc1JakVt2UUG9OxZKZ+u1w1nB4XWWfyYr6JjU1ZtvACy373wWCARxIuS99TIP
d22WB9NfpVDFXc+k6u4lAWGougELCVrUewSN3cb04E/qOUNt1Ey9x2tB7hivpzu8jnPpiVUY4Pko
M9WdEMb1L5I5udREFfFq4bRBqM5fH4al52bUFooCoKF8sneSYrN0gCkQKLf3bLriNjiJ8ys3xpp9
w87XlJkO8HZTu3VNBY+QkiKybmxjPFsUih0Hr3Ppa+47mnphpzfVndQc1Ro1RXEn3hS2P0dmlzx2
/MdyHIDXw9T/rYrlGlbjBsXrrsmcJqpLrtFW2DIyCWfGk8NehT+henEb2I4KZAPBbJI/VG3boQTy
lqPCYr6OJfincqZ5R5NugORsQiOqvXF+4Lk+B4M9PeuEZkwfs9iwCYccGeFwFx2O+zGfsKWGTmQ1
S7xzOwOFZidQVcmp9I4TgWEMOFBulKPt0gT6BvHnCJGVA+0Gn4HfBScpO5OQ5YLZaqEjqO8nbNJL
ILBEuEx7k9XDsvraeMzsAURd5hxClMmvUzXHmz7zX/x0eddDyqJoi11YVPEhkcGmqAWUmAifSJeS
8FyBsQZLrqPZq4ItInDO1nxOztlgoGMScXjsoKJZKBPLuzZtDO+UclKkuRc/NC3CAoAupkG0qRn1
1ug//rRoEKsWl6LMig+v952LBqMidsq/mAGqiwH+ne8rvbMhYmTaRsVDyxrukecxTTeJHPiMbHPc
p3OGeaSDFBolepdw6K6p8MoXUGOxNiyBzIy8EJSDrTr2YdBuut5pd44zsAHZXrAzuWpQ3aBj38hq
nJjF6YVGXepSLufgn5MkMmUEWFMm4fay3FJShtcLxFVVmyK1blVYvS/LdEi1/lFwRSR9cJxbc5Pj
XrBCuXGngNtrWeehTy3gsoaFw0fhD6vJH758gAL4en7s7BwD7E2ufS1n8ZCE2dHzUELJiReyeWRg
7aLRxnfika9zh7TZifE0OOOEW9O4jfJNuemzx3KNRODRhVP81SzsjqUw8LfyC1J795AEDSMkZmrs
NmwRLBwTe1HeHnLrS+bistjo/DwMgDOvWJY+Bqlj3sKmcc6MrGRFlQ2tao49UQk54w4O5wapjq/C
H20ifjfVTHS26b3glFU7rwslPyy5dqta2UhHvU6epCUTpHwK6MVM//CEiX3o5dQQeV2bYYEwq409
K9JfRndBdT3OZJHkLSxR0cc30snutXH85MPsQUUD6C71eLFT9sSVNahkX45FdrFxVBSsRASbpItK
o0B14qltRPJp+IX16gt4jBVSwHHn9lV2d8oH2WV2rOIY1nF30Y5p/RzRws3j4nylAfllyZD7X30B
Jz5MKU9OqBgXnBmWeRhtb28AVBOkYqrwgEJn2Xd12f0guS28LoHZ3oYh57RIC/R4xGHXu6KtOp65
+/8GWPTd9AgKMkDznp44dj2R+g9FjtLYGJZD5VOux3lwTAn4eAcBd0mhIEBvSVNezrKfHnvoxw1C
pajAHPBLa/gKTqYeViqdqnNqDSAsnPpbvIXPDQ4XVCPjV1wnCLVqzKW0Z9ANKLV1SOA8tlCD/cbw
/epLyjS88GB9NKA2Kz6iBIgDLunQZSU8Se+Jp5TCpmuJY3+9DNrfQzZfY5G+V7E9HuZWv9dedTfI
9LwQk7nqe5Y6tRTmD5XP5mEswnI/QYpsa29u3qqq8dYEL4Z86Gl3MRRNddTy6ZgdQYnzzIK0MVpu
MxIUjG1Grh5bcUqYTT3qcwKmt1MakmTCN5CHhGYgrDLXHBPKX7lhwrsHXJJj89uT18hmFHoE39zl
DPUqwbqSybh5rxFIbV0sE8d4ZKmLxICtc0iROOcOKqYp9MoN4cGPxRik6ISqYjdhrd8wcSELLOts
N1mqeq0sG83fyMUlFX7QTPYxLvW22oV9GWEcZ7rrL0PCrtwxU0bK9S7GSIKPHoGsTCIebO+5a6oP
OL/nsjBXmYnIe0T9OwBUpn78kFgxZlmBuhYIHx0svoJNai4/tC68t7/DBZds2YVlk/8ScJvgCFN9
HOpUPjSDuPlLAzVfeCg4qmz8ynWsrnqwDEVAnVVuPOoj8IglD2Mvi7cAVvrFQR1081tEmcJysG61
yFkJbW1+lPwVzxQ+j1HmAWY1MiiiSS4I72xl00sZSiZLZPGjjOffRSzwNgpj62jXWo3E2SEQqH4l
Di1cYEArL2y3QaGufWhjwkRk7isEgj4uPB5Sr22fglkf3GLBOZsc/MlJGQTczeCLNVbbo52Ln9k8
vymvxTJhYoLxmOvmZIeZz+HNxJgjljuZi2V/SRu5r+L0NcfjshDNgIlhelQTYs4Y+6iXhUdrMTFw
qThS0CY7racn0frwQuV2UMamq3+ZUxAh2DoV9QLQR8/8R2WIj6mJkS5ilJOieZGi+kOZ8xZSMiVH
BpG/ElfMZGqtB+NSSwIbxXgktnWTNsiO6+Y5R04Cbo/jTVv4e+2nRCXVt1SlHzV4UI7dNHnntphM
JId+fhrwPV8Hhc6sFG5E08HfgjPmpSRgPgrS4WIkVLumJr67xHw3Bu7fuUIEQbownxZnHT9SVu5J
pHojDRVhosUpppEGcCFjXLSaHRIS8re9BXsm9rZ7UEaLWtmsYQnTIYmKfCkvYBXOXraZ9dBitdvX
QQudr9PthDLeQD9VoAnhcEzM8XH03GsyAx6hAbB3MGQFD1KtdmiPk6cK2dMn7brlVhc5XnVz+nZS
pKTAt/dwgmSKrH7CTh4H6rYU4bIJc/L0Q+05t6pyr44AD4IFAzvLrc8gK9stE1T6TZMi6orZzL+w
Fl6pReEAC3h3pHwz67x+ob12S6YLDtJ0R8bQXfWMRpj8GGJc1Rowcr4iX/vt11ZL9mM/or3kKnVM
pApgtxWWEP87tWA7F4lb3my9reqc4LI0pWhRoXX3eJTYOWZ18x1PQxDpZbEvoZO8DDZofew2qHaH
rzxH5oGuFnl+u6AssoqLPebJZ5gL6mfpcsv1mu4HJH+WwDEKvvgJ4DRAFvbZVgq9KZxMbZg97bUs
SnyUQ7BVQQWxwL1X7cnw25NsdPEDrZ5xHzz6AukBXeqPjZc+053xkyS1C8DVDC+afUEXd/Cl2YZ4
ImLBmyP3W7oyzCk7khXpXjC+tAfOo+yUOuBHgpLkyKTsmnCi8hwPjG70hOqdKxE5I9lw3uJ+NqPK
bfzPmr7b994F3B0xiTtGlEtc/Uysm4YEgrT1XqlMs9esQJCfzr6EDqinPtz3XEC70uOtJu9TribR
nFyVvJCYahxnsTzaZfbluzFy9EoUOxwon7KB5J28b+EVn6PC/0Idb4DY0ja3nsccPbScRShSyS+F
xLSwcJ2B0nz8juUDCWy3ODaDlT06e8v4pKUPhbrcesr195lN+lNl4Lzwy89xlkC5dl4ehKsYZ42S
CyXxcH1qtBOZ8pwfdBNhi/V6sfUd8lUGmFNUyahsW8tcQ4P9mrL+4JDtcaJtIr+6upw3YVBMYMeT
OBGw9BwWrDQeDY6rJmg/hIrDvZDC34Nhl6w592i53OJwDfWDY1BJZ9XI39wWCgjZBL/P0cm6V7DA
bN0bEs+qcoHBMxa6k0581iqG/DqCQMC2wOu5Cp0+J4fArJiWK/eFvrES+ag1MH/ZxmGkgg3JV1Cf
jcDron4ArRuDird7WjpUuFpjgpIpDpHsbnYqLY94nspOH7IWFr6zsgbtAzPH6NXy3HDPf4coPffL
aBJCZGbLufL8F/TY7d6xy+orbqz+B4oXe9PprP7uQZ+P0l3qbTC7BQXMcbWuHDj/EL1I5NhOzKHj
FFtKiYqfHdT3e+tU0yfkJcBm5n3n9gSjI0r4Gxy1W6BX8BQBZJJWRADL1Gz2g0s6VTBz7TQqbY+m
WJot1c/FRldafxVpa+w6ujXX3tKqeBWXxMHz0aBPKcOWhOcMU93iz3I9EUxIVasMnt0pBxn3CTBC
Z+c8jU6A0rI35mo/SixcyzTTlGEsPXZKb3pwZNc+sImLc1OTLWCSdXKajRRDxlKU60IQT7zkKBi6
eWACaRoNCt8mm1r3y7YM/OwgMsP8gcc1u8SlTRaJERSXnPgFAH/U9pSlH/M4IfqHRlv5s5N8DOMc
LgfXbMzDYnpkN6E288UfbyRUQSR+y6ujOFnrmcCOqbbJQgi4sKWa3Q19pjl/QYI/cc5hJHKDrt0x
wtTEY5jpPsDU8TSl+qdjVpdETd3VLFuxcZqCBzMJZuKnRut3F/exWlk51z/1NBXKuZqIpHUzD+Xz
XM5fbWEQMga/+1wOzj2zhYz+KEzidyKESIQhK0JFhE8Z952eHz01COStmwV4cAB9QVAYXBe3cUhK
SN7tTCBLJGDbJpwmu4SAz6sEkdldiZnb7zEhAvvEHyUHVMufzc1IQWoR78bmF/XmpPby1zkxb6ar
xdXZ59iWz2m8vBvE76DFoYQaVWrU4aynpmY5GlhtInMIHEZRabnsVOj+l0rcRf050s3CgDvCnyLK
VW+486FTZRKu1D0DJCYzL7IGK4nmBeRilKbY+81UvjmTle5r2EL+YpY+9TzbpxhQ/1Yk7vxE57fz
Jkrz1nctURRDG3Mudxp+WwwmaGRSZxvDa+OBahz7rEwteQj1cvWCwmOnq9PHpumqo6mxkrqJ4ZC1
QwYm41kO36fGbwCamHSPWR/J4bNJ3zT6KEf/5ueOsTNxat4WonZQQa2pit46Di2rDd3ZP9q6+dMw
pkEsMCesc1Ug2wlJ7KPvI8cwTFoBeCJ6fHMwDr3F4vs3MI3Z0OnWtpGgzflv1J3JkqTImqVfpaT3
XFFmWPTGwGZz8yncwz02SPgQzCiggAJPX5/llbpS2SLd0ndZm1xkZkR4mIEO5z/nOyqBOxuaXCQx
bgktcxhybq6jfAg00L5wl/QeWLAOahax+074nLdLgE9daON5Mtr5mTlcegF2bu3oXk2PEMJAjnAP
efcAmVSDvR76JuvPtcYeydH3wRPmtcz86kfrKu5LbY580urg6LkVB0/MUPgsO/tsOQm756zEaRgW
oqNVvtzLhYMkl1Brb7UUShVWiu7p9IfRWOkbx6OzczG9x2Y9/RaW/5VgoqmynBNuIzY1SDuzso1D
G3q8TTNAti4z0SVUQlyumAiKVmVFDN7Jfs2WG4H9MswcwOAp1TLG0uBAkitW89GZ5Y0NtO6IcgEz
7MJwb5uB5KTXPYb5gCI93BOQvRNre69DTsKLgEXdwcd3kFrwEFksW+249erxlUeau2PmPtbMjjZJ
KN64mJ1CzSHcd2MNfW0nTIkZAhEjVqHx3NR+ysG1S7/oB4pzLAq7JnMgTKy9tdEs4T9pWjwNk/Mk
XNJsBFz+wDMJaVOsm1cCMz4m94Y06Ur+pLPnD7Mpkl2iyyeSJzczZqJ/kootr4OFoyAqKgzvE743
z8zeW/QU3TpPRtDACjhJA0exwScZViHuYblDHImwK1mRGD0MVZk606Lbc68HiO8NpscAmYoyu++Z
ZbsXwtS40IsRpOu4PC+rOWyXdHlzepdUoWj+mL3CgieSfU6X8qVaLKyEOthrpOgDNWLdeWacu53a
7AQlYbxbVK0P9pixqBDcPZeh/+57OvmyUDg1vBpMq92PlKbv2w5qm2ddqw/u5iZRFIQCVfrsJUsO
vMmlZZbzLzRGqsseepzmNefpPINGYbjNclGjKHuE24JMxqgNcH3+kN+LfGXN6RfTVnDDhdwp3Mjk
2JhBo8SVI067pZ2y+gNLIHRwWTONhUEIDSFamHp6/OGrfxOjJ/I/2DNXmJuuwbVAU6MWrV3VfnlD
6FxlkRrlKQkKYB4EVYJ3c6JPHdCaKT/JJoVB3Fl9/jEUzXyyVKqjyTCzBeGacoGWkohXIkg1w9z5
15BCjeBZ+SmYNJMDYYk7BYb95DIw5pyUXVgzENuYkV8Ed5Pnxu/SyJltQWlZKXhZh/Capqp+1k2Z
nVcsKsPGwJK5NbJExFMyjejEDpObpizM3UhKAVwR97yAkpwz5PeC3bDwjrRrxG5WENOA2vE4Yttz
fedXm7kVkgocXBES0IJhufhfAxQtbAASMWz5HvOi/jmiKd/7Chu2YXAYt8fG37VYYKEYkZQOF/Ab
yUrMa+1Z0MKsDaIFvNleKP0L9+jjYE7FcW1ruU0XnT4RR4DWwcXGNViHjGYtX5KELpikZSqcMCGz
OIGxvOpiv7pqW/rEdkunOk0lVz0zNbECF1OMRQzkMIWDhP2YcVQ1EncxJEHsYvAxOw/RLXuknTD8
nCY1/1aLgYFoZQNkyu9Om2WFwYppI40tPaxglJpkfKR064EJN+uGfTuslN51oedz60jNW6xlpTnL
WXs7X7OjSosX7jcvPKRW1JPIkbZ4zwiLgg/5QaXXsW/CxybT9h9Ur46vzAUmIDreIOj91XY0ah6L
xO1/BMsMxlGIr1STWawmuD0bbRcH6eT8rRJ80rPfXknffDsr2zGZZ/u+Z7zjeGBn6EVEgU5WshEb
YLLRSMXDL2T3ZmvOzcKzXY6x5DiyURaeBm/MGNeUpnsYCSpLT81R5uAoBgGCJWo4JiphThRya2a9
J6E7YRtv58zZ1qtf7A295mRyZeA9DLUeozqpx503peD22hRk0NyXO2f2vbfQkB5rjEj+jGVlsIvX
xpvoF3LdFvv5ssFH0TyV3Vi9MXJr4pUDLVfk5k7N+Z8V5wvDuk/C4u7WpufkHdsL1txk3Ley+Qp4
utnX4Vsam7WD52XlTE7KRnaHRHKPHtYu3HP3/xGayP9Oz9lH5sEX+1+1zVsM6uYKdSVp7grbXQAR
NESwhOqfHSzxd7dvcPDJLLu97WBVrp5gD9/aOFYHwAC6pK4S0hVGBU0WCgpAv/W+Ltpm3yqlYn8i
Vg3H5qg8WlBkXX5iRHrx5uaksxXsfHlIbRe5pW/6S1f3rwFDoW3J58xpueh22IUYyXbGg+8QTeJd
cOp7a64nbtn5AYbQsoHqsoCcDPQvDuSPQz5V1xxG7yvgZP5/u0hiR7vyqamJWs5l6dyk82KLBT+7
MGXMnrqlwMzBdOpRWDbZ3UH6AKLCQwdbddfMqRlVVESi9qxt9UNxUIxr4HrxXIfGMRjC4hmuptrx
2I3DDUYyR9gpl13t123MsmfHQnvA3LxuiDnYfrJZWvuOnAo5JeaYNwwD1aAy2Q9d/mwHhne2a4wn
Xl9e2gxmg24zzrOVek3Xm/oGlEh53bdlDkcT/NVuqfP2pc+COwBKdgz1KrqxJSzSKDIBruZav0cP
u1U/B9ALU/NqpUJ+Nu7o4ryzqwhrcRXjs6pehlZIOjPD5hp4uXumIqePW0HZRJ0+Jfzgp1SF0VLe
ZljUYEEiZGzM7bJxziHdFOzRUATb4idtiLyswmf7soc7ORvOqfM6fYCYgKN8aH5wK4QaoK0fBvzC
TevKh8ZU0F0IK23SULkQSiVYiIVpVUY80enx+9h2grZbj1tuSA3cIivhimTMn5jocuwvtBA9ehSj
b1qjEfsezbf0jC9jTCmg4XdjqEl+uSi68M5q+u6vrL/DeLib75yOES7YuNdhHL8HTdkI1QdjpCqu
BFK+Bem8sOujxFqVrR6ydY7mPjuFid4OKtnSNp7FNZJxJDvrR5fVUTMU567zQjI7VPk8pmvhXdnz
5Xa1eqqlBejMUpM9pD0rN1lOkx7oz1Cn5KepmvQ9nrJyYB6BQZGN01bHYaq4m42P4eSVp1zJSz4B
6em8/C4nA8dAtC6BOxE+2mldMwP2nZeJYckh1UZxn3T4zQhJIt0aZY8q2tjBaZjRlEOuR3O+vNeM
LFJe0COf0D3pJDOi7RFlV9hRbtUhQABGfw5DmoNWibM3s2L8Wgqy7WpOh6cyXFvOrJjBt4WceYWt
ZNi6jQRqqU3obvnq/3LRA8+mmhCsB2+niLPMPDII2zY+LQ4fgeyd50Bm8EqmuT04g/Qw0zU3ptBY
XLvcHDggYVgll1tE9QLKUHRov3QTpYe2Nh/wz/bncWG7ysCNxmFe3XJAVAQBVXaGD2JEziEsvHd9
W+nKBJ4adBAGFh7zxrqxiO7LiqC6aaVnOnxP5toYuBXRJ8vgXWHE56fCi4m1lkx3MsJyY5EFpGPf
6bVi+c8OadZ/KYJMiuThMHf7YqiefCJB5XRGX4sya/lhd7ziOeNe0yO31L6ZfEG3YpmwqO6oQgIB
aL5VLXpy0D0bMBo2+cLzaSjuZ6i/g7eivBc7bSGudtZ+wObpTeZ1oNV+B7hURlaowSP3J03Sdw3A
0RCKOyLQoqdNW7FMcT0124L3qOnKbUvKcNbi9vozDMaz1wzlAoTJRkhgG1Mti/Q6AoWtrWMLQjI3
zA+/MCOLN6UIGA6mgudT8VIS0+7IykKAg9kzdPtVE/YKp6gJAPKtdErOximjXpT5c422z4AwqfYm
58zjKh3z3qrHgWemhlIg/Rm8uTHAwqigOqGTPtB5E+zLspqv2QAtRrfjoXCZDqEq8RkK8bJqY5/J
uXlIjXyIzDFguXKC7N6CexC3IY1D2G6W2BpGQnAJUlSJqnhnauuXf2uCNqRZHnk3nPJCEVH3QHTN
iQbQIcehGzn4SzYzYAwfs+cae5bG+xXnMLl9T7NtOy8QZFi88qx6Y7fAJNBI3OFFEu6zHnasYibY
dpSEV6JdcQuK76Bxlvvcb8kqzmrk8pgvsQMJDsXa936u9cgLXDHXQ0rnyrX3JHGrwucKbr/b3FAA
r+5DCzYh14smQICwdRuPHQQrdOeoZFncutI8JH4XOx79QWaQf3Ft2fadpPZiCQ9prk5EK7ttUM5r
nOYjDniVgLP1bFD4NrLYW7iYRzu3mEzruJAYjtegDfHucXXsS0ributi8b104S6DDKcnL2OpzVfa
O+w7H6ZwQEimVniEMaC4e6sDtsiRerrzPGfnCoR9IDa+aZiPiksdl5vgqYTIYzgkiKsZURZrYkQk
FuwGKBFuPOED34Rx33JPeLdNxUV7SPpgP5KcwQ+vcuuKZ5KfAgGrFWPsY/Zq/9jc6hgh0ox2mCah
ImNZHKzehKfcDOF/DoG7MQB+YRJ+VilDfMtkWyvsG5eiCtJLaFTPoaY2bUzcjhw/9GrEGa5mSW5w
iIEHY1dnqsRjWdCeVngPN5qtn3dPq5G/wljazyrdB733kDv+k5XXtzqpzADpRj4rNcPn1OoYVxEy
2JoF8d3czdZz43RYnATf12Z2M/HHN4MC+7jh9z9NqkO3gsqrMKJVqHhpTPay/ZRlabFjED2GuN8R
vdfOvpLswxyW+o+SirSE8HPdjggyJrteKPgSdQFdmrSVB38vcwUatN/JDHOzFUK6mHgjY0y1q/cj
vME+ZQYwoZ9S8TKTjCpirvluGPOH8zq7En+0W5W86cJrd+6wyscyqNMTB0lcZ6F907AAHEaTaabf
tP/g1ANFtfRrLIfKImdUAqrunHrr33RN+ESgghcORIYzXV3lV5ES5r0vQc/iwqFi3IA2FibPZMVv
S6w9RMqx0qOfpf1dhtER9gRAiZlsILa4DG7O8BPnGDcCe1yPsq/Tx6Viaw4YOhSQbfB1fQt4Vqu2
cuA6wbK16WsBT26DQQgnWCteYUSWagXRKffHIrMHwTJEAOWx4IEjrtWf2kpexUxYtJQvN/1zp3xT
HqkUDiNbwx4QNsMBQt6MuGQevizz3IPmNK59abEoeCgMUNoUA/T+CYcZ48x1O6O2b2SV7px0vQ/K
NFq922iY2rNYmvaTaRDJtYinuaL6QclCuxeuhJyVrEyJgUD74DpIL3dIXNzYe/ZwBLO6U8a1VUO2
N7JwNEhcQljK5PJBWSxMNJ/y7c4d08jOUNaKobtMPufVpluB8Srsh9pf5BPnSe/sj2Jk92mMC4wB
d19Zf71S4ONbp7OAjRZpNIYz/D8ub4Po9nkwz1s/EaRSMmLVE8kMTmcpM/AJQ7QcCcFU5ohl3s7J
RwPk2y05YL7Q785tK419X8oBBmrtb3K7qt/TMbNoem+DS5Nz4uta/dZ6tj4UjoDPnig6BVN4QuPa
r3uGdcGVQOr3xCwB3mSqt8S48wdjUtbGZX2GSiW2Kkw+62bkTJelQE+UOhhTqHf1dDu5OpzK0GeS
Syj0Lwav6oCdk+2T7Els2FMYN41IgSh7SPOrJuiPHgsf13TjcmTckkhHXPHR9ZFntfMPxanlxJ/1
ktu5G6/ZAsRnCSTbadMlsLOcfusWrA9gkMTO86fyByf9OVqQjokR2uFDn+X9Yyfh+S6kOvlWE+cj
7YU+48Jf74gHE03yyAhuwyBxj47XcjQKRxAU5jgy+q+LR7tyrTPXIX3XYtCkjA9/C0i6xafU2iMn
iPC1PNYkRr907bZcn4sk+OFO1gPHyDWIm2ECEz/nAzNS4rdG+7ZkPaCcEmNbFQOiELHBUJhpBSPQ
2OCnJwvvwtgHoPBHtlbW/WoTEA9RhR/4jzV1LosaVq5NFi5YWlvXwcSbZbN5VraSnI9adUfZ6ZTv
huXm+qh4SAPQ8Xb6UFpyfWytBlWGrBuHMUniNSMUkrU3SA7ICI4bOQeZfK0FgPXCw7bad9vWbv0d
73MfExv4bN1lgLZP/rqvceeD7OPU5mSFOoBuASIUPFgNPHqf+0o+ruHj6JkqxvMqzk7PeGzr5A0B
69LRZshtEj+IgbwXh+V8TmzrRyvD6lYOk9OfUV60E7aP5kSbBmSo37Jz7iF6UZsIUYDMkdWd6hLa
I/l63lcJK95KUc0yh9/ZQ0Mkl2zeQXmG8SflJgnMB7uAIj5JubUb/74JkN796S3jTAsTbWuDTFQD
5ex8O3nR/ZZh+rMgsCKyTMUIAZfEC4/zWG2FhazH2XALXYT0jTkZ5W5kdyQ77dnpqUtBXPmzm3PJ
WYzzStw3LobM2XMKCsAGavucFi5/Jubd28xo+mWpZddKQcfqqv2dmUEvpRWi2oaMAE8w092nDvoW
Z/MsMX8rvxjxNbTJ9LoSBLnTTVL8HohkxdlC0Dju7QQqrw3QfeBwm2EZ6ZMLeMnhjQPYox10sL/x
gQABStW0pzzD2RS1LNjZxuLbq/Nyi8D9JG0H6qy73GeW+JYuCeXWOIpiuohCQnOfr107RYr+rbx3
Lobsn5PG/YDwzBZNNydnkNAGxh0kxm4ujPbFsxgN01u+XssiB7zYlT0u3brYF7W7baeZTRt/PUGv
MZir4HfV+wwG7AEKVL82wGYIvL3PAye7LM2JDPXWBEzeqI62btytZcGrkI15P+p+1ICuMvfiaZTn
DZf79D0Dv7VxKum9EtxbN+XcVMesrEF1QDKOE/ZEXw/3dSasl7qsONhnOWafjtAy1QjQ9SYz2dmG
Yb2jsj4JZkEnv+L14IJgfNWja2B6zmX4Urc8JqVcCIi1QXGY3YZMX22vb1lOgyTRqeobA4W8c+ql
+JFjl2UsYRjHxur4PFrz9+Ran23I6TcAMnMPVPN9rEbnjuvK8lNYVnLAPd0/AolVe4WL5cPjjnAc
2667F6J1HjDWW2eSRMVF8eHesyozu+irCgGbb7LsG330i7L8IDeNGRhjRjiTCXJGRD576cdLY63Z
tTaWepvWfbx4abHtezOEXheKn8Xsf9BUPJwnjdzsVRi6IaGa18JdQpibzmM9pKU+lF1l/0obNcc+
OaJn3teIKSkUjNwTR4zRl7LWf4DaH9chHc4LkFRMJVOxHKqxJYXuOvO3bnCA5dVya2xddjIZ+9gd
ly/Dn4atylv5GI4tbv5yyNmxzOrRnxakRRGA0pIVALumW7znQvIbA6SBaC8kvRx++ROrpvtrcMqS
igpgnWoIxi+fBY6aDAzIXKV5vdD4EanUarb73Lesa6s5uJp28SFTgzmCduCBZepbVXkywMQo6500
Rv+ZG5gFQzKFOlDw6eR5+6uYGDFqI+e1CWBDt/XyIg3CfyHyUBS67tEyAnlFD3LOaGwsx7d3fynW
d7jqcE/FElICaTXPvknyHjyatxyUplx3DMNLfZtyBHPTUAziOfT9kBdYJ77UpsR54vsp63c+fUvP
JhFq1URsJRrw2ghrZw83ZvkIGmhvJ0MeN7ax7rQSGO7rrPIPg3SRX2ZbNVvcYvXBniaXeTpZMO2v
/jt3DybGg3c07fE8dKTcmZg648ETbnI2wRft/cGAf85FFvXDTI5LTZh0NMGNdmEB5dAPrhT7gWfL
aDEotb9XTQDoSSDruGUJ77XIgodkHWgyHsDz8UasTKDW5AfF9clnE4SAX+h4PXBcqA7rSiWPJpi9
Fxy4fuMBxAlpIfX6iOqc+8yF/sPM2Lp9xi6Ymj8neLdALUPcvBqVkXWb3hY0Ew5GXi+ea4b3UWqk
YaQ8Tz1VKjzRLyUj8AZ30s8+8xUEAMPI4sIwNIxM6CbbArME/JCG+47t994BOMe6bXFFRNNcfrqV
fqVx6OOWy8Ym141HRTj3MNC3TdjaNXdSwcUxg+V1zox7HNjo0UAexpwSX3oP3icyguA4gBrl4mYe
7sKj1zTXpnKew9BU2JlUQ09arUj3guHMJ5fonJ3umyYR26mTTxbb9KNWpdrXVKdszQwArm14VEkF
OKEgeFb6xWraR9wGLrVGocI1e5vALqixoljCG2HpygRhqzuA8N1fD0fTuE82pg1Cccu6lRknNctC
gaJFgvn4EAQ3+q/SsYA/A49v5+a9R1O4DWbUFMMRD2d+4KzNsuOtwSshLNoS2g45TxrdoQPnH4Ve
Cc86gfGQGYZ7cPvCvWQDz2SQEi/AcTv8xRa1m0/sM/4hJ/iZ0lIVTbK8E0YuruNomFHWOQmfC/0K
NXvPLiTSGEmXEw2uEK7lw8h6gwV3trsyTslC8pRyx/UodcgKs33QVmffqwCnvZ0ut9DlMI+v2Mb1
oZ/a+cLRq2egZnyuU3bThkwbwHR736qOs85S1OhKt7NWWs+ghmx9ARC8XP/Krf1b1If/cdk8nxbE
/3s4Lxr735+/5d/Cebdf8c90HoO7f3iE8mgAdiAyiFuc7r+qgb1by6/lIcdDLBIC8MK/8nmm9Q/i
fAwsfP6b6yKZ/CufZ5r/CAP+S+g5vmvBNf23Oh2dvzc63n5rfg8Qf/zTohY2EH9P5y25wACycogx
Ac98rd2UXcteD+15anuBhgahXXp+s2tbB8LuKt7XwCrODBJ9rr5rxxbApCPmemOG21xN9mN+M1Wx
HfV642j8ypHTMldKOS/vnCYJmRwAXTmYWaiqQ2NG9h90m/y4NlPibgFOkuavOYQWZujd4YY5E8TA
OW/k63vgdLhb3VBT8S0UMluQ2QdHmjWGc0yGNEzhFMWikS79jdYPtH6mJvz0377bh39WXf5HM9bo
W82g/vf/ulUl//Pf3tp6bx/XLWNp82Ggyrh8Zn//uFa/dpOZwHNM0TZBEftMk+uLU/pkA+u63/77
b8v/Z951+u6Hsf/+j7vfrfqPHbWQvwcmb/8DylLt/zcPZazS3/9HW+rtV/zz5bJ4twS5Vra0v5Kq
EEv+K/rK++P6pkMfkWM6LunYf71ajvMPi9fO9AVPven+rS6V6KvtevwqEQSB55v/VvQ1sP7+bvkW
5BUeFpOfMRSWI/4ipPz3pLTOE3AdLNE6TYv7yb7lYwzuvkTopdhz7cBeuHCqY/cZpWXCs6ftJirt
EYRELtC3vKDzTCwnbnntnTxR0YIHEaLTWptJVAC7ezMd49Z80UuSTXS2WJwK+dc03s2uRZGkNfeE
WSAzPq02V2gOtakz0Gd3m0FmmRk8jobrGxtztjzI1r3EQdJYFTkLO0wx9Jl8O1x25tciW5LLkKz8
sfhFymTTt60vjr5b+YDRE8aTYOvGEqAnVo6OWIVufk41SErfvbfs+j5zhzcDaNKsgzvDxerBtCis
Fcb8cnczbrjkKK103iZWvc3a+ZA0JH+USUfXTCKmsKdtNd8yKwHKB35Ve4APKOwP13rtQ4mJQWRg
3pgIkP2I2oSaTx8Wrmh/d4N/TQwdN0FxbrsQk8LMbYSCS6O49UHxK0dfY7WnPLShZnJGQJgBPSpc
zLd/bDE39kDeAwFaxL5VSIGjSTIjaiEG+KP9Rg5rtzT1cQjC1twZHdObYD3MOSc1A/HS6kzje1mJ
Hplz/Zoj4g5l/5h78iPF17bxWqYr4OGOtKNGHnT4FkR3UP5w1m5H11eGKzh7VKvYUe10dNvpEThg
xMf71nuvBYknabyngb0rlMToZ8WVDfN88O4wUvIhzWQAJMxKW6dvAYcl+iOhFgepeM78pzxbXiYa
Tq0826cQWfEwIcsxlYvxpeKlo/HKa6CMlwMnnpKmWgy0CYwcKNJnak2P9eI8OEm4veUaAyffStys
laXxGHhPnqjOvjaJ6twExXDkk8sbLNV1hGUizn1Mfoqkp4kS4e7W4lVU1c70AFeQR8xH62VM27Ma
nH0aVphsjV+e9O9kW2b7svtk6H/vgu5O2XdyvrXcVw8q7bdz7z4xKv4zUlYFw+TV4R7tMLaOA6Zh
vlFtTae9RxqMFZbpAl7ujBPIqUN/uwDmR+3NSdgRm3wKmAAaaCtT8pRogx67JsU0UD2EoGdeMs0G
NJO9qpLq4JUTdgQiHr5ot5YwTl6Sd+99dzcy69zgTnSJIvavBv+bZWC0XZLxvpYZleYLzTrOj6qe
8MEExX1KNsUi2b4YhLSbRRDZFS2wkQ6qWq1BhpoerI+q3pk5xaUdFWNjp7YJIiGxZLwslX90s+YA
XujOSlpUKzyCIg+uGmVySvM70JcH0VYnADmULA/eg9/OR+rbYikWDrQJOSDuboxZFUn38kq27GhN
CFSe+2emIIwR4G7iCbGM+ig0ft6qv1qeprDTGMIHe8UYqgA51qeZmSr0Oiueluy59NYbuLZ9JOJ1
tscEkE6hxcFg4J321bfXd+T3k+gWGRqouAtxsGEoKd8X0TubfiRP7Nz6lDyBY2csI+wBh8zmE61w
bjCiluQliOzumxTHIfJJFTr3Gv/RkFGkRg5grvD35PUIEYDwhN+Vz4XpPdcDz19ivbhgRelBp8GV
v3qQnnyzZtioNrnRISwwrD+jYz7MdXqlo/HOltlFjDPEAHRg+tsAVx4zs2Uo4RwsQLdZSdWWtif4
xiwMXKZ5cf/MBM/gyhK8HWjpY2lfx8isH7lY0MOHBX7jyIx2Cn12kuXeUt3Ja4CH05Pam+IcLDgu
XZzaTnHETcDXU3oHEgdQUpYOS/9AJ2AlCIvAP7QFnirE5Q8MMeirAX+lkHu85/VU1WGZKvKTb5h3
wuwwQtLC41OhVXrtz9aGI18m6c7CssP09JKI4pdzy1vn2bFG6euc9ZmM8l3mpJHnk+8CB8mw40RA
hsep6SJndHcVh8KZIIqgpG+lvspd3DpmW5sPi8dVhIvJrIJt4ELqLYcdLAL0t0xf/NE72tT0YQhi
3qb9iG8gj1QY7BPDPw3++Cid7nJbjuYki92ys46z820kISUuTJZs/4smvVg0OZrNA0ivaQcSjIA4
kAG/27Q3/8NK029yx2Dw5ECZGIPiwtCPwyfs+tHla7fnqwYHi9hQ3s/JgpxJCcnKrRvUy4MGNZQ6
4Lvk+pS3b3XXzp9+BphXPgc90aAwh+gq7rrBoIUvqXFhh2a9BCd/ljML4ixJHJKeZ9nzBz0hqclE
fg3orm8ZR+ufGO9H0NI98EJSvHaIXF9o0nRSsbWEntl/oUT2r/MaVj8xLlJDQnoadi8zNAXvC4gM
Y0L1s19q92Np+KM3pI0WpJFCNRfXLhjYd+XA24gD2SUBUywuloMm/LRRAdjdMosRVVhPVAvW/q3/
ocrUh0rXMYigZ9NQUSS9Jbe43MN8VyFwTFHehhoi9lDo7TyL8ls5/q2Lpp3BSmonEREoDf7qk1hY
U6qW9/pCSW/9jdFCf/p2L7Jr6AUeMdSlY7QTMmHYdyAAiDz5RjvuswDmwc7vGTUe8H2SOGkWJvSk
YZ2kpzdxsd8Gb+DvyLmISXXHtJYCVW5Im5ybN9qdnmp5qeqxyI+YeT11lINfBndmw/WgcdfSfKzG
nrxzUuKqgV5kBNj4faWZqOOHMJAYoPtc1oJY+17PQw2ihyWWLBNSYkK0Es0F648wnO2MjzWB7IGg
FlsFKOENEzyiyKM5MQ7UwFAIqjPQD2+120Q16ixk2tbMmr7a1ORAEfNRdf5GK2UfCrtT1ckxW5QT
R4pq22E0KE7+gv6HHRH3z0EtQ/YMwEihD1g47CJmuoLUnkumLILLT6ItY8dot4PmFnqsfSLW3XAz
2CSCg8gBQhR0LY55HlUJoI3tQ7DmkDtMjX3lPKNQ0WxNTpQfqyUPAS0Vmw7OLcX7WZlYoFiFGV24
miKvizF6Bk28YzLQZF41RbaTc+i/hRTUrodsWrDo9zpI1K7rqsk8WoIr48aCY06XWdi4FOoEroEn
e2HOdYKU2+hLnY4NHFDirft0VMH4MCPZXRe5KIF7tgcqVOHCkQdPa3I0s4mnYNd3AxaIwEzoNLIm
OzH3QLpBnjXQYQRUujkrduOs/fbCD5Z945DsFZ4oRXGG78ka2NVkmTR+g4s6gg2YaRabavzvftoG
zpaJn+fu8ESi8xR9SVecRhn/TfJ3uiQdQNyNFVbjqU4rD4iusMlU8Asnk/GPIji2zgxkmGqiI4JE
5+1UYsjnaOhRQY/g9cbq5lr3cW95Mww45EfnV98UTrot0klA7hULALCqIYVvF5N3HucW17c2Su+i
lVsVsUgywCRcLYjQGeZYEsGbIJnA5e9x0OEfIZbm5kj7Ucjhl39DPrqNu9mnPdMOtOVHOuuDW8jL
pikKvJ/6tYw+if6wTTS45ZxQfRQUSenHbEFwiRMHu/wGX2eGDdLO0Ps9PmOih7Kj9SOtVvlVq276
GG0mSNjrR49xjUrcS47y/a26lHz25IVM7ZmjJWPsMF1SpvXchfzmZp0xgxNFJp5L1x4x4FVVfRir
0LWZC3FaYharfzr4Eil2GWZSK6qQsSq09eEygKJlLdE3Oos2c5zRqTpXEyc/LM1JU+1rSQX2PnBc
43Gx6pWUZSrTd9d/TQEHw6Vxxq8Bc4x7dbN8fCwpzEQtTolwbAIvDT8dwh0OR+BhuV8WY6ijDIwe
iWOzT7CpAf6hzXnEqcIH7D37rUMvGj3REDy0O4wxua/2MwDE1m+Trpf2vk6wUWy0SIA9oi/QD0D6
i1LruWbQRbTBjzguwTEKCS98yjaw/7iJtr/AWDC4NbrZ/mVp26VfByEHP/PiAVJwykyzCsKZ/U/2
zmQ5biXN0q9SVuvCNcAxONBmtQnEwOAkDqIoagMTJRLz4JiBp+8PvFVZZJAZbFVbL8qsF3kzLZVK
DwAOh/v/n/OdHCmEazzTGKc9ZlY9vQjK9imb9rmEjV3hQGOrYCsarHNaypuysfCfwdFufsGOgYIo
h47H1yqHwClquTwk0xF8mHSP0xLJSnjiXKQ6rcyyG7NWKvfp1aA6LQlAAPIj54DZJD0+v0hskQ+J
fKlqN8Wo+DDPhnVKHgF2LhSDoQMdJR22UyXd2HeIURvXg1mq6wjdDU6uLol+8M56vw2N5uqaWw1v
iIzMekmyh+a0Mp2hT0itiMabjIiG66U38lObhheBbdEjQJ5rtl2j7gbTBj6zOkX2V/eIESMDeVVe
YZAkhpwkFZnjdV/Rh56tzazT/ll5zSwesTrQd+KfLWZACbsuy2usHB6YO8v/f1bmqZ6K27Z+emqp
8/wPKO4sLLB/Xjnd13DNit+vK6fLX/iPwqn9l+eBqKXO6VJ1cz2Lss/fXDPSBiHfutQqDZOvKeCz
/6ru2PZfJsAekxOUIfmrkr/VlF0bUbwz/rIEQhzPMZfazvJHfwA2OygEglRzqOUKMripJThy+Qmv
KXh8x9G6kxngKyEeHPJ9t15Vik0y59oOHl++fnVnPqg7GsB8XxceX8bjly8ENarCjjwoPKbCnZm7
jNfQMsO7Eswgv0UI8coTxbblld3RviI73ETyEIEZ+Z7YzOWktcp91RTTaTuMSHsqVMVZZ6y1TtAz
zxZk1PEfyv09/J32ouVwbCpfBgXTt/fFo4UwFwmMrFjWPxTW29PIVB7rmlJ/VopdoHY2s4PRpLfU
yQ9GMroGjnBD76wHw8WebXR2GBOxTCdu+UOOoEGOX9n7JyAdTN4GeAxK9bZ18MSpEMQ522JaR+mA
iSqZLYKh8EBCu50uuqGokS5p7ifP/f00Y3ZxHy3DMEDDmAewRYi0eZNZwCcLE3CTluW0Lxs++DUu
7ROz1J6PX6NYptGr+vZyUznMMZAD5tHTdfoOr6d129ShmcUppzuwMhwV4rS/i4yU73cJbO57QmkV
JVdnaLemhGmJ26l2bhUA5N9Sp5fNObhCFkEJHueNg6ZBbiINqg4V+ngeSRO3nK8ZDrJf0VDoPwhN
BBxaCULdUHMY6uT4xXx075ggpmQ+OtRfl6n6qvxax9Qv7ahS/ojp9ryo63SXN+PMhjMtyTIUzub4
eO+nvouz24N7LS0HLtHBK5qPRhrOUVuSgkVihirTmnxmqr3zkMSfTIsPhqKqjHSLubhAvA+GshMI
w3qEWtvWY3UGbEyCrkn0Ta0a9ffX6df4v2ASXb3veCxP/O2MoNtkm5ZjOzr/Mg9mBF3r0W1ygsCG
KYH863nJievi4z1+7wx6XW+HYTUn1Mq0BJ0y1umDiW7briaymmF0hzioZEmNNhClPY69aZDYF4Og
SoNxXUT2TH522e66qpxhzgTO3y3Kf3q9715zYgOZxRbvOZRT2zy4taF0agqAOTJD0LErt+ddqOgf
E7lCCEkTj+baDD1jf/zyl7XjzU1mUFMIGhmmCVHVPujCEePVq7jWaNxnZuKbLDRkDWgwXpCoYFlD
A9DrFK+yGErd8ZE/uvFk7bFe29IzXd09uF5jyhffJ9cbWfS7dYMiCzhqettaLs5rDTfU4KErSTDp
nnV9SfZ4AlXNDcT4yZz+6MYzx+jJcNMNw1pmyKvX1egCrU3LpPLTHLUVxrJzUgpxGiAx98OQpLhZ
d+tPloj3991yHY6vrOw6XRrXfDumU7i6WSgE1HQyqt3UE/k5Qz47Rd9K1YYjJSIbc4bTFxafPPEP
7rsNFZ+Ng82zpxN1MOFbKl1qIGOeGBOZ0D2sq7O2M6KdSQTwN2hbUDFSDpOcDqNN7NQcszp2+F0t
wt3xGfBuLWHVIhqUnRGbKvZZBz9kBCydA/Rd8k1qgjWLASZGTzE4Gdx8dXwo0P+HE12yXulsmFyD
hjeT/u0Nn22nNfEWA+TSZHNK9MZiH1Siu4pjvcKHDedsV6I9Xsq+I4QoYhe/907pnZHvw9FQt3IT
tgrcTNS0c4L1jHAxRH1Cc+JTLQmdiZaAw4dLecX0BBrF/q46i8p1aIXRRdTkIZb6VFgNeAko0inm
Vbxyk1F848a2A0J5NxopRrlEhYb0FS+KtAb1KItWnFIxDa8RPgFKadCxIxt2I0quNO4QbkEXSW7G
DgN+1fT6TwWmii+bQY7ZirjPGG/U1Hg3LTZvsTHbAhUKoqISoRuqcnc1Wq365tGRrjd0OiACGmWM
/oiFglCCmoPbak4CZZ9YXaX9CuLR/sauD6A1n2OFk2hurtIOMBDceAj6UukWkSgU1zYA+nT4i4B5
z2OyiR5AH1YwsmNdPQaw/e8sMIozTabQ4/QFCA8/GcS+9djZI0izIdB/AVQXoDNwfV4pEZGmFk3N
SLm7pGaGC2akGJcHYO1XIedsXlanXvKeUeriGTJsgwoqTBuiJqtIITmphuhCFlLc1Tli9MUtAmwH
8awR+3ZhphNBNwPuugkG6YUm0L2uwO9EgNSz0I1Pur7SJBYKQLAQHalqclKT3R3xOmwwI+RI1apr
Y+uhGSjqI9DRCQSfmqrHCNf0oL3wVTRwWMuGLfDoJZuol2WwpRBDvTTGFwJXOFLVZcWBnTshqMj4
vKKDvgqL2bK2jdm2wzZpG0CtKDRCKHKVibJfM5yY3hY7nm/UIXrCfJMkydcOkmwKA0Np8p9BINx7
VTUP69qrtYcMKwcFwzEEEGKSRoxXXKbmeZt3HVBPPRnva87w6OZdT1Hin/ThgaoTs6j2kvGnrGxZ
rWjFqKvIbiaH0NK2IiwRs3UIT81S8+UU6R5xk6SZu+ukG7Nd1OFH9UljogLfU2juCNsLgxOH5qSz
7RJqkX4Flx+Uf9wYV0jXwEalfZuAxA+oCZOGEw8X8ZClzz0eQBwERp/dY2wYrpxZ76AU4ltwaemk
4SUMPTo2E/N62IaYkXNQgCr7UuXCvNMHtoObyRXVPoL3k4KB1DtCDAYgc54DMXJNgITzOBQ9ttTa
xaMOZsSwATI3TFz4g02zmuwi/i37zlikiRFCrZnnc2sMJRVdHd9KuHEJSVLriMIy3lVXjfsuxA7N
O0oVbyFZET9ODVenUuLyPW3byp4Beg3A3ZHRLjGAoDE2bZehE53lXJcbOzXJ5fVsQzuLWtcowP0F
mE1HmPNUb6LYxtHdF7zxEdWBc1iPtLV6bJzNWrOok/ltntGM60Jda9c5+uiQkrQGPLPQMht/WVtN
j4lpE5haayq+arWlU9d2Dfa3uMkpejpu6QCS7NMa5l9GRFtRimFDohViVUrE3m/0ivzYAFLr18Xe
d52jJNZ3fYUiG2t8flLpenCzvNvWbiEVwKZr+v6BBA7vvpl5oVZGGJfYHidQcr5kjSuwHuTek+e2
hA7UHd4DNRqkA0Ww8Cicw9xhBg6CQ2hDstptjDRtaSKX0HvMSTTnadbaGIA7Hb7J5NTOksXAyoAL
HBhF3UTlHTKFlJaLrtu/cRS1P1rOVuVu6Bsb/z2v99rAeGj7LcVYLLNyoiWTpGV34xRxAaCJuL9u
Sw2oIKDKpXbpD8Oo9/uoUcGX1IpplPQVkkvflhFQQxw4LNVGBEkBf5LZEq8QmvdiqN2v1UQHdGdP
ovvhzVIhz24HbJOQIyxcD6VwaPDldr3JBV7RVRh16qKdaglIdm5S3E7gNXkrqx8Uv8tfTiKQEdoI
hDpWf6Lf1pnAuj72ZE6dcfiKvuiuysicp90nVizP9u/Z1uoE12UlfnSEx4R+1HjAL1tldrAYwokE
RAoiFxgeybKPOA6SEu7YjekvCSTuM49zKG5wMtvGOiAMqEUhSZwGkyoUvwFE0d4BAVm/4H7vGvIv
f8yR1GdkisaY0oweOv2UgBNCPLI28gjuy5PhOxv8FH6xnG1skDXGoKKSeXkS9DFxGTEugsznv6W7
p7x6hGXoDjlt2cD+1bt4XDfBxMuwSpUTiHVML8j1B7S/xAQDdpF7F/4vndxEI35y1IG4q55w+dWg
RprgyiiRr6Lbp6ESJHNxnjhofTeUW2JSFyTNSAyUMxyBBm+SBiCjTL+olAbeWtVxBjpqCoK7iXN8
44+Fgirl2mZ2zwcMeI8DVnJTcaTGF1YF8yONI7ifzNDpNu90Au/HnJYcEO4etfbslPQ8Valb+EPa
zKv5U6dsV32eKhOZRb6o3sj329P9w7Ar81Q+ujJIMQwZAzSywBpY4o2oJteMZyvOSycStd9kyyVw
xq6/KQs/HrJxiYg4jgK6Z5428VKGfeuu2qaEtuXMFe+TlVHktiZpPuc9aEtfRJC0OI/PLK0dpLoH
3RFa4qdZ6f4yvBDMAY6M6kdvdAoWeThZN9a8WG9JZU/O2WfV0D+JO/klldSfHNhWa6mzmSKntg+e
wx5Z+QrTQZVunXour2qOS3SFTLMCD5SnwXnsduZvcx7aTVbM5Q9QIfQYI0I8qCqb9VUGGeRCK8eE
PFcre8DjPl65MQkjtCSCduFP6u2GBSbd5gnxwKkOAxQwXkmsOAZ5yOOgNZVZUIIOUao/lRXSP9uO
rK9aCbdMSHpB1NyaGiMzFtCHoaEL6uPF79Y5BBvnwjLJozsBbTLcDySIVD43TgdMIAUI9MTt7ns2
TD/HzmsMyu9z+jUoC8G6Kvjc+Hj5JrodWatQd8vku2UHHEnBIDZb7B+gEFqYJTE52hzuVl0Y82Lp
Ka2guiL0FJsbtYy1u/xvfD7A03PQ5SAscsOEiZ5AtubAijPjdoYRbq5VPs33wPQJFm1Ge7pMKKMD
IUxxlPodU8ijeAdh5wZcG/FukG3lVzVUrMxibJwFrBXZyEkgizXeNikCOiPUWIKfnTAxqCOg/uqg
c4MqanQCF1dSNnd0Ijm9B01tf2fSyq9E4FSnfOdCiRgLu+IaARTOB7aGyltbeuzIlcrKWNFddSmm
64K2IiDUqgo2CdIwG1AbeKNTHdnaXjX6GO80DMzxSmRCfCfChw+iA7DL9BVEfrm41KNzEelmvZJ2
Kh45BVYdzlGsv5vYy5NH5Y4NQbL1ZLKfcmw0FjFhj2fWpI+4g7LMu9E75XgnViNKpCa63dy2AX+R
LKBouDNmOznp9B4Ib2MloLxxAN1YnHh+V4QXfzVkS3Jij25qJCuGPKw1D40AqoYu5EOQ9bRS+BBg
/TUzTYQnsTfQVYhLiMyZzHEY0FU3v6iogZkQQN/DvzGg3Vq7fTjcxYWDg36MJvZsbdJBDRJsBAhc
tT3tqk5CtmuOEsWeECCWJHw56W8LzjRku3aqrieCMSTPSfSnVV1NOsoykplB74Ae240ALdiy5UOg
EHxYLhoUr5rJ6Q3oXcSNrH7roLI4hhgiAIATN/O0qkJarxD/HEhzWbMbU1dsLL4kqY8vBxYv50ye
TNf1V4iZ2KkHPTmRGOsaUIy6aKYvGt0VpImCU/e1ZRuYQII5GrCTAJh+QoJInZ58arkCsY+XjG4e
VdgRDA4aDGtIm7U9lBHB72RQbhqL3icGsozStexU91DXEhaE3uvc04DF9AlRH8leFsQqgrDI3F6j
88fDUuZG7IDV6SK5DmGFLSjXArhiK9KCuQT142fPZggpYpAGve8Rg5b6RW0MNQqlSF4kqknNraS5
yzqAhQVpiA6yQTPqcYE0LXUWcmf1a3SVk73C0l2aYMI6CuLZ1E7WelCqvZA0qjs/pPOLB6vpV6nJ
954dOv9r5JL2AKsJf+iTA5IGmgl+qYKdcc4jHOu5PhnLAVh0hLktxjIkDZ0maD9+XagK50hAU3yZ
7Pv3qVHhYuxdU+4VYFsIcBnQs64f4bJRY7/vDR2HWserSbe5VeOPQKBgE9Qu1HaGC4qdM6nEtrFV
W3OY41O9qaAQXi9tK9wNTiq/To5DrMlY0r6jotHB9jQozTe+nbPm+Br7AugHST/ewHNjZZtjy7gK
y9l+ao2WLT4x8cmqNvP82SPy+lcahe54mTRz9WAXSbcIKejKYc+J29ovVVnl112Tm987RCkSfWBk
aURMGC1widpDvRfBw4L/WOpduon45kaYehJdrYOmmu+btrbGM1GP9DaaZDRJTi9gc9FlZyXOMG+e
zPXEyW5k2jvYjCQmkYY9L/qZGMXp4AKTwyc2ozDVkCZ90yYB1ZOHb3whCg1hDrDdfp11sHjh3TT2
Ke0jx/JF0oMtmwsvOveasDSwTTsDu0qXBXk1GGXxlUw7B6hOi0lGZYZ3MSYFluWqRBqqVO1A9k2q
7GGQ9Xg9hIH2lLgKtMaETzs9NXucQz4MfQFnhp3rxRwua8oQoPvZsE8CXNSkSGAgS1buTijZPHiy
gGFJ6Hm8b81m/E333Jx2LrY3Z924Wkw0bGVQXvBMO3y0OlPngZVF4Tvsjkx/VAsctc+MIcWWDfxA
IEWVHJsVWBV0POi3+E0h4lG3I/CP6pCGONWz3ZPIUrRxAXimP2feYmiSGgB68FXc7QgjzCVQMus5
qSfrCSZDfebGUvYnbN44zY0oo76JWdo4dELWCzgcQeBXEd7Aic0CPKGpgQVRqCJCgRiDfoHIZj2r
tEkQBSBPCB+mwraoMQqE3eu+qYkhqamgreoynAlVMHK2jiPA6n2pRnq9YYOPa9snCLT8MgY0sePL
CuGoHVKUDdFM/xaBUa2djTh+uaowSlh74p4zMwKgeGYLV/1qBdwpcs4gXacmqc9j27bnTTxpPxSA
4B/0l6WLb6Yk9yvCnmyehkqZ7Ar4cra+NlS1Ok2Tbgq3nBirnzV0IsAO9Qyoo2rLMPOR1YTupWUU
+i3QOzltYJ0AYqbIqyMKcy0o995yZC7NKMDC1ZShnxmZhIZQG8md3Q7W94aXeNznrbKepniYb5Tl
ihABDhZmTlMhbNcyMZC1lcjjqMUoTiCkEmLkTVmE+a/T0r0zdTv3drFlAbQzy44lJeItwMBmMJgP
ybFP98gY3XOvSGPuONSJvVkLh0w+K0J22Bad+SidhNq0KK2mQP2N4W4tkdudNqQoVqy+JVK4oswk
bdEAxgdGcs8gv2Sg/LZqkoSqfeY5OcmVDpjfGnnaJR0ORG9IxSZ7p9q5+RbIpv5C+BMVSD2tUERO
GaHY21xRrVkIxPXveGKjiQ7OdpJVPurddT6HWrR2wjT9Tlmfk2k8tJ65gOeoBAal0CmFdFWqTjF8
s5WEMcX5cmU3Bha4iY/NsOZP3fYLDjH7MTaoxa+qdtL4GBZdcg+DpQBkPuMEXzt5APE+DCcEOTUp
MOnOoOj3TGvEPZ/Z2hPE4MX5I5+48bwxcidaL+VJ7MX6sCCwVRJg2uIfm1C3UfVCPwK6xLIUoPyA
e32l6oydTZgIV51SS0mQGRLOjiKZA6WPINiZz7HCDAQh9tQUYA4Be1jS7rCzr8beM9LbkWsrtkOn
WUiaJLqLlsRA0Bhuh1HQ7KNh40yif+T72yHIlCK6QM4f2nvc1LLYJ2WGsI5KcWlvonCZlIlDGhch
BOP3f7NzYMBFq/FwqSheVb2abwY3bC//jcjRaXbygbZhhn9grfPRPgHtGebb4wXkdz0CSeHYNJfW
r3CEcJZa9qseAeiCJpiHRWySahbFgg58tWZ2qIFkeqlyLbiF0998UrV+X6pnVJJ0bZ2uKLF3cmk0
vhoV3VMIoy5e0FeIVNChGJg4k6ze1ZZKNrqWBXtDKKSSlIXXcTFiWs2gc4SlbX3SI3lXq+eX0JcC
t2daNrLBg/K5ZrsNUAS7QuTeidNYdQbFatO+zOyx+HL8Vr/v+zGU6y39TArEdOXeXrToakerLdY5
VGLu2Ui/G1JbZn/SgPlwFKxsdGmXNr65PPBXtzZSMslpb1agEDLnosr6/Cyph9s/vRT2oR7HCcvl
4bEqvR3Ewq7NqsUWB4JhuS3MgPGW/oP45Ol8MDvZRpjYjfDsWYz3dpwpDahEqKVhqDvh6Tw3g6+F
WXJmgAbELNZ6m07W0j9+ce9aWHRUTArIBt072knWQf8OSW9UGSzQVKA5WHU9m+YhUc6utotHFRjT
Gq4vaNOUsO/jA3/0WtDqRjBgwj82aBC/vVxdC5ZSX7LsJBaVWEicMu0Kt7LPkLOa59ooKFs5CWSr
qu7OSpomOllh6A5nDDef3AXjo9tAvpbBW2FLV4jlz19NJLvJaafU3AadsIcbLQPCSnYmXYxxfsIl
25/nmklU1wzmfNbaft9bdXbiWZA/02g5VPVxta3CSqxlKdWVrubgxgkyzvQo+z5ZxN7NeRpupuHo
9Nr4rS/etNc/NRtUL1qbrxnRXOmJQkK3sU2AWccfz/tR6KXSVAYcIpeJcfD+TkYUWUhgCxZrvd6B
popvRg0a7PFRlmf8tnHt0LenY+8RsAi89+C2t8Yw4skiywk/GGFYEWk60MJo1PU0uo4P9e7tWkQc
PF5LWgLugjx4u4IEb2qHzd/X6kjvNoChtW0bu84mTxzOfzNOOz8Lm/Ti+LDvJpbL2sQyaBnCZgFx
Dxb/WNVaUwjoVo0EmTLBmD8bs6A4740BNnMr4HyjP1vBm94fH/iDB8jALIlgG+iIv+RqvprRpJND
0Wo7HLFiHL9mHiinydTTkz8fBcQJK6NrezoXefDe4GatSAUqCV4W7gUsx+8L++T6vzGINJarWIJA
F3v06xnfd3xlkD1z9jTBMw6Gyq76uXQ/mSDGB5MR84O1GAksT6IieTsM6uO6z5H98qg6omQWcyH+
Ze+c05G2amjirAxvQS41RDh0OnGEM94iRa0mIUUgSYqT3BbxmduM2h2mQvfn8ZtgfPRA0YdiHZam
pQt58K4IqFRkyCSlX+X2s04g5AMklBtnmMszE9HsadYQyjZDDklQ4sruAlM5+GLZEacQYl0hY5KC
N5zR++O/66MJ7nnIIBBKIcLRD7QnZNhPFl0S4ESVkW/DkmSPpievwMtBkGIIfwqzAvPZ5P0+Pu4H
T8tapsQi16RC7S5//mp+c3Z0hWswKVKHU0MfuGz7A6rlgw7m4fhQxjvZATMCry/iPRt+OL3Pt2NR
l++1WZFZDACFtngFwConyHyTZ/T/W8LMFqecd1k2hby0vRkLizdrnyz7L9qGg7XSQmrjkUXIZoeN
7NsfkRHJ1HGuIJfJEoGPAFNsMuQ3K6k3NQUJbJXGNHqnVOPGn5XWih/AnZ7r1jGQ4VDsU0KLvqQu
TIk+lcFVXmd0CUWunNuI0G2oyIDazgaFu4VMdiJ2a/y8vqP0z6SoH8wXLG7CBmpAmrV5+Nyogk96
ZXR8WAyre7LDmPB0Dj0bmyiYG5jy2r1BZ4wkPk6lxx/j8pQObqAtjWUfhxTSNg8lM7hc2kqnDObn
jPyIzUTf6Uhgb9DS6Ddqgop6fLwPXljs4Q5fNRsFIfqstw+soGUucBbn8KCVcYPUrPsyFZb5yVV9
8B5I7qfJvhFQtHG4LPCBiRPDo4cOhlbd6oWpWLDCGCZgZXyypzeWhfbgDvI5MXl4CPqQVB9MwbHF
fW53pArWrRH5hplnnB6n7gwcGI1HyJuEVOkGrRgCPhUJSbuaKDwjDs7ZywZnold/fIelwYrD9vFF
MPlCp3i1BlSZCtMOo7hvaUaysxq0VhUinU/evPfzhi0Dol22/qwC7FbePkdPhBMxHDWSnmyM74ua
Q3gPVZ/0FVO7hApfro7Pm/dPlPGwIbPOmEjQxcGKahFXgOSK8SxRxNvGontE/yTYRnCK/3jyMJT0
kITzb0zVg0uLKWRnCrOpL7uu3tvL9giM/Li3Y0BDx6/q/dvAGJ5AWL8oFVGsHdxFkgfIYmHG9KDD
tnbuWLuox0xxfJQPn5Xn8I0U7PFoWL8dxYX3k44DFxTQFuYx2fVZQRXPb8mJAlWHm/r4eB8+q1fj
HXyF5KjwSteKq6q7+VY5cCvRlSfbaMw/U9J+NJTJp47vrAk3yjlYTmqvwVJucGlhVbsry5KGD6S6
PgNcbn2yd/xoKL5zNsUCjxQlZ7nLr96rUAzVaBAhR6O7tfYQwgPweblxWeqttj5+A433Tww1POdO
15YUAy192be/Giu3C/r9LUqQwhDGo3JKxKpW4l5VjjATwMo1uQr4rO5SMSNOaIi3Wg6FV06ElZ0o
T4XPWZFW0SI1p6PVVljDkI9/8kq+n7zLj2RSGcgPcY4tC+OrH6m3bBurjkXWGVMw/UYQbEMaA9vj
9+L9bXcF+2hHsJ9CU3p45qLVgn66B2gLZozU2iDP9ko589pKbfXJUMtdfbuS43shppT9NFteamFv
L6iMOyfDiJDRVZ+LdE0jTH4bXZrGk9GSEqVn0gj93p0+28Qu/78H41p0Vvkuuhay1UMATuChGLPY
S5OmPDjBqiCRxR+odFKDC4b5EsZhfzalstxVThCsaTHo1BDLovyt0wH7aiii2P/0niM/dhx+FEUk
2gIHNyL02rHCX4kiBab+raaH5UWnU+uJQrKRjw/1fufjcQxjCqG8557LgyP1OMf0b0vSlgNZ9+gq
zXyr2uaa72x9KUTqrkiYNjGy6dZnL9n76euhrGcKGyyMOvW/t087qeipqQqdMP605s4dzOnGrWen
/uQClwt4+3DZ0JnkzeqSyWUcuk0qO7BLNx1RoFMcP51HAApmR40aVaALsKWt6Pn2xJrtNWrqKy9D
0HD8Dn9wnRzx2SDj3NY59y5//uo1TeEYeiKnvMru2YMg3pFJDln09vgo719Tjx2kpG/ELtJ98Yi9
HoW1sUZB0iY0Kcz+pp36a2wJ+Xc74xNzfKSPrsfDfmLg3OHj7BysjZMCVj9oPeIc3SP1qsr7R6l7
1dfjo3xw8EW2jXsA8TylHiEPpsdcVlhysi7xR63uNoCB6HWlrYstfgoS0tMALTpkXKwt0dIazICf
j87wq7Ubdwd6JtsiaEDoSXipDwfus/3tR5OKabWcu/Cfc2h4+0yRHgVsthra7XHUfGnQuPkFTNH1
3JBQQHOG3BrhBCRBJmoiGMj5ZMV69wi4LUwaFmOMTTyIg/WBNbEmPxTMX5L0IFw0L72QMBs+eXPe
H+7ZUbMtovawuCjYZ769yhSfdcN3mNRIZCcT5aAo2iUDsZcAZGnDOGlKRHriomoy0BNu8mj+aRkR
LFukkxuNKJlNrWXyDtyAsX6ZHX/E3Ps/pIj9D7OXMtlfvSjrn+3Pf3kq2ridLn/mT//+r1dx++sn
QJV/2TeLz7R5bTR9+av/4TSllfwXOwMWWDBd4MSW/sB/Ok1N/S9WIguJGIsRG3pmV1GCov73f9WE
+RdrpMNxwrCFC6fP/IfVVBP2Xzr7rpeqqDBYZ/4vrKYs+zQtbKk7lGEwxtgHi4iD5qOi0zVfErCu
bdCIr/QaOUwxxlAgNZR/r27S1d/L/WvE3UvJ79VXgPGWYhBtNopCbJcOS+m1lY+x4UXiUisQYOuR
hdIdNK5PqMvlTJ4GAeMllFsC1TTKEPl3LVQol0Gr7o7/EHGwx8GOQ6eRiglnjZci9sGrW8650w5N
WV5WROSoGVZ2UMSE/OZjdKaanw21vp0ZR2CnrKXfWNvPYTOQG+eaawsPw2Uhm+uOhOxdbg5fMfOA
ic0tDvJWcNImROaR/6nWS9tk07dEtrdhD4jwQTjVTDrdUJ4dvxx6EW8/r+wJORHSuqSDJ6m4vlSp
Xn3dENhHwNSUuMhxNEWAJRFcr8xfSx87JlBKnHb6CfFuVroP223dnmTNdYwj58qr9km3ktaJrfnO
UwlAfFXXu6b6CVtnFhvSmJDycr0KJWlzUZJafZ7E2yUBvl1hZUAuFVpres57NKumxNhyQ9cZr48i
qrfYit92ukq1LUKw+ZJQpqo4ie6NH9lEb3y3xIhMF5bwB7XHrjJ98YpvDmBhk1Ap4xSFWSf3kjAS
VIMnZefT+LcJ5SGUTt8Z+a5zd2a9JdYXPNgskREiQwYoswJCk+OexRYcr6ub7gpWo+OusuvqTj6Y
Dx6wLDhyVx6puQ0Z0ltYN2yuvISIK7rnK+283zq7x3Dj4YMG0XpfXmv3HtArsOfOdsy3gYbj4xdE
dNJhy+gCOUz7CwMh543eWudn8LN/KP0E0T5sBLRfab6DAGAD8L1ILoBpreWtcn3k18ET+dso8dj7
lGfhI0/Nvm24KmKOpc+5RX4lQWIX7DgI7xJAUBfx/Ryug+lkVnTSV96X4ds2uPDOu7PgciJH42t5
1m6z8/G7ByTqAq1OG67xi4SPRAWRFHgKo22PAoTIJJLWIYVVF/Cwx3FnXvUw+oYVULZ8lX7xHrKd
dj4/5I/FhWvvyMdJRj/cQtPaDc9LfOB1do6j5BxM1UanlruCMfxj2rvb8Vvo137gOxuucZ/yTuHl
3aSgACFqYSd/Tp69cZU8FxNqxz2ybfu0XgGuPhsQNMJ5v0ourHLNDX0odrYf70k4w9rbbQ0//Z3u
y+9TsvNuEELsvIt+M+y9p/4yu/SuSc7RiD2+nH/y2uJjM4mcWdnYpa+MTXFdQLXzvW5NdkPMUQFy
xeDTKKzsv5e1//8Z/Ndlu/fPKQuI38oiZtP096dxwZguf+EfBE1WV13oWHsXYcOCHfj70ycMvom0
Uij0cF5eWuf/+PLZ3l8Lk4G9HPV0jvwLi+A/GQvyL1tnJ+TRgeW8wofzTz58B5sqTup8ld1lfNQe
9P1e3ISvFsxZEF61VEfXBe2aMzk336vQaXYaUt/zdp6809jIi7Pl6LSjkyBZbCbWRokxBuj+LMG8
A2M/LQoiKl/dwg++kW9rHi8/zKW/xA+juEJN7GBPK4NES4bM0tfU3tRZ0XY5b0gz8EPZbfq2htnk
+IBvd7HLgGzuJSVFaeOPlQsM4/WRxdKHOm5GYvgAoXS+Xrv1aW1q7bfjo7w94FKW0m0OD5SNbKqW
77UEC1gfZl8NJc/s9PMxmE3S2FRM9qNmirtCiPAu7JS4qiYyGo4PfVCaXsam6McWh44Qx09gB2+v
MHBNCn5yDDfm7KQ/QvQgp80k6Wv0oK9WdWbyGW+dAZtYAnWncQtMkVEndrmlO5dssZ0vrVm4D/+N
X0W5iGYDrTGKDOzxXt93Sfi2ZwYhvK/R1LY2j+YEi0qDD4Sex1cEOM1ZNUEozoQMdvnc9fdpATyT
IvQ1skmUrbUpEcx98quWjc9/7dD+vlfUlqkA8YJQVVv+/NV74c4Sq19dBGuyUFyYoh6hk4lV/xzL
bjzJaYw/kNTXPTvU8Xfgla+JQnDOAqBkZ1VDiMHxX3P4LvDglvYIu13a5FRHDm6RM0OxihY/ho2w
Gdk6VoxNVUfuRla69j2yvenPuhgvl08fiJXHlRzsrMOXAQ9IhjNckX9DSM4WKZQUq7Ss9du6nohS
KeAUhcUwPCseAGT0pr2cQOhucOpWpxr4VmyI42eVi7d71ZffxPxdykMcBtBLHUzfsUF+LTKSTwPp
yOu6DZZAVdGDugpGGg1948s69z659YerAthjKoDCZila+BaHxAnRVWbnBXGyKWVADJlJNsoMHOGT
+/3BKNay2HGOoeNHl+HtbCvQgXkx2qbNmDbcUKdNyKjozPzm+Dx6dwcRWJCXQnMc1QNcl+XPX03q
ImZtSJMExL8zZReliKx9gQQHGSwVhN3cAeZLtNy5Oj7qwl9/+y4xLB85Lo3Ghklb7O2wrVV4Nj0A
i7ScWQtOtMjWni1jjIrtgirc5gNRdERmZ7a+HrR6AuVVlJiwak5Cg09yAAHCGh9EAty8ur1NNcXB
vzRRey+WcNtvbEH2VW1N1U2N9VmxjZ/HmySxw/OlOvUlGRLjWtG4IVKmpUEPOitozsPZNADvdfaU
rXCvBBeAPctx17EY7Bo9EeUlt9EmTLCPxk1bmNUWWkSPP5gI6JdY1Q7xdWS036JqdP43e2ey5DaS
del36b2XYR62JMCZwQjFKG1gilAIg2MGHNPT/x+qutsyldkpq31vq5SiSDjcr997znfuNFGM5W5I
jOrEOsmoKV0aMltpgebZylRW48ZQbv7YYbglZkFvYiMoR1UPxAoPTvkw4UM81HhJKOf1GUSYXIb8
W2/b+Ah8c85fJt9Io60nhRgo0JM1xF7rMfGYYnTfMXK3bSAKjduGao5dTbQbZOzmJbcyZK9FW3bB
Pz/Tv1tJbEdorHg76Jmux9wfVlKOtJ9hrUGRaxTk4qZ5tEeF5YROg+rYXPLhjuy/MvznD11f8D/t
yes6okcA9Zu/i6vrnz90jKJYmTEmuQKyKteywg+bksAc8qad3+z/f/P9KAT4MC7p6zj8lyVLSo6k
XvL5KN6Ksz6jaYmSRG7JvLJOrPN5h90j/80B/XcfqgPcoh/g0OVaiep/+lHjeIimRTqBXvn9Vc4T
pj83DywwmYHmUpQ4fav9978pEyWL6o/yD4HjL5tqZaENx7/IF01Ta4f6D+Ny6pU7Ey734Z8f319O
MTrrzIhp0a39b6qfP3+9LrMgEKnKJm0Z7iKnVnuELwsKVfOXq14U028+7xfBIgeGjrqFmTQHuEUx
bf+yXnJixSoF3CBYmxygcT3/p7eM+XuaLOmTkoXxBtpCjXutanUYDUCDv4ikk6+2n7D/atLmJr/U
XrV3Vq8DJNJWuwecCkSDefN87Epc5L95r/5miXurboDykCEmbbM//0YRxuRRrGnZGDi41aoVe0CQ
+dapSU/658fxdx9FJYorSHfYms1flvhAVD2uS4xheoKrbMTvcsyE8DAK6L97En+zsBkBrK/tKmVF
mfXnbzUnRkf+JuGrOOGjC94oGLtUq/XG61ICkXoEvDQN/7u5878fP5gfEFuI7ojS/HVwD5Y0hVhB
U0S5smTIYaUMsLrVVDoZ+3/+Lf+6tLk7wKSi++7rzDvWE/AP22EyLW4OAcPBZeVZQWYR2twsqt1b
GTIoXfb5bxST6zL4805Ixx1JIWp5uGXm2hf94+dFiSkLXB5rcEhj7zox9xefY/Y3K+TvvhVOAOId
1i0e+cifP6VJMSKg37WD1CHZSOip2ptFou5Mx0f2JBvvN5/HX/nX78X24LAH8ryMf3eQ//i9cun7
3MBKLYC2RzBklk7Q0EvdGhBb4dQtcb7g4GF6ndSnbmogtytw6zQtOx1+ugdrFgSD57dh5zlgXifH
KZ7gvBDoQL50RMQu3ott1U3UEkPTmwd/6RfSWQF2bqK5zj/SqJr3hGiPP7sirW4xnm5j17iK4zs3
kxFc/8gBC/HCjuOQGIb0DlNW+23KNGoX4VqEntQEqW1Ku8u/NhnAvI2lxWtOs9aqz6RaIVtY3/E3
j6YxvkcVNRgE2crtuUxnzZnrmfZhtaAztzz64rlTqnmWPO2fMumiO4hQWNqGYSFg2GsJBd2kjSjJ
zGpcsMJep1vZxtam6t2urD46+W4O4DXDfXlvi3RN4cQkGu06mWKGnIukvbNEO4GNJ64Mb59ccq59
fepCk8fUtPGnePo0+gZrbRI7xXen7psinHBgP3FjGF5xPxG7IPNRjy8qJzsQNMA8vUdDC1C9qz2L
xGuiDQhyAqTyCgqmrHf9YnKVw+hV5DuZNpBZ9QSv0T6dXJv6aSLbjwDZlg1pavPig8go8QWfNnG5
VROtSJYVTbPB9UgCMtpx/hfqQvtjdTj+dIxh5HvJNFa7Nh3jL6RoRjUJEWN9w2lRv1C/9T1cx5S4
PxK5So/c6YauG64WuoCjFGZMIiZQHPq3wFfAH3W92Az9BJvPMUvNveTLFKmjAjn/nMM4Bm8Lh5f0
BTJiT72BxRIKved/8SFe+fuGCeCZTn5JNAP2gXlb+z5mMD+Ffw5JvYzOPMFJp608k4Q64+4DCRIL
0jJ4tvxB6H9kQWeRqe6Uh6MYeEHrPmVaKeograTnXcFHVUdhl8kPozJ8uc8qMzou/QijSWZNeUzN
EhfiYGrxw+AsxhMfpOXE+rbVyziVyxfWdYrLNqmHz6ZCpbqXpH/jfi845MBIR83NadPfuhr+eh2g
ilhHtjTrHQ8/9Z+3FdhKeg6L0QiaRMORVjpVwDlsXJUjxpDag9a3No6BG40tTYnf6Xb+2gWhokOv
z2wABB7321/GiCVAp8YgFjSoS5AJjDqWJmjzlSowY4cverveKWvNsYDbENRd6998q3JvBg888Gw1
XmqCg39Tbv71LF59T9xtKVUox+x1v//D+QHk3htFoTtB43HFwD8o74UHT4d8z/zhn4+qv3T8qGfX
+TVffvUdub+WGL6sTIUR1MQB6ozkNQ5zMCMfuaxKsfPsTN13mJIlNn7s+nqLTZxbCMBFyBu8zlGC
DG5mo0I4vfvnf9hfiwR0CWh3uQNjvfqL3CbNwZDoWekGWktQsaZGhhMIXMWu8up+E0mnfMFVMob/
/Km/jOLWKgFXBYMk5Mur6eHXQ27Jao3I8BH0fDTEd3XKhk8DsD6WgK5WBrfaLSZniyOke++mvXsk
5ZIgA8Dv3TdBpt/bP/97kKn9egbSKobbxkzU1Fc19S9lMub5CcO7GVNBDOpE0sVi74iTIFGnMSNg
SljsU2NPvoG6I/OIO4lRs3zAB2jYZlnDP4aZbilujdI9ThI+xbbImYdvzMW2tLBpqS+3kS3b+si9
mb2u9KPpFNceA4IW20C9rWPTfpFK0w6GI+Gwlnoz+Jui09uDkSUx3k8yNauNQlI7bCKDTXI7zrbz
mthxSdk8zzp4AmmYES+TSu8gVSRrXLWO7bLwJPMmqxDOR11ObDJ90YzT0XRyojJcux2fSaUwcWqL
WhAzZI3xUec5vJm1iRGYnB1iO9um8Gb+MNymjyauGJ0Ws9K8Uz4ju4DzIjwdy5E7MUK1dmbqGjfb
rLtnZxmXfqcvZnNT7LvmNkL2TTR4NoPqSSenfepc+gmhMlDxHUbPEEvQ29oVlI5T3oPIBBE3Ta5J
XGCi5S+Nik2IaLAP94jB6HoRlkzsYoPn2SSjpwfgNRHUYDPkaohSqnr7R1Z5pdhzLubFJ0RsrX9K
F9bn8+IntnFoSEUHtD63MEZhybvqxMHdHReoFHergWS4YOTzLbKrogVwYT5V1jEb+6bdz0kv0x1G
4VZ/QCKldgLOZAPHkPhQEqa9FvSbqhsMzHmX3FaYlYP5NhuftHjC9+0kjBp4mvGK21EtbPAqrfUm
MLSIbNDW1LqPJIrGBw7q+ANekUVqqEztd4relc0PBdBgOkyANYJMDsoS9MBXLpWKDlbWRtk2AW8S
Hb15TLHwdFAvAgvGzd72+5ShrOzIexibpH/qOmfd+qc53/dz5XXhWBbuU9WMLlDQNp92dQq/Zlu5
5jqe7yIpw15MStstJcuU8a6szU2CNvCWzalnbIlILWbQFT3T69LoO/iD5B0QS+VDuSfdppiDhbdP
37VQh597SL9FCJvfprwTQ/1JmGeVHGqrVuMWVy7mYGIwiGci4wJbapMn9iVbWp/pfRp7Bo7u9XPc
WXSHcrIStbGrGZEKuefOviZUlRCeBTNtwCKc6svURRrQ35IFyAREvDtj5rpEKxSdG7QL2r9DBXT+
Lban8SAK34vDNPInLXB1YI1LOTtfVa9mAcEsWsEKkjFCMHdgOjY9uezaemsVGK9nbW5YUuX0bRR0
EwNzyqe3RSwwOGOflbZBUFXtm3ZaK5vYexOVmAgZ66RfBgg1AOMNdac9K0hXYP1YVKdpsbJP2+3E
Q9zBgdnUeTq8Aywm1ZMMJ+2rbHzxhAsHeBdVpSAA2BxNgsON4pFXnTiP0RnyrzLznLfB8NWTrWfy
5wiz49rGNXAiQX7ExOS6W54Nv47f894lPA1aJbrSTPYW4Mw2IXaF90wVIWCuKie7Qkf0Qxuumbdc
rPuWYIEJ1lMUza5NPtYENHkdMYWGhX89MKIVhmiqXL8RyhLBvAI1UuxhMZvfhiKRcOhlM5+8YYSH
p2yc4kchmqEMFdQhZlBIpT+gCcVjOMqeeHIXPsawW7hZ3kdTM75NRemQMg/49FmqGPhF0+gkHuSk
WXOeL/FVHyIwv7p09Xnb5KOXB/XYGZjJZeE2J0Dipn3gYEHENVYjSBsk9cQ31solwU0ORXpXlG0z
4i9Yff6ml3t62DrE/Qal7kQPdV1VLzgTUQ+mPvyF0DCG7ocpBPuZF2fihrlEMthvSuLIe35YXO9t
BkZDTFJ7GXvBmN/krWxJKCX6dZsaVvKiRYaJj2HB77+tpnreVykcf2SYksFV7CHYvLlWXzoBWbzT
vF98P/5pzg2ZSmOlxCtPmrz4yjBhazfJSJltE+wxAH3V0xXLovtv0L37DdjDDGa6l9EayPEcJqEv
lfM8RCVnVqyq/EeqLxoAGEF0c096wkODRTYJsMqUl2ZOkSFAHbNsyKbWFG1h8SVpoFm9aMPRLAui
6b1qeo8do1rDtuzyLdKb5b1NRDQckqrkFO2JECwDHqa6TMDDGDNh7dXIDYK1RHTeEAAfAb/k9Wt1
piqlvxUtms1DUpprwgYkuijIonS0AImLiDZwwQThP23C/z9m/1+rLOz/PWbfLp8fyS9jdv6D/4zZ
de9fuCvx0IM1/o/I7P+M2XXjX3SAmKWzmbk+Rm6aJf9bYEZeASMdJrEu03bbog32f8fslvcvm7Y2
MkOcBOsA7L/KgKXR+eutB9476iSbv4jPYbz8aw8slp5wHH8F9FTeYwWvBVC6f8BU/5yVojtiriJv
KaOF31JfbVvlfm8kKAQxt69tqTXbtDHlEdN1FrTeu2bJh5TxXDxx+6+t7jLUlcnl3boulV3e2ZZ/
dousJKQSuZGD5c5ViQaPozqiCd1ag1kDdpnOedsd6kSHFQh+w87yjV+xEVdXAaMpS6qrbxffnEL7
qMboYPXtz074SDvNk1a7XxJj2CkrTPKXxP+spvPgv/QLmp/oFI/QndOLzgbYmHddps2bxoIvhOgl
mvc+IKzGtD/8+p1/Ha7AqwYmcBPpS1ikxX3vT7xHMvTYklImGEN5nCVBRGrHkPjc2Uz5rHmbLY9L
fjXoBWC8GDe2+Mik9rw4y3H0lzuiIjdTUxyE/zTSGGFOccvar0tJRhcvc82huLAZxMkpnpByWdvW
SfcwUS3sv+olLmqmS5uVLeineOzujP7UaMu292DEdfaniMVT32gdLSW0UqJ7auPv2NEJs8L89Bih
4suN7KA3027mjst87Z4MttAmNs9rNbLe6sOixSQToWm/Vl22X+T0kbXTvhjaYjNM0IAm4tu08ZYg
mWLuexjS9F22u0l+h1xsbqS24nvzTSnSwDD2ZDQ+zKV+8AfBvnizenh8gIH6I+PM7CHmYxMqVWkC
SLpvCdahgUTDYVuP93l/ykAHlAPZbooUwDzxk2Oiqssgdcon7Gp21H6hWbV19fuoBFfimgERL/ex
Mzy2nlSbxp73nVnaK1VMsVKLrxPy/Y3rzA9x5Z1NopbAfnmb0lt2Wg+cCNvkrh61L53Nr7sAk6Hc
67cG90tr0X/q2qel9y7xgsN1JrUSIVgMB7NzMdMNxOk5+rGHa53ZYGMySr5mNp67aIKYTxO5MLYF
CrB5Ofo92qe+PIOHy7ZDV92c+Qpc9mfmTnednwdlCwGvr/YRlGFbfi3qNhgIOOy84pyqbmOVZ9IV
OWGDxugDZX+fVf7cxv4hRviVM96yteG+A9G3qTzc6QrHtY72O8Vc+CPRl52l56+9oR6jtCQxgEbj
4jG+bO/6rAit1H4AKAfJMz/mljiM5oiUUPvwc/trMuusgzdCvrj9BBEpmRDLj1b10lfteSgD0FOn
lW3HfPw8GBMANFR8hWbdk1F08GT0EA3FzyS2eSykuG2tUddZ34rDzL5Ty9B/d432w28rUirXp9Hv
qNRRiAFxmgSAJMxCJ2/OvnIYovTj9RC2+bPztU/d0ODOeoOPlZYNIkpDWpVng8RP1cZkQRf3JIKF
2uQ9TMRi7Qp7gZ1CQNwOcMEj1LKvvi2XIG6kexMzdzuxeMekIrRhjmdaD54gRTrJbwxMCUwb2mdY
fVvQZFdNyw8ajbGy/LoQQ2rbb1LeyzE9NBHzg8aEiPuhRzPAx2IhSnXZTHXyrnvNXQL32qDWpjlH
CqTMwUCkUFm3WmQtt1zZ0xc20THQ3fmil7zTCCmcjVfBn3ONs5G7zWOViEtqaRYXU9/aN/OzAuy3
WMbA+MelaCgaUg6tR4kowl2YYFk9EkAPpuNGi7rHGVZgAQLooejKWzY58dHLaR07cb0cohZ0XKUL
Z7ckvJM4zzPKyPSbNLozKOpQVdHNG0D8CnnxKmt+sgvttc3ne8b258y17/Sy20bWWYkYttqQfsKf
/sIdEWWf73y2EY572F0eHfIsOfizwd0q97LTKjgOEMbeD8oWX83ep7vpJB4MaRuMbjdDVxjarNk5
0CvcmdfIEtEFs1F7lzYN9fgA1L228otrR80h6me4ijVdhjtoWek1LSLEIb4KvZQUPs0Uw9Hw4JVr
tfkMs7M4ZpHmHD3K1UfR2ipw2ylhx9auESTZt17h3XScKX2hkBp3Nq39BxZGhuguTi+go6ZzbDGI
jTuLgLoc73Xp1U2Yx6IB/Q06uZmdiHMwk7ill6vb+rtm4YI2w+UWiuxdk4xZ3fiwtRESJlC1jUo1
+RjT3Qxb7shhnNTVUV8AWRvVj7qPH3VBVmEjiB02voCnJLeTjIjAaGsVtmxV95CJeV0G3ynvWtPq
d2bSD++4HlBL5dasH3EoxZtVycNGa5R3kD0Xrn1Dc8N7C5nbeRL2VB+nzGVj5MK9naiV1wMvNr5Z
paYFiUf2+WgWJ1n30z73An7kmjtRE5HHKOWxd0srdBQFfzLLr/2UaLsk80BY+clrHqO3hQwTT7U6
ArR9TOVcXi03kx89jeNNLcbsFNGkRo1qe1tGFHUwg1PcWA11v0pzfT8CTN3xu1MIOMZ7kSG7tWKd
BetgYxFVd29bYkCOnEdbCw99aNdFDzts/duQtEG6bItbWRrfTWJN9jYBSqRhJoei8Z6YedxszRu3
ZmU3F6VRGrgviOT8PQhdc9tmE9HT1fxuZLVid5gARcB/3GqdNx9Iu7UOMLibrWiu87TXgC6ny8+4
T/WAvjjpmE77upTlj8GJH/ACamHiFWwBRn7FcPNspt2xi+drUugPi3B3plkeels9GW0R6EBUwSJ8
TK78VjUUaAJTNj97muZ7zE17x1MgdXeRdWGew2x+rZLsU9rZe1+224QbTKaPaFuIDe6S01J4Ke0F
RfTtqjRprpUtT/5U3GKfAOfx1nT2oSwxRdf1PjKdEOQ4BDVKNbCnoZC8GkRV3vHbUzo8CivzT3Ve
ul/Bvg3nZVhimHQJ6z/RBu6vQqhtV5DxSawAjTVSJnwu/5oVHaEoeXsZG9OuLYcp6JNKmDjPrTIN
+2aBWLCMfh5aS1cDI+sG+xC7DIiIBEkzrti6f2pq0z2vsKd3KSgZEy2qzkx2JK6/XttX9ZI8oFvl
SETzku+6ARkI8ePa3olzf2cUZCUOQ2+HZmfgwV04kEq/Wc4DoMoveuJnezUu9kElUr8MbZV94/LW
fKmqjkxUsVAedYB2Hy3u9yQ1OND+QPabFni3abghsJTHpra1Q5ZPzWtroTSzRtORG21IYaqKsoTG
Xs9P2TLrkMNtdQKRav8sdAgcVT/2D74mvtsgfwGRNll/5/WIhqa4opApuFDeZXQBdsor0ye60NrR
5KtvhkRzH6DQuEE2wHLLdbc+AGTmVisGArEjYw28TczAIccSt+ZYnNrU4NRwG3PesX+Y5oEm5mEC
nn8a/PTN6LrJYqip2a96bqTbZdCToHNVdg+knzYDrSDk8Q7w801We9GzMyj/aIly4aGuKIo2oj6h
/7HVi06cS0nKw5L55quZFdFbYZJ4apojaKKiWKgREVB+X2hubESj42ux3E7tR7dQ16kU2RtdLO84
6TYTPGMsaGmVeT38WECkHqYByp1I+m+kimhsiKYIXKGsq1F5X1Lf3uOXwW8VE0nqeLumNQKMoacm
HlYU9VTs+SXFxozFFUUXaQPTiyUxb87jnUH7kqU0TNOZgr0L6K8w6poFEQsy+mZa4y5HqUsjoryk
mn7xE07A2cuPmqqeQKE/m/lCTgRJXdbE9lQ9ca6eTLwaGlTrYGKoGdK4+Uo4rE7nXt/RkKrDRquW
cMy6ewMe87YBr+HaQJ4JxjZxrkXX3KiutZ4cfSYgYqloA4116DvxSyWJdiyiW4cCjMpPI/m2SpIT
qS74G4wBuCS5KNsitl6XUTNCNRj8+G67JVHu3Z+cgXOAQZMzp+kpm636yTAabaPTSnta8lRtgar4
Gwcj25YkUGMHZrJF9N8+L/nif5GSgPgyXrDn586pQHCtUhcnQoQGsWkxt9SShb/C5DdIhOqQINNT
7Fo7o/a/zPq3KqUDXZNVOrT7iM4JJ0rooq3zEwsepQjruL8YDH+djIKSwJONEtN+AuGKURaTQho2
xEaQlgB+M2Ewk10b/ZXmcPPD14cfBKKs9Pe+DJJca3c5k72tbmti5C1bU7gdfgAuA6M8a8h2gwk2
MzomqfCqLJwgjC3QdccnHIV3sehQkWvqvk5GfZNi8NnnPtLotEv2tWjh/VuM/ekIrQalbgqh2DEj
ztH77Tgt3KscbLlfjDg92KlpvmotW0SXOAyiddk5O6vQIPjRoArJemtuiZkOIUzOlKFP7J07ZfBS
gIgudgSTYqjXcusA1T45iTQvnych/BCvUXKfkwBGALrpvprAZPaOhkeoZyYjNtMy+a8NnK57h2bm
c4a+8tG1lXHAk93vFF3odOuRt/pq2IhBkqHJrnkp/McyF8kWia3FzMNj/qdluIB0LS1eRwKnn1Yu
0PfJzfv3gXrj1C9KnDRUh91ONXr/TFCOuilZZidB+MI38JwkYQxyGPZW2dKdtf3Cv/NHp3/rbSN6
lHCyv+gq5WAaaHySsRulxZMyZ/Pb4liJDHC+6kzejSYKTL+eDiojo8AwSvfJxnyG3UlOd9KutfOi
p9zFXBaq4xb6Y2Q0qwiwFdcSCPaxaN3mjhRom3Qtp2brz3KzR9NBRvCFQ2A5k/XC9c2z2/K1l5yb
uj3P20FrrUfgTskbyGbkjCY5OK/Kt3tjh57TAOafT8c2zqwQDXQVCjtj1I1oaYrTlkT2vjW+TDoU
dC60yg4Mwq35aQYOaq/zt3Rtk5c8s6ywccr43jeG5KdCVqJvutjC0xVVi2JpuQkyWLsh7Sgy9N2i
XK6IZJzMZ/y9nBG+9JCdDExVqjIk1MoMs7G8JKza1J+O+urq7ham1wzAwBSOG6t3ngrR3nPudhtY
WTiDgFZmynrUioR7jIyCnGTdgz4JOrmNSIiqWfQf5IY7G7ONAhpA6Za+cfE5q7S/G/LsmEbFEJbc
1ENlAwSMBPRdX75VkZHvDTfZjb4VZiZ7uCvTh8zu/E3ijZRh8mtZTTZ3dOOtLYo7jHIl77oWP3lQ
+jaajep4KFuCYlw0t3W5DOccUW2R/FzolmAlJ2xFe1VJdPRVHo6WrjZGRx5JayzIIcEQ9Ll5Ig6C
+du48N/l46Uy8h0YpZb423Rj1kXArXS9Rz54rsTZzjTk4ETKD/CGO8tzhiZjzmk70FHygKRXKnnS
0p4ugVlVRIovR82tDnbbEqGC4IRbn15fjfqzN25LReXFpGSTZwW3bCJ+denYDOcg7IiRlobbAIf3
At8/p83ONJqcd4hhVKfFn5le7rLC/aynNH8uC3HtprEN3TWvzC8i66AbHVW3wf1KZvWNm9WRn/KH
ICAV2z4muLjrdzKevjuGc88mx54PpoNv+4N8jlCr3yIB/x7XNE3hYdyiXiKMulkvaRneLy+X9p5w
H/75dLA5qMQLg5YQUQoXU78+q3ZRZ006+m5VPHeR44etFxPPLIuBDBL6hXbEs8PaZ3kXM9/FWfa1
cfRbLOsPkfhjAMGCaCUhsYYJ+B9FWVl7TiHIw3kpw7Yq1C5J6KY0cw2oC6smkGlwM4VRdQ8xyQ6b
pvPYWgqCVrontCGXSHlUmbJ6aUku9mvvO9RCpghlme7JZL8O8uAr91Exl9sYElFnq2F8I9I5869x
pJlQSnpwjBnD0TpCjt2ZNX0XfyYqS7sgs3fu2LPHMC67s4VAB/lB5YelbxBUCPafpMmLRkMohAWf
fY+XjEXoNNXrUk0/SVq3d8t6EdXaPAuZyN0xLTr5xG7R1PieMxS7WLFzUZ0o6aDp+k2VDoDx0Zxu
AFPc/VihI07mc0Xygkohv64HIBkyHDKuf3VYB5ieHv22rl7McQHzndPKZZQ+8jPAK56GrMXHWzNB
yCf7Img9PeL+HbYxCXTbHn9EK5c9lNuHoqTENwfjZebuzYzfvzONmN+rLBaN1kxHbhvSimKAtF/F
z4g18j3oaufsALYDEJ0cOwCrHtoYTKnTvZ4X9lNBnzH1MM/EBWFJVp64+4rY8J1RYRdEUZETA1Z5
DyIBqz7G98ZinfiXvHAmXlfhU+F6333ysg7gWtgKM87GKE7hGzFZ1BFNTnWphbao7pvIp89oo2/z
ZLpnjoYimYiscLa8s08F1JTT/I3DSqfWT8OBltBFSZ02qqGROkXk+v2Q6vWN0uCq993ZWd+LYbRQ
oozZg/SFe+qi+FMfEhkiV/oggcPYMKP3HqecbHQ0aQ/00dgkW3KJYpIsH9AgSmqPSq3hDIOHsm0x
TrVd25eZeK1bJYz00Ol+uktHRW9mLkFuARfj4LrPHaRhae28oHXbjzNCXsOt63sOnn3ZaP5BZzZ8
623mtiV7sGtnN90pHj2bGflg/hjq5d+nEk8kIgeLJSq3oJtkUGbNs+1O8hBb7Khzv9OYRhXAD3vV
vJjOtxSq1S2eNPOWqCPRXYFrPAwJM0ztu6Af9+hV9nrhgU2tE2+w4SZmPTJHlnuvX4anMgI6vniT
umWlKQgYkMcW3cfVThSpfJn3VXnYaqm9Xhr6YjTa2XgZjaGjGfMY4B7ajmZO+KaMoDONkAY/4v9U
RiLPSR0Rpn4bDHs6ZaJqSEnh0uUOoTEIOqYNeUqVhYiWFyJzTJ+Sd84pVOjOYjiQfnTUdHEdY9SJ
zCxqj/yb9Jki2AD6hLahFVlo2z2Iby7I9F9f0fd3hAUm9sYqXCwcYJbX9Id9y54rM4QhkeU1W4Pb
v1kcWjIPptphYvEmm77cIOu2z+WasBalyjqUlp/QQaDsqvquIzSgsAkVnTkHs/pnIppgqmSDsExL
GJUs2c4xSCag2y3sE/NLZhKAAXZdX3wYsXuWTXmhZWcepZJv7Rxr50E57UnK8VgUcX3ItMLdqIjQ
vE1R5wFTC3CKqtM/PS3v96OhLvn6szO0j7lXN6chzftQnyHSGya/Zfvu6xHGZRExnyzt8TJ6LPI0
ck8MavBxe9YQmK0Rnwq9+1B47p6yyPlMSnBqsXVStJLHpBQ7Ijs4kWJ/hPNOMvem7DU9mGTRvTee
/V3WpPVJfzCfam98YhncqwJsdm3Gn1Q/xoW0w5M5OvZ5ssU5HrJiq8W0gn0kGiFGF6BGU0Rok0S6
jFk4UWI8xrVZbo2FC2VVmFeZTffcGm5OHL8KRcBLYRV7e4mzfZMZpyJOS2AF1AJ5QRpNNp6swoHT
bKDfJdejIO2Lq+0EBcXK7bAoMkIiR39jZtdEndzi4MqnUl6Zqt64tqJSc3cM8h3OfiffuUTsYQ7a
lq5wN02Liq/gNkwPcYep8krM4G2w9Acl6G+SPhn27SIobvwbFIRps5BgvfPzT+FtAK3DNNAqguon
Qk0INjiYWn8/9dmj3RfxEZ3fTSd1oB2reWsZ852SDI4a7UfkpOz0aYpwMe3jbcYfuLmKPEnp9AVo
USj8uTkTaPNNa7WflNoHV3ir/BhZzuw9+k124Vp16yP1o7RS8+J1lo/otKhDI7bH2yziM+JWuSE4
57WPbbxCdcXBfVeI/MGP+w2tw226+Cdhzoeyt7Jg8bu9A9Ny9Ds/4OdPt/pItGczPwyedsPMexm1
Z1IrKe8I5SrGfSE7L7DzOCza7pHHuqFQKrbRQJHURf79vA4da+yOg84bV7TyZlXLWc34YnmacUyD
jFg24AERqtMENQNmTIKCDBrCeXWMbf8VzAahqkwh3VZDcnDvrE16XbwqOyUlYM5uQ0UwiGfy8qus
Wm44jF300JAHpHLtIz2WN1yHD9XAd5kmHyUeU6l43yykTyYAWgvb/0pozEaxpkdTMvVUPwYkZqRy
Bu0KP7jzfSirTrLC969N1PwPd+e1JDlyZdsvAg1a3McQCJkZqSozK19gKeHQDsAhv34WqnnvVFVz
WMbHuUZjW9NY3REB4e7nnL3XBtEpwpyqUXa898b33MT5VZCBKKKXmL3NlcN2LhFKGA9Tc+WW2hVs
iyOj4bWva2RiepckiU5V5NdsxWnKETBZF4CCtg29t3tMW2pnV6a/EXVNO85FlZ7r833AjPehRily
TxAnaB4rNh6sakgFQ8Q46lc0sKoTxfLRhlFNqQYwJ+6o7zDjDBu8Orcp9Qcda7vdmDU6ZGPWDuR1
xbhj/c+gZGkk+5QsCHMmAq8SbNzwwlZp3SDNL4y1aU+od1IfEhBFkOxKQGlFugn67oKEmhOVPkGo
yPOW2ke7zbrmqOXxbZOCDvLti9Dy7NiIYgdokfihQJ1M0xfHwNaGEBz1E7ERl6nJDkZM/I7MR29L
Ow8IBo2lddrmPddnPBFF530jc+tL12mxTijzl0RZwaE8uPdYAVExK5peZW7v8PfJk2aqfWrnm6qf
7wqTFFUqlduepKlboQSTtEDjN8mEw5QZaGcp2rDI1GWuzZUA6EtqA8Kxd4VqWXfuyirad0VP/A72
VQ7S1z5EFbM1d8Tv3PmNXJkqoJ77aMnb4li/V37GysLSdUjSNEQbs4NZGia03+q4Zs7thgGincpo
COrDpoj4y+jXXnVSpdwI+8HN2gvxkudY1NeJqW1G0iI8a5DLXbO/owdvt8iq7LXqMhMZq0u8pxtT
y5AASzDF3PHrAMGFifsg4mmdNY92PoWoNK/Jsgvj5pCSpzOeYQjv7Pg9oAwnEo60ikUegLayMVdO
/oWVn90WiFgWEKeZPLtqDC31LuxQt+QzYrzXaNJu9GGRGVibuF/CWOkIgUpq1DnPTFJbXkuRryXl
ZsoyXKuQpIetgueORXOVu9+LgrhkAmpAOQd4EZMj4piN9HBa1CTPPUjsVszx6eRltuGt3S7XD7NP
qb2KpKvfpbkX3zdxW98gxeGDAR8f2kYLdqg6zLVpNckbCC97R1przuiGdWjdtIT3MKvHjVDTWmAO
mej+KfMje1ET8FMnMV1J2ZFzbJXDTvXED1ZFaT+WiUnxNrYs9SkK1U3Q2JhrhbwQ3WF8dzzeYEdO
ikZuHn+1thcf9IwlOrX16qkzFJroQcf32aS+vINF7q7nPL3kseGvsiRdLNi2Px0JDiNe0yQamOPA
w8ihHlN0vrGMlsEeschBtCfT8T5ttG+eQgxEa/U7NpOtJJZp4+UsomSO3La67bNZPS7gu1014ZqI
hpJYW8qEMoFG47t4E3icj2TV15ssyt/N1L1hePdo9vbBFOILUwQlBnk3CiCqIiGAI8ud8v1jENHn
laNzCXD9M5u0LsRq0WlCnoV/nHcpemaVTzaEftIjtjYF9UvvMBZEez+uap23ZUADyVTDNqsBQoG6
nQY8LX5V3DSD2s+BdR3n9oUgvxeATXfWoB1TS5HT0uxSB/k+wIaMWzlr+zhLb3JyuDkXxvejnh4L
Sz3b7K7kjM3s4LZA9JZrIf1SKCy2uK9H66bQSXfR6FJXlrUeRuaPHWMbI7uKooqUTK97c7Kvxui0
tc7hfk2VipaElq9Fwt+KSvRLobHkcrK1kQeJjEEiUONvppHDaU7AtdDEtW11t75C7B3NsI7G7KUL
4LUQVPDZReLN0iuO10Rf4/stSQ7X9kS5qNUgsJxrxs6y69Cb42PgMgYC7cdkOz6RYP3IwfDaMiBH
kcB4M+pE0IjpGnzbaoocoqqL4pxabKeV5fP2NTE9gmVNNojQRM8WDdO0KtHK7on60lcYw5/l7O18
0R8Ne1wGjBEMoWCjQ6XbSYeSJVIvkywuadSy9/viXheutq6JFHL76K6D+avn5ktpTwdbdRdVpmFM
rwLjx5dpa3oYm8HDEhU1tDXNXm+x1esbu6t3fulbe28qp1AVo7WdU5MYaLydK8gc1yMnRVVAzina
g5sWDSFn8StmQjBBrvZCXC7On9b4Sg3MY2XqH5mCI9z0uxsxGhfkrNemHl+0Idq4rSJ6t72UfRNq
3nTnBW9BF2KUvmZ8SKadyraOi+ouD4JNPiyBtQgh9X4PouDTYTxqII03eCd1MmpNXOKacUVKwcpu
abEU5gFL+xo1+N3U3fveAfH8Ho/J7Vjcm5m2Ucpd9ABOzNjMaVCvg3qaIvBQwXiqwU5sxWCShyXI
NCILfQGk5NvaiC5pQqw6gVAwe8jmXldUtnSUOdzqqkWqXHu71CPRFAnkyQ2IQ9VTlPVx4X5oc3FG
BnLvdMlWmw2wQF1vrXS6daqFwaWlE2Bc+uZkpaVrI1aEj09HJKYfcaOOICLuGLVtvNS/osdxpFyd
VtbEnJP6clW54MjjvoDSAufPK6sdUIYdMZw+s6HG2KQKmMeCkEUk30seOSaSHMPgnlf9ufP1DxsG
Fvr1b7Us3iKvOE1B/9nl9YemRTu9i+KNi6xgbXbNu/LTW80hRoy99c53OG337iGRZB6a8TlIW8ZS
GI060iLFl45tY2t7n8SvfSMZ8Bqv3tLxKszrJq/PJIFdxDDr64LMONkHxTqoWEc7kP1ko8HkH3Gl
yTR/5pB70OvmNe/E89BG1o7K8TQOxuPU118lg13y+gqN9rf2oPNqGzSgdvP0OTstfIOKVTI2/XXn
u6+0j2EEJHa3hXBxw158NP3pxvdx4pF4tKg0vNwIGfIPKNUFKvEum1c+d5QE43NaFhdadh7xSAL+
1CDPGnHTS1gSPFRj+ko65lgNJ1U1+N0m15nU5q0EIhefm1bi66VjtmpNNTHawNzrdXTwKhJ6/brX
iYTjk2pjPCbAWSBp0blFoGKE0g0usHf1c5QJseYa4Qx083Vlam+zUiijxEOneTsj6fk39qnYWpkv
TomYuHySKVlsWhXPo3EqGTysG1wTa9WAYIt4V9keMCWg8dk1bm+vIzP5ctLgfoJUs8lTk75dsQvi
/kXBn/XtcykZwUwNF1qkycYj9L0kn9imThChtKdoZUskGq7ziLx/w9DUocvR9tup1wjqK8UrSczf
HATypxKiwSYzc+fN0vQvwppZU43XYaDOKqT8biYE6eLoYBoRL1OpN9Wa3ytkkA6T1FQ5a413AVUR
wdP98xwgmxhyDlGWWZxRYSNsSA4EuN1wu05agCaNkdJNmtsbSdCvNJlJ5GggsAeuJnHp2qtAXI/q
MfFSe6Nc95Ca8hgTL1nX/Z2f5/KgS14tx4geHOUilugQxUwGssZgOLrW+OykNQyI0cRMrfT7WU6r
OChOxthfY6d8wG62Izsp9EQT2nTEVkPhajulccqJre9RddtoiN5kMIeYVAnw6ZhnFeKupjdNS25l
i+DWQNmo4vEpdvOXehbWTg3pfatl7z3Kw8j7tDg2tAx9B4ckac77ptppw05mh8khADZhCpvlV8tr
kVZhLmaQb986swuD7i6hHzBsM3szNdS1OkMOma7wpYTWhOZwomekisQ8lg4p1v6QnYWHNMzXt99g
yxkXZ5m4FyUt59uanFNwPQTsNTo/FFGqfjQnlXzivp73RWdpnyQkZdtc9OX9jA7yyxI+O4yJKydj
JyqGRFwnhTNMG5OYGEavk3rC+jlcI6hFn+/rpJ3PXXqaNOUfprm2Ql+U7XniCHQunEy8RaVo2NKp
W60IP5HBTDMsIr3Za4BqVwMz0ufBjV/BCl01Tvrq1cySTFW1zFowKgG6M7foAuW5F3NzlWOtuvas
Qj8Ybf/YllxGPaILurW08tGTGUntptlZRyP3Ywaa2UcTN2vWXELdtHA27M1IiqQojUvViqfJ7xGz
uY9tgsbUSMp6KaJuPHBPG61kfYOYIR/q1NVuu4DGp/VacbAAxEBMdKdfpTK7qTNnFXfAU2hA7Okj
aTsmzMW2Jjpsn/Tqpk68O4Rsyd3gyg1ecvRTZjkeGzTTJLG3YuXl3XXlGs9Jok6V+Z52Orn2VCBM
ZvDlDIr5fJrtsgnNOjMq7G3Pvn41AK3th7PhxqHHzCV2byqv3zMkX9Uc7DzjUxuYLQptn3Ya0Tn1
i5W+If6nh/zIe7umHxwgHppftKSfwk6j2xdDS1xwAGw00/xqeYsJFu2p41YuCVqD5LToHQmrxqCQ
XsfpYlJjiDvFCAfN5KkJIrVULzWrCumcabu1cVXgGkSepd1UPhUDC5+ZbGzzUBXFTb1YM/yk21q5
Hj0TaFeEVsXBmmzBkSitzThXT6Lc9TI5Vcl0my7NJEJHo+2g+e1hagMq3FGn49zf511wjno/WMVE
SeIcSsaDOafxNvea703hvSrs5bnZZG+RrvmP9AZFaM0BJ3+JRS8Y9LAvl0kASrZMZqhCgaRusKlu
jWw5tTSJu659Ntd8dL1VnmPvcMRVnM1hPxpPs2pOrUKmWzq7ZIoRLKfBR2CySNJg0b57Bi7iCfvd
VeoSjOxr80mrhh1Gj12m4Y7XkszHcDz2nLRMzFCYmFdeEH0IkxmgQvKqBf1V3Ymzpz6TVkeqY3NI
sp1pXndj/sqmy8szoIerxmfyyLdVidrVZ1NnWJ6thqCSuOk5mhUEnqfvjWxRopvB1eBRAXT8Dwfx
6MrhmJ3LRq1JhKXnmucpS8ngbxNLimu0dStWZ1yG2KC0qKu2cRA/TCqutj6hvZ9FI3Ek0XHb4Ew+
IgC4ahL9kRk3iE87HxBfOwWe57wt+BYMan/YDP4jw8Xlfxm418dW+j9bKcLXpvr8V9De5R/7J7PX
/QfBLMzV8Eb4gK8h4/5fR4Xm/QMaPF1+kNjegirBrvxPR4Vr/sNiK8Ph4DumDmD8vx0VrsH/ZeuQ
bUDAAPBxgv8IXPirnwIfBTZprBkYdmFOm5CBfrVM41gWht2V9hqvWXvbpoFxsJv4gTwvRk/9xKC6
Sdqt2c0oAqTm7EwMBddplJPpmGaIk5th40tX3Mc6eVkzW48/eOrMWTW7HQ3vDwisHyGL/w3s+Ovb
cl0IJQoA1Jo/EFk/GbwHX9L110rQ4JHRPkYl+rG1rBr/QVqEIOOflFT5aXAwTYnkeeCAcScQUo4r
5aUoLRKYAVvII0WYCsvfW05uUVDmMMiDoKOjSEJBx6o7scWOCNr0ulDXaY1jW074CFemnc63wqUv
1ZE4fY+ejL1KG4XiyFk5iklb5r1gQC2eRe3QIzVxO9+Qds4WQdAsDuAmyl+CrKiSP/jef0P0LNeF
/5oE9floCGyc2L/eRTXk2LWAMKzRFINNr4wnKlh9I5vcU3tBD2Yt2AVpvPmDdUhis9BXcPCGOym9
in5pmaC94w8wP5sEqFNXmthi8FGiXneKzYRl8Q/f2FzQKr/eSWfh5lOqW3z3YHkrfrbq26hFZz7B
WA9Mu2ielgM6YsNA2JvM7TVRhoRsgyLbOqOfP+WON62NgCbWUDH3WSVSl6eKcO0PDtwN6rFZ689M
GS/UAldTTGz1Wne95EEps8cqp0tkvfkwpzQeJ2/+y0f2Pv6f+LO6+es7/0yhdhZ+y+8/BWA+d8AC
B8nD+etP0W2j9VvIg+sGid69KiP0daDV3xXoLtAL2OKPuimjb4mztDzINCdMGigiGPkupqke11gz
B2IVH7FTq8eIY3uy7tjEW6airbjDOzoCNuu6EZTbZOBl6Sfgxew8HMasMX0hKdJtOITnMAZMAzm0
owYarDzi4oMPy/o1DAKHpI2hpHIjMh6iSz0N32L4/kdoEfOur+NpG2kSWbCnYRPCnicePHrjz3Dc
MH+4orjjBC5fO51fgMaESexMSgke3ViM67Fg9xTUs/vJ8NuPNpdYasdc8DOqopk2/YxGwHI87WYI
PHmpiglyS6CM5Panxfdf3Illlf3bnaDz5Or8Z1kkljv10/Kg1UXTcG7gobLqBG8/3pGVl3JxrNyP
mILECG+3g8lIGdSZv8U3TORz19l36QA2b61p3BmCj0jc7G8oYjw0UqiQHuo+Rhubw/280C3AzOla
iqmLP8TpVTBJzgKEcIKVHAw5XXVRhResbIZVIxNuFyriHlZIR0K70Z9B5sFLdvJuEUsDiVkzSM63
INHgwpdah0+rwl6PNARleRuLq7LJ0QHFbpbeU1BZ/mqMpmZt6Ske5baPq4wftWTM24M2nT1mhYa0
KTz8CAs+Olo88DpSiKw1qd/ior3yuspxQzM35fWs4YSGBCGO1TBw/EtotmcbtPf1WRT8gTWDIesm
Md0LDNMRsG3ZIbbKbs2upvjDrBIiDo7DUkbek4tFH/tB5eD48UHObLxEO+lVjN3YcCTuDS/9ju59
qXCt/M6cAybbf7j3/+LWk9cYuGAvmHr/8A3+dOsBj2Tkfypz3eU8XAmkuXOGoem6BqGym5E1Ax3J
27dqFvofIFK/kUB+LL5E2wCjtyxQwubfYoVQlUaIx811a8oKhYccv6ectk6NY55aKpalWVjvHAeF
q87ZNQ/wJZlJJ660oLa3geRRGVq9/ANx0zT/fkVcAxkJ7wG/3PodhmKMdsXaORmcmhNrK2yv36Wy
bVYRDV8aWcMcWnjB1iAs8pXTa3SriQD+FoPLB83AcdPFd7ZDcmlRjBd+aCRq5yrb2AhSuBmG5iPZ
g6X1zvGGPkFLN/bf39AF2/z7ywy+ioMRZ51At6zfXuap+9ENYYeIkO+f3TKdxm1kmFO5jzLjvoyE
atdp2gTPel7ga06z5pJJlApFuvhoHMHK7w2dx6iSkRAaLK9wrhlfVNE26fpgI11pnE2YbbjXpMxN
eqNs8dJweWedPB+xhyN2WoQNNssGVoTYOGnuxCCcuZt/ImjWThF1SmLT/HTeNxlrhm2107OpaBzn
UYqnOTFMmtSm6Hv6LLN1Z2c0dbzGGaGfTO6ZMKBvtVtgKUNnszGm1t1EP9byfhI0F/799TSWk9xv
2xRBTyyMOthSzlC/OWfTmc1hAhi09jAFPEQgMaG/42eygqQDCIx71Sv5dTgJwXf6U7EbuhHjgev6
h4FvuaIei7aiUM3Z1UhU+/ffzlo+/fdvh38Y3LBnOrrjLU/zT+9vG/eThbeWpbsvsqe6JslbW+j9
IKTCMnXdkLto7VDPGNtOMPdDGPG97rPhGKB62plzwmhAX0RJ2jJ6RWh2UF1fo7D1mQBA5jd8YX9D
zgM2cVbeNkZQi0g61bYB8qDvcAnTawWJald4HUoZrf5TWtzfVwnbcdmUTIPP9j3nx4Hopx+oMfv2
obTwA43MhG9m+Ouqmocnc1TBuSkyDx0S7TDd3lj5qg/GZOu6PV++Q7wQd+6Hzpbyp3fsb8HYLF68
XMsmRmyIr/9++pd+EZW6y5jbKO30xvbKfotRulsbXn/IAJXvEZkhUvKfwcBtKRSOIzyhPwCL/vZc
UhKBF1wiJwxe89/Tg5MkVWMNfnAt5fCOWs7d90FvhIUZz39YEv/+kPFRJmwZiKSMnSl4fn3IRux8
Wq7nOGnikWBfbACP/DC8UJ7HM4QQ9SWZObOjxHTkDY2f9gVMSvwIay9u4GojXuwdtD5Es6B79YLc
eGPkt9DvEGzVuY3ceJ6Y889FPi8QMfQbFSAETDoUYWgyR4HpsNQxHcOAfiVth+k2IvX66DEm8be2
lf6Bh/xjjf/lrbIdH3Ml3GU4mLypyyn8p4eOuq/XaZNBFeGwsaGPREAWSI3zgHn1G5Mle2vFYx+z
HcQpSt7BvlS97RUbaC1AcVH93uMtczhLFj0w3ghl5nvUBNN9MjcnvWuqh4WJS+NPbxAxYwgXB6tJ
3Qd2aSckqBNTi5FnHHKdvlsNRgRiIx2gegR10sFjlcE6FclwsYpZfgyNpn3oQZF8jyvXf86HzD9Z
mum9DWw6DVIaxzlntQm/SavQcTIZRl3XCjpLs8rxMNaogBmLPbiqG5/JFCwRuPaPUIEbN2QQZ9L6
c2/pAqVHZ0h8sf2xfv1HvY3/P6OLlq7Ev+mA8Jy+f/4c2bD8+b9aH8E/KOzobbgAyaBGBMvr9s+0
Iucf0NM4KgPociDLcnL6f62PBSbBEY4xDEUtBMtlJ/hnZoNN6wPKBLC7JfSH2EL3P2l9/IrldMB+
2j5cKLoIAMltSHa/vhtZjS0/QpO7WLZRmvJkzPiqnOBYNkV7zugY/ykC9W+f6NgwkC3HJD6AFS/4
rebVC02qtsLjnJcN9BXheMhQh8HQUc81jQzJ9J7/UBL9bdtZylKf5WWpsZcy+7cVoEJRUkU6WIHR
hYWziJuKaNWOCzqHmCKP8kF6W9dzo3SbJ3n83NmVZtMotr9Gq8nfBmkSKI/tbnwKYBD5f1j7l1/8
8/rkATQ3mCotYHiL9fi30tniTY4w9TUsiNPM6lq27rSJZiISHKNi1DXD9dmUMKC6zU9P6c1fH/Fz
0f4bvpD77ZJgjPwLoTCtJOIcfr37SPq9VDQ0sKeeacS6ok+xi3NrZqWpRKcvwcJ0dBPXbC5dLBvj
xJLFQTe3W8pLZPtoC6cao++dA5dW+8PZ929nNb4dQaUg9Riu0Y+yfjsN2Zzdi8HF/C2BqeP1B3d4
09jtyDE0A+gBuy3x9lqzSCIdF6Hj4lmpvioScXXcq1r70jkquS3w22vIg5OYqYKrQfP4w0XkPf7l
BnqEJxInRslDMxInF3X3r5cRk64bjJycaQpEDp2lqNnya9JTluX63tObD0Yo85b2aPMo4sF+q8s0
blY2W9+l8cv8PKWx850IOmhoRtm3t9roWRgYkVGtOr+p3QO1t/NsJcDqNzJhMrzBZGu8dmxCHPkH
sBZBNmViV8eoAzajr6n5BuRYPt7aQWK8zVHl2ntpRst8WHZNmd3QuyhJYwrQwtymAbbOLWMri0ZB
UfmQs8xEVDhCVNyMPeZJY05vhDsk4y72SmguUZwhJFQsbjFeHuV66p7zvDS4UaP/hqcTEVcDTbY9
dLmmwn5CIYueCrAHoDwN/w8wSTmsHbTha20GSXFoOtmaF3wu0XSYyeTCgFgpjX4VZUKKuKCHulSq
YXyNPcEpfC4DXga8a3ZyniCwIkoHALJlweHfOMvl+NHrvY3yWxbmbdNO8SZXmQP2i2P/lT17dnNV
Ji1yGFMf+asGKDhea5kbD2vaCRgX9Abrw0ZVc1Tv6mBUyKtms2qgFzD72E2arr/FrhPRwUEyKTax
gz+c2S6mJ2eI66OMYsMGUIsE7qFv8Sf47WDR4MpEOl06WtEMmqo6fzQ8hCUbnCX+Rz7NHvCZxhLk
pXcjotJg9t7QkLSo/9Be5qSC5eONayvWaczRzknr1VJ+agJRie63LGmy8vV3vxFZFqZBEF35sW+H
7kSHYlXEvWVjdCv9TVsFMzLBgaHLOMVY+2cEBVNqMsUb4A8yyk87cTv7lv+R0BXRyP9yV5DkSnfV
FoZxSx9dNUeKtIGTTeoE40NnY8dcNVYlAuLDfAMiXFnfOPFI6w/wSfmksbL0+8gS7j2Wimo8OFrv
o3cr4uHWz+wEeekYM8w2iK5wtsxiqkNNQYpiVBlH+lavRaHRwHa1Knudla2Z7+TVNmGrZ+nHlDpO
vdLcjKWqsabR2DpdiUa/KLvTNLunQar5w8g7fVV3qiWBzuzfHci8V1hQ9QdP6cW8Jl4VoFA/j2qv
hsa6VpFTHGK3a5+cprM21qK4y9EWbyrkBmtBhlPo0DVifjiaGKIY2+LeEmSMId3owyCj/obbzDwR
rIHCMlwo2m2UyKzjQ2u8w8drkpVKIvPJKAUtTCMrBwvhT9rsG8fpUD6yT4SG7n26pLw/aKkdfNVa
DWuHhD0jWDOeB0YtdYuZq+8lGDxGbT1lvgdN3qJfjBX/PrWxVcBvKdOnrNKzTdL4fQwe0US/DcYA
TawE3qZv9Ri6RAExMWMfnuajN3XOvT2nzlsyTuUFrdqI6BlgRNxBAWVuVp2risSCldQdEmowg6I6
qWmU4NTNUhW6aelg4IV7G061oX2CImmuam+ct50hJYzQKhLHwZ6Ehfavy76qdsayHlEiMHfUmO5l
AxODsYn9YDd6C+I/aeY7PaMhbKS+fcpiwknHtNXE1aS0LjjlNdUKjGUDc7QaXTpQerOVQ4JVs9TZ
uXR9viyOIHY1pYZnWAQ8rBG+jCuzFV7YdnV845dGskuzTEcCHql222MVvc1iIrC5MsjWWt9e27QN
H+tAVsk6mRLYR3AQ5jBozB4RlGlW+GgR/0I19Yj3G+zkOHX1tNPr3FHnCmnjwSr1aQcKC2t0qREx
I/Kyu2fnz998uoxXqdH0IdEFUXSrjHkQNCX8pl+SFOu7QrcCtAdz191Olit09LWRe3L6wM9OPU6u
bT+N841W0sIETpKgMdKZ+8aipbfetfOLFbd2B/Ec7fEceMvuA+3UR6pdFYAVedLlIcE8H+zZkLXo
ABacWIWhHUVY88Tybmf2devhTMIBPGx7Ux82GKg1cJFpt9EgaR3H3LnpyRq2Lf8Bebt5zvppCnG1
7czM3NWe8U5BeCf14LM15B2pFFss3W9THF+aecCVm9wkIMcOTtPWF9tqkAXky2Tf6mLWVGHc59K9
UhSKYZuAZBrz4UjkO3+XUaPVXgnqO2I0YvA2f4uGYAxrJpL0ZYN0308tXA/ftA7sdB46mST9jNAd
bG2iMHc8g942Q7Tw1ts15DE+wmP3qVz8kVxHm4b3YwV8lDYxAn4A42Mb6o2PkMCxVImW05lwrTQY
ok5QbHuyHnXUebhJMJLZWfea1nNojKWeXLlFBhrK0GCseMnQoJbngkbxKwgXwIl+5Gv3MonjkPVZ
xEjHXeJecqvInT1hJfpC6M4cf4upuX0gGL58wqxucIXRXDNF6qK7srbILo+tCOU+aN01rYYoPhZl
i0p3VM65B0wSeioZ2x1HDSIHm9ERaysZMGIPKYRksL1Dc7YmOW6TXge9xOgVsXhQ93W7JUOg3xt+
Q26lW3N8n1DZe3RvFnL5NHqTvoLKNd+lEdecZdABbmuLwvmOAkkEW7NAbDaDPjOYzcfQ3jzOUd94
Z+sz0FzmdeRfeATi9HAf06mQNzMLUJha2lRu+zbOP/xYWcs18rakzeOPsOTk2IgNk5So0AhNrBqK
1ib5p3DNHQBs+9bTCLnJ0yD7kkasfas7iXYjyyFptSIGuT/beKgzzwNgQEDLt5HBwrMw7aI7wmqU
5TpViV0xLkVGtaqxQ+wEmMq9XYLPolsQbMg2bRjjFKXYs5vkF18Lxu+dWcg7O3Wa41To/u1CFmDo
Yzz1foqQO7PNK0yY8aM5DcWqE6YyXhzKwFMAzW8fAxP9SlvLI7WtabHURt07V9b5roxIP3HjeGL4
eQS4FI1JszfJneYJ0ypyVXecrS2+oHwzlc0bqULjdqaWA9XWyX1rZig7M0mbk3efUwC0MGvYd3Fu
vMgMsbLfZMHRqCuPEI2e75kBuCzDzO4V731VrudKIFGzxvHoFvjqukWvM8gKa+cgk6cUtvxqlq5/
1Iu4prMqR+5kR9JQaGsOKLfRyIZz71qnJE77Y7HIqaLZ5S86cUOTTg42viR320HDj6w03tn+PBF/
KtrhujKs04AX6K7LnWGhfFn9AeMVPGtN+jeDo4yHTDjlqVBGTWYn7UyUy/YCTyqDMBtw1kcGzZJZ
Hw/a1GcvlKYE4wbDeBuwa+x83dciGBawvIQFM1SXKRMpx6IiomasP0qyZ8+F0RunptHabwxxjT3U
jfpYBEpcmUMV39R6dorT9uLNUXmWsO+wz8ZgCz3tUKZN9uxG1fDqoEL5RujgsMtz9xZ97o5D3ITH
t2p3aKbrxRyZn5vOaVG0FO1KGK4ZGrXRXc1a4W2c2UzZ0PIhrLDohnkT4H7UNQrGupAP1kCNXvl4
e9FWE1HgC4G1IQO+NMmzl0uD4FXVXQcZTJ7BLZA0eXmzVrXvrwxrxGqSZdFhcIHoWd0wnaZWqqPs
Bw3aQGFggiq1E/MxBnABt5v7XjcptH2ScKbGNh+nuM6JMpPzacAcyoAMmLMUBeeQrt4O0Ae2RZaQ
mx1Zn7WNBTtEAFtAILajU60xjBYCrEApJvOC9rV6MERbXhW0YyHXx8ziRwEoWE4ahrsuG0LfE+o0
Sc8lOn0C5ORpzkbiGjwVpOg8iDn7CgaGr8UQkLXcj0GFPiyGG5Iwnky6IdrJOM13ua4AEgLsJ6G1
rM6FKD6mqIrgU4vyZLtYCDxTgT+2ausFRPa0jqWMWXfa9tpD4bqCWL6EzrjJWlhpAxKTk0c0U6n3
bsotTrJda2fzbecr88GzRbofQdKEOWRqjiCkOVx1KWiHEifRuk1rngP6hfhqJvkOJtf/9Bh3rroe
MAcwBPNQtBEmMt/NdlNr+98CO6J2UiofTloORkz0+SPxgqy5jgNKPi+hPARm82RUaqOpKD2qKvB7
huQupZXRs/XnjC4pXIb4rDWoODkV69ukHuczzhojHKCWcU/GFWATaxOJCD5IMDz6kVMCgR7zwzjp
N60NYdPS2KSNCkE/OqmdmJJyayWqkKQM8Yj0bjVtyGVheSmmPiwHYFCkqtPsZW95SJLE2mscpQ4+
5wsKOoZouasXYdENd5aSDrTtHgaZnmg3eZygZjX9T5c8zCN329j6bC2HIEkAgOJWbmoiA/P/ouw8
diRX0mT9Khe9vmyQTjoFMD2LCIZOGalrQ2RlZVHTqZ3k08/H0417+/QAIzYHqFMiIzIZLn4z+2zS
F9YCrm60HzxxXluOudMX20QI9tIpvRGgKklClI5PQjHwBlyBmNpGQ4E9CNjeYz7eR0Zf0Z7D8Ufp
6eRA36r9VmK+v23mkZOVStyNrJZhj6bGOpIHP7vAf8JeYcEgyFqG9xaywdq37YoZ2DbaTUUm/WbK
/exXhRPvTZc+3wLKUKaTr5Hk56V6KLICroH2cu+JRE+9H3toShu3NDnUyCQ6ymV5xz+x7DviJVzG
JKQeNjAMm2NdbBfbd4eTP7k08lI2jo0n70d+hDh7FbANbk1OwxUBrA+HD7Oofka9eiumyf/VzH12
4S+W9yTtEvcUNYO8dUBnk8tqW+c9HhTh/lGNd0Yh58/csNoH1H3iMGRKmqMp5adTm25PrKitb0ds
Xp90rNYPLuDZc+MYzm0rKvvBIdG7NRXXC22l5iMXSnmO/Lw61NVQn6lUqEHVG4l1QuYfzkbl61tS
59OjSor2rkkDflniYyLOaD+RHME/MTv6R+uM1s9S92WIzWpoD7LShMzzLp+PAZ2eNsEkMzhJ1+v4
DzeBzm70ruFY90Ialuit4Sy7AIXvFx1A3UFLH7iZpzQMl8QqLihC3VYaQ32Acs4RJIjyhlWBMo0+
xFQDLNOYppRge1fCJRS2HnaRkhw6lz54U8sKBfdAInyPoIh6fCxN89jVRfZqL3ylMKMf/jHCZHKe
WhzQRZ63X1EzBcfcsux3pbQ6x5X8tQKDzs6M1cJwbe+ZY/sTOaP0psm40aJML48aUestcTnKJvU0
HE3TTH7mjp9/13XN+iZg7zHXOajC7M5juQQ3fYvJbe7z+tkfG//R9Npql/HQHINsdb1nwMKmOhu3
1dAL8mOxcRWaQsF5rSmTA+3swvoi/ErisFQaUJL+sMwA/1himfi/1GTUP+nOQjJfC0+3KldxH3JL
IvBiplOEcRu0/9QCPtAqJy7ugmFfv+GY8s34lpi6F7qFUVFFRLHk2a5AakC9LhnkcIqlpAf7/Bbm
PTYSPIbkLOd2jq41DPL8ONpBj1eawgsCCLP77Wl3IVyjs9s6Vk+lHU3qK+knhzD3KGRlPcalN85M
dbrqfswLiU1XrsLk1JrW2RrahtP5sAgSVSwszi62oOm9NkyfVqRCbf60gtolVQmM80fAwSvfj20T
HKKe7MQm9xZxcRlIP4LpYbyEjszsDKHJCMQmroWDP48Yb54e7daL4eyMBadjDEGuf5HNGGk8vBDK
jkEVBf2pWhi43MA+ZJSmoIuLjdVIAbnZsgxiOD63LAskw4GdDyiO0sHwwHJa5Z9NT2/jpstJmZOi
giH5rsEgWXdJPhbubyZwed3yOsYesR/9kcVzYxRENfZ2yZGbEHpbW/fUPMEKKYexy4CkTfmvEefg
s+BCgOuiGK5o7VN08RxdvPZlW7xye2oKjnal82Npc5csYOXL5c4clUgPqayTnZTauRv4lK1JLiGT
sJmSFP4+t9bbWM1TdyqZJZKHwPj10Iooqs6eGPpmoyrM2IZTlTcw5ajNCfxkPW6qYqpw9CcpR80x
fkxkBKSEJYHgXZekRNyrqi5+Y21EvrQs6coX5Pe+ADvfsqYnliiKXSxqJoc0AEIg6TRBWpgUjq3u
LHOqECo9oM5ks1wvB+bpoiC0QvDnq2Xh59qVAfrJ0jUQURcSj6Ebu854TVIBT4iiWf64x7ETfjaj
vOeo5vHcW6NJ6BxUP+iVfOmtfrvE1E2QlWwZ4+HW5DBRrQS7kQSCuVfxOh3JhDHdulmHeS+2vOEN
wUMfxzwp5NVVBtI/kYJma8sIrxeXRO7Mkgq5W07luL9jBIitPUxlAlwL6Wnb8UDgyeT06W2zONdY
XwasnRvLzxMTo2DGFJ10EOnRxcoX4kdTn5Lf4AQWBirV3uNip2jluKxS92SPWK9JM9v6IZaxwXem
anrAtUtebd2sNzuWFcb9ZK+q6TlLHI9TMpiwmMDNzAYyOpSmnBa8dn0IOY01Y1L1r8RprXI7cOH+
0HRyPXSANn/1ZA9eXaEDZuB1d08wxOo2Qnn4neTqRSekM2maVyPpHKWLQfaUFO7kn1TbMqdNWofs
6ahld9M1hbWB1ps/CGETgB7GqgDgYoq3WUzLXaA84mN1UwdQsnslX6Q5QyhpgwnjEIdlGIgNLgCD
STm79FSt2N/aG8u3FO8jB3raN9LfaPiM7K3EG/IjujJHfubPVblnDNMFNzH77SGgg4IWHLxq055X
bn8CZ8NeaMNY4omnvXU30AYNeyUXmtzokr6LRbXPfmz3d1abxyj2BY8MbjDPD3vOj/Gx7+WSX5Y5
N4Hn1XHqh6CiyiJMnZKPcraUNjXck8nByjAs8SAxBdmXuagKAOiuFMUJ1E01bI2xgVpgRvEUhR7T
+HmbWFQiT2jd4t6fDRa2Pu+KbUH0+QxSDMis6XJK3HFX4+HWGef90CXq8yOV67EzNQEcOH2CcTlR
A58Kk4s7n7mhNEhHjCz1mpbNT3Jfayg4TQKelh7KAxgnOs4oFmrL44JH5K7z+0Dc4wo3BQMJi6NV
PbtEBOnM4y20fCrHrVsbXAPFH8+76cfJNyRj4e6o0K3uBG/SDusRldPvaBIiW9iqH53UNiho7ZIA
jbqeet2k8T/Tps9/zKJJJnxjdvEqOHSCpI5z+xU0KnVtQwXsEDgBOW54iOO9z8fvD0r+9GbNsEjC
LmC4cjJTXXGx7gxeoVeK3N0loB6IUMURuW9hx+ad01aSwjsGz2Xf8AEd4NHCgVgzIwdPS5jCKTwS
bgZYko3QdqKKSfdMl3DuK06vWWOUN2iYcx0G2LLuHLgXMUZA0zzonlDYzo0MkBlYOewwbWpQgVwx
ov5kCtERDbSUDQhXLgU7RpugrozVSB2S0nRRbssRJ/mu4O1oyEdL4e2GUjT3FQ2LDyOb8BAy55ii
PRecsroZMq1vOmfxuSd6vbe8u06pvmbPk13INi7mCwTGfHrskirmeFpqKmRmsK6aMgLVvOjeq2Er
lQqdYzYyf7z+oWLNJbWuJ3OhOoYse2L9VJ0O7sbMb+d9R8gVay97JKotVS9PeTYKcVwXz53Lh40c
SDIErzkQ45T7qN9fA3parJPfEobfpUH83VGJvLVVzJlOpU5wSkbGRZul9/tXKaNlCtuhtZeNykvJ
nLthq9tUjaNvooZqmX3dVcFBYg0jNs+UvzqOnWBnSNyCtGBMnwiWPSr6cj8gtDt4HQTSLKDW6a51
ez68spwW4gLTSDimZ1CCYzL3sNOpsUdK5P5sFycqjqIlBH5Ud/yAyvZ3C76jRz4z8tfabsz5oqdc
RB+C3gLqRMSEAdvurLb/NEFUL68iWk8HvqWJCcl8DDwY0Z7RPDlRRrIzsfJdbfVkeF2FRyxkApTC
DMatsxmjhj0DESWFZsp3ieulrgcAF6C+yMk5S5KCLZp0Ww4PTOWz7rFsUvECAlF5u64J7Glv4uKV
W584gLwfoKdzmoPy6o/mJSdBfB3iKsedslhvRPqWrzilQFsuRFXJyMlLm8bLmyMVVe2q665Ex7AW
z2TwZOyi5vSuf8w5Lt03FDiEorbMOqyixbvhMMdXEjV4BFRZ78mx3f6LVpyYxydIvYOZENhFxy6+
rbodf3cLjGg+VXOE+3dsrmlWZ8FFD6V/cevGpRE71zpdwUPBVsfRDJlmAgiW1djNA+KpebJ4PyYn
iD460wteDI6+odfzKHh50oSZEctvGil8bD+ArG7HOetP3ggki3ot6R0TvAvirKMZKn5B7Sc0k6w/
shjII9cqCCOMStTPOqldFvBBG9Me0CyUv6FJPu3FyY5GMTEB8HVwcW1nOkvcG1vXMoLzjI15E0+5
d5cEtdi5c9/7eNVp/QydSToGQkhkHWh1W56S1HBNdKzKdGACM+DyF2c6FkwIP0XfJfjhgvyeT1AN
tzcpOFR6STd8aQCRzA2RohC9x+ymx1u1ohd5DJGlU5xzMTfd/Rg0QU7xfZncL8xbKcesO6RVGc/V
CqnGfgUptHxaZJH8RstmsbNGbmxJaZrZlpFyDdO7TASY36SH/+LAduRcW511X9sgf3Pgak0xKH6s
Fq0OYxqd5kBTu+n7w4e7WEU4NEN7I5aFFjhVII5Z0Ru5o4q9R0agFTxLKQmUQLdvs7Z++6mT3dXD
+OJJmpUMoCEURA3NDfrpfE85QD5tDadNryCg6S1v/TXr5yH3tVEnz7TLIrvYxvCcgLP7nAutbuiU
lQ8MU3nwF91Ue1MCNJpkw7MRxGC7wO1T0MlLC2LOVyI6FfgFKZYbgeR4bk2vZVCaTfITHDPYVkou
/LGtCd5kaXtIFt3RRcoXDIl5Z7AXuB1T1yKfwOaVNzhJ8IthGKfRAiXxKPieoVZz0X9whhnOTy21
ul2iOjhxQS5eURwAbOaDYMhWJej0ETB+zPUwL7NqUD+mdGQX03OiXnTte3fpks0fQd2IHf5GsncM
6N8qi/7NIerZUlPVMrCwaXdK9oNmkLVpy+IiDXbyuRKkQWNTtKE26t+EZsejrOq+CFeL0Pb/Jhra
mZMTdlkMINabwenFjm87QRiZtpzZoN5RbcdQqhMwAwtf/3c18X/25mDt8AmgcR/AkSCkjX3wz9aO
lvXSJKbOmps1rNS+bcvLEg3jl5YCvQ2A232mBSfL/9pU8meT1B9flmAQRmBMqZzc5L982WoAf7zM
PYJ2Rd4YBOoMsrhg5s2SSs4EkGw1+v/N17TM1e7z/41IfNXVZg4DzUPXMT1AOf/yZjs36MsC9bkf
nXWamSkTHcpk8drgIOpbYBJ6eJ6iHhHX4kyNGcLPjoj+3PhGoPr9Lpld8+dcdJQ5gtM1ubx63VS/
SdFL4+QaTMxp8w0yJX8iN3OGrqWT/S7zAjyFGn1cKtKsOB/MmdV/0eGBBDTg3bXYmYOqPMpCVY8Z
Yw1wJMVi341WPbz43HJp1QOVaj+q1rWwAZlDTeALYtMAcAj8yS7XkdeEVi+R5zIuRs3PYHZWB4lR
0xYEdItBMeZb6xkX+NqslvXGyYzmnASP1pQdeu64nCR5rOtkZwCpcu4KP/Wk2euSyWcGy9Fqbxsc
LrdN7Ni0dsfGwrHQKGkXwYVlumGLrVue/NQcKQail+3kFiZ3tklKph+YfOqzlbtYnzmU2W9VT/As
rKUyvsvKp5iooi3SO6BYpR9uUQmSu9no9zsnsuavwp9o6TMAWTabfJw6c5fRfWxt6Idzw75mEs1F
U00sAUzHoNtk9tCcinJtv2kDuH+blZB8CZacbYZK+4xglN9ieIk9NedhXQct9zEjrQ5EZzDMKde2
y12Gw3Rk2JCAuM6sPGD5xjYjwe4C/6K1xqQ5Y6I/p4aIPv3dJv+/spk+K/wN5b+tf+dLQa9O46T/
93/706/+Z07Uw7e6+yy/u3/9p/70L3f//sdvE4ULP/vPP/0C21Haz4/Ddztfv7uh+Pur+Mef/J/+
5v/5/uNfeZ7r77/95UsNVb/+azHYl382lTJK+6dVZH0l//h76xv421+OQxV/tvN/+ht/96EK8Vc/
8DzCkaRchRDYRv/hQ7XcvzJW5P/TP4Mxk+Xm/9lQ1+IysreEcjH78BsWL6CjmCD5218c+VfPJugX
CErSBP5V639jQ7WCP9KZ/7T4mMLG6+rRaxasX8n315X4n1zaSmUdNxs2zs43fkTTgfrYpyRa+mOn
UMBtUSA/9KW597u10yu6G2WCuW4tXM68xN57ypLbvFJMV/PyJWIEyJB+cXZkXwhwak2ZCMTk/ZQt
7EsW3o/ahhBXS/fT9tPsgZxbfXaXmsGPUoQHAZTNWv4avUM5RJ9tJ7gK1f5wIRm0PAg8AXQ6RjZz
umpFBBjA79MOqSP2oScK24sfqICgdx1U+mHJolNfAwoQlnyQRvAjg12yqevlBuX9xrAmLCeiN7gt
GPUuGiyInIZh306uYe9Mo2mbTUJQPoz8yNtTuV6iQ3f5Fa6oOW2HIPOf40SBVKXle9egOb9Oox+R
6uWEE9p4JYjgYS4RoZsO5nNtCKQFGgihedogY6YWBKMj4vEtZ53G4hRxuKKLwT76Q+vzdrwYtaIZ
TD7JHm2cA39i/XbWvd5hHrB3g9lLc1dNqJ+0yujokjLJD+l2tjgvEu3ZeDFdhvOc6jKMOxxR3MQq
9R4k46HylMEteK5/0FoW7w1rhrOU4lrqmAp5+ROINifC574M8O5gL51nM4uDncEb5TwQpcaN7QRo
EWNRzts/qpNQNvyNQ7WqufFa1PTtYFGKAEGWMdI8eOINk8xwypK5RGtI56MZVV8A67+pa0JyWNwd
Lb/z7wK0/iZPDHKgisKaWw1k3qofrfjIrlRCRpVsVg27QJLDj40GBouchIf5fUa8vEz4rT9xQF6g
CKCKT3RNpp19WBrUGX8GwEs1yAn75lfTYG8zjI/JW07Ci36qPL7P2+XAPOHIVffaBh5vANvijlyq
+zBgkf1mFOJsWrW0uE746bnMDKEDmhN9UVYoQHXv3Ga8CMyCpC3K4MFhlOZDcZhku5ujI9ee4Qb6
annwLVC22LR+Yj0/LpVtfk7wioDrJy1ojoApxx6Vrjo5LAB37sL2Q1uZmF9nco+waOHb7XHMFTeM
1tqdmaNurGXPPsfB57npAGLNVPbCjkFiRkk+9k4+3gXUVW0IcNu72PHWeBKEbJQaDzXswBYkThN6
+g7oqLlDEZteQAutjto+vRlqJg5tY0YntyviE4Yz/x3dzr7VowLhnA31uDX7mu7D9sMb6E6a6o50
VM9whf3UBZQERAx8FmZZJ3uvdak2dttYByiMgMwdDwKnVC/j0jZ3ZhXHp0FEwPGoP8LRJujNsxFd
vGb8YnObsPy1vK711rwdZhhsku5aUkwrohkvH6a+ljteQdg8VZZJVatyb6O0i6+lNPSN7AzzSG1Y
dZMngfvhC+cJmcbbdip7SpPqbNQ2QSfLD3AkklO2+zG56kKuZb11dZLSvVdMGqgUSxhKQr4AtFj3
t4tNNanNmPDiD7q5LeHzpcGTakuKGJk0cilh0Orkv9fIMl2lugpzHFx76cfqPmpM2pO0ezAFNDh7
8bxraoO9W5fpc83azzPoxIwMSu+26fGipuDwc0a8M9R3rWvuWv7RVeI2wEDX+BXyt2KFcEeEXfsW
PeSUdfpLOAE3iEDuZ8aCqAnxEmH5G8PKS25k/ZgY3BuCrt1BHsh3cVpiyfdz9yaiXc+ere8GQw+3
huDMsAmmV6VjcFBF/dJWcUN9s3st6zJ9DFBKcCvnBfZbaukw9Khf9NCAQKlz/SDLNDuaY1U/S+yB
aQUxFGVkm7T21hjK19nB+Nri5ENGP1eA4ZfK+pixk51QTy99QXWNiWIA/qALTpO06JORbvqclBAd
qZXjqNvI8jwxhpLw6XZCmxiwclh6W893oBCN3stUVfzzfmpQAOLyM4B8vFVDl/D9r7AiMl3AME43
plzcrT3/6izMBBxlS0a8zXRM7eVtHAfB7iBjem+a4Y1KjnC0FRr+iJLAQxyMD1lbfsp4iAGs9DUn
QQgW/SLpPNTTOYmQ1jwQQczIKJpZxB396seewP4DuUsqh5s0B3xY3ZeL/8Qw65JbiheGd5Sx9YMR
1R9E7dNd3SfzzhVN+i5jzvNOWvImWX2QPLGfeCVnwYGHx+768d41uJkmYM0dWC853+w7V7j2Ydb2
chtk1vQ6xk1/LIoFORxkkEzoDS0HZjaJqIeznZg7zpKAi25m6AIM9xv8FolfW4doRktLGqilNVtw
nKljQt4QR3H9PnYzaYG+fiq71j9XwA6Yb7Fv4mbH6ALJ48D4OWINB9tRZNVj1SHwWrI/x3Z1KFVX
HFEWzHM/L85zb92NUKdDSmZcQMfrFcehVJ2khHPTZR+LX5EqMCNIM5nqMS4YmPXoyA7b3nhLSLmH
PIQW+FMzeBhyBnAcJqlrc3znSDh23ipoiXsumGkCRUu5BxfpiSRea6LgGHHG36YL0PZp2JIDQg4/
mqH1XuwsPTDN2jVOx93QwnaskvsgLn+1QMOaDpGUco0vGizQVf3+g5s+fzajH9Vko9m7Sxq9N8ao
r7HPxhdlpty65WwdliCZbnqzxgc1us2PRLW0k5RLi0OKg1i6I24P8cBPj+USM8PXEPoCDEms38Oe
Zf1NA3mde4tWCOOy1Bmuh/e4ZMPM3oO+uHNlcd/MK2RJHWSG0NQm9tW16Cqz3yY1P1WZfIzzn0Hp
bJgo7eMg+FG2Rgigk5rI0AOiroZ3QZMtztlw7NW9M9jHhvKKmrEXTwLZQXjQrIt2f9XRZJ4brISx
NSE8eC1MyfjNMY0xTE332jBDAgjCpc9v7QeFnF2NlMCMkAL6cex2aX2w0XaUW5yd9H1uuIWaQXvQ
ZfVJKc692YmwqMWTEWAmNpOzdIa7rnfuW9U89DwwCxfSTd9SQUlJX7dDCGpxyqE7WaY8oYWb3J7n
NIxGgFjSsuK7IomPSy2opqfuyPTBKRZl9QNffL5JUv8Hk0ex6zoeF79nexgVzi00m3qifMIr9+xk
VIrlXbSL7FieoMeJo8ZekVfmx9JgZAyktWxhxEOwMtKjg10pHIwIOODkPNFeRaGrOQ87z06bKxkf
RQ9GHX+lRvsjScZsJ0TBjt3m8iIHVR2CocdPVVFEkrTRPm2T2xJSTBJ4YNA0D5dRhXbT/pqT4BbZ
ZBNMyIUrFhmg+dzgPbTTttva68vymvadAxv/honBqglTnxMTIJn5vbDA0DPCL9950NaEQ/1Gf9Yd
vMWvajCfSq4xd4ZZfHM6q8+Kyem73dqPpdnzqgoB+4+aXuPJoZ7PHzseJTFG91anr01iXYeoohig
PHTQYlfhiwED8vHMF8I+EavPeYyzp6CIJ0xD3xhgtoLYfzT31e1ScOppC3c7ON38w8SBdOuPRHRa
rsj3JSYOPitlA+JvefDL4pe2sp3CTL1RBty3EaDIzpUeI2ng/Q5Kh+3e2FFHY4LjSOrE4gvTba7q
heM90ZGFBCvzeX7x09r7SZDXRzMDmBc1VGfFMRv8yhPlJ0XXBAg8FnPVDCElqWiRHtFpzlMV7GaG
9Tj175FsIJvkMUeMODmhxNc4+HNxx02JCYnKP4YousIGTj8AeFCT6d32wDPxlHAKd5OiueDMqPfs
yO2WfiMkYkVIRenB+bRVLY6EtIyNFwnjpHw6gXAVWiyH8cj/zHRzibk3GFCDoCtaTnkRQTFeUpVn
O2vF7ghaPGFv1O3TlCzd/YiaTPzbK5+N2cpD14M+BDmeb0dFPvjEbtlczDaIoWl7xEVm2rRs/GGY
ufLgh499et/HQm071nSAFw7gyxKAKOskFc2a8p88UAMliCnBCEd8WrUOfs18PkYKELJrhTNulzUZ
8QJiIRuIQR+gke294cZoRdKvziXgGpqSvIEyXTynL04Sm+HgUPxKmXb7JSDf7/NuvlQ1LPNNlVvB
SzuwD4+B4W4ds6dYbhEo8FjigJEt6MHlOG8HXtWrgQSgiChL735KWJKEtjwMjh1NlS5m4bG2IuMI
vArcaT+/aXIuYezRo8p3taDDI6hnuMjTR0Luugop4CTKXK2VkZJK0/s2zwVOFm8+zKyUu742ltt8
APJPV2mDr3CxfwRaif3g9vpsZRwGtr7DSlw0wsQnTrIbQWMrRlfTvFXR1V1RRwH62TgHI7di0S0v
npWbb3oU1hZIqn5dOG6/TnNM1B+s64bVvTxYsHKPXoy2rBJCg+Yk6eXBQGpesJ51IQW6ULK9qLst
oOaGEF+t+yYQ8/octb9Hu9dbNARx29r9IbWqKy1pRZUYYtOXr56n1MoLjna519BaZ0fiSK1whbOw
+QpQHXHDxmT/qIll3k1N6wH9xsZ7LqOt21nOQ5piVQ8M+aJGi4aQBdsHjMwYM0DNxUYSF48QKw9g
jltINIa8RdZ5zlpJbZV2JPIcgXHXKz96/ON11E64Y3FSuwUpANFxlIfF4l/E+omccpRIq84fB9tE
G2tyK6yd9IGExu+KoBk1BGioypPTLbfz6aEZrWBHKcX7KLvoMDpxclOPOTl2AbykLWJ98Uz27UxH
2eq1XTNpasleTLKkd8xVTfZZzvrUQOsDO8iSBBPSgXDuoCNF7+gWzZGsi4vhP5L7gCJF/JOed/S4
GG49L4Ev6lIoKP3+bFi8l2h0+zO8QXmKmPg+2nEwHxtsD5jFOO2GVbPId9EE86OyMnHloAaSlWni
3WRShMQh0Ka0lDWdlShxfhkV/QJ2OZ5imxZSqpjLx9L9SppjnNYPTW99xdg8yuYkAJipfuu7RxIX
P2f29HO5YMAEFlgeAw/QdOA16whSZwalcNJ4pH4RxGWej68oepiGmrj64omcGCS0xrEkCHVjDJAd
jYzEQmnH73zjs8tke/m3EzkTvZ+tPFDJWDzjZWBhzQRYaHN5JsvGdaGIptektIL3SvfcW9CvP6aR
XMGMfR1j4uBzlMJ5snUg6CPReKU6zoMFGd2Lwak3xS8VZDwIvXQwxsTaWpjEDljHd0aiPNg0vr0k
H6WNkINTrL9QEhij3PmGaR36Ful8SzTWuE4calcDTRu/O05MBKqEqPQRTw1lhgmxxmuFufkh5z0e
aDVqvS1aW35DbEN7NO421j2WVSK+NtCAzewj8nI5T6xbMdX2G9JaeUcocuL0YGFbgyLpJO0Wg45+
GqZKLyileDZ35L7uzNQqXo3ack4llXlX8lLcTC2M56fW9lUQTkkTPSfa5uiiyRg8OEsuv6MhmcKC
IzGbmK8y2m5zdwVLZB5eMpkeiM/gZW+ahHQkSMGfsqAf25wiY583MVfoRpByaww7nC0iPdTGcmXK
AlQpnCpnqKkYXk1v7vKLSwrA2HKFD37GwfJQIti/qJy7RUnn3kWg110mrlYbtrkA92EqGxeh06/x
SMzcqq1i6Win8j9lok7UpqotraHYo4wKiASDgHMymOPWRrO9RU8j1ziMZ+qjgWpTpJrYz3TMbZ1G
zJuO5oee68gQd9HjENH46vzRHEr10HboWm7uy0QLO12Fs78cWue2Ls2ciAc7ZCQop9InFJh3BytD
urYRDX4SDm6Dg4GgCnE2wMWNhnHmoeUGNPnQMuDTzdbrOwBn7XX2vS6E2rGR2UJFDIz/nG1dNTYF
vSkFlYNOKxGaSUV/w5htzek1J6hQz0soSr1PZ//ZMXHtN1C89HTUxTdOFhfblt64qXslbqieuRmO
h5UbuthUYzkmLT2jL3tnM9hos4i5y8VNXPccDLm7XXsxfDP+0jhzbDS+GyfNj3KW1DmT19jOYqae
wSlemV7gq2GwuMkihwSCPx/khBQh/eBSmTipy0RefFt++d16phvTBCg21eew8aip4+rpsCc8os2T
p67Mb/C+JobBtLyyA++Ii0xbCwP+0dM+kL+aeYdgYpk44JXt4r5cFzwJlhS7eDaHfmU5G9ddw8HS
/7RrEpWZ2DPd25UBoHcfNiTQL7KQ2FkmGrCGnIt2LK+yGsOMEQoF41smQb/E5N0vvnULJz4c6uAF
twKNLpmTXFuugHse0E/VYnJZn0dl4W4z5XynYNP1o48QZ848FVW2TW3kiEcDM6Gja9yaMWhZ16fN
1FYUzZpPWCZ2fgJ/sZOXKYh/eP6R9D4ZLAzHXvC8GOtszL9YeB2DAXp2yUnWqy8LCaBQJv5LVMtr
Y1hE/9qUI4dxbwv7MKjp00zy2zjjHfdiWitZd848/XCh1XNu2E8FmbCkBI550ya4R7o0OuuivXJS
vcuxLJGdcLNdFfkfTUo1DQAo1vT4OqKtb/wUr11N4mGeFbBxPwpTLXvKZ5ZwDetUGWJy3loIVlxh
gAA0zold/zWjfI1kih+ifdFEVl+nJYwLcbK493NHDBVqORxrFWxTFA68esTFMRHxNJa7ePTOjGqc
jdN6a/cJKESjyo993J9dOncYHEaS05La2lgEkA+3s6+O2qtuiCocZ/uByeNaaAKkX7GbRCDmZ2Iw
VGiBvDLYKQv8j53bQXDvyKwUupqO7QwnvDaZYBHtIp3gPWifzmu6HkNklm2PZxDqXbH65070dJHS
19fFpgubWtTY/dQaABXMDjbz4Bfe14O9eqgLLN9txMDeWfpbJFRzDb2P2DRqltaG/r8p8+PXoBRO
qByRHuto7Yh0MVZzD/osxMDHJuHpVsYtEa+DKFBB/XEM23gXLYzYhuqcYFWYA+ejbV8tn1qvILgH
KbbFoL/3Gqfejnig6VpprWZjO09RehOsxsORnLNGu3brc6CtUDdvNfVmqfXJ4VxvOqtpd4D1HvLK
juh7mi6qAN9XN8NymUYn9CLzATPcbSYZubLI/6xMKhbp7yy1fuum9sac3wLRkXwM2CtXw5HuOBJ0
dv6WpdkB9iNGQH4oCPjbImrPKQFwzDDGiyFu/4O681iOHFuy7b+8Oa5Bi8GbQIVmCAblBEaRhNYa
X98rqqrbUtTN6jvsSVmZZTIRPAEc+HHfe22S2ZlpgJMUycW8pbzlCxDozJHFztXy/ZwWGyE210Wz
hLuGvzf2G4Wop5R3SDj75bASmr1Kn4oiSN2aVrEKsgf6DgRsPNTj3aCzoxjLvST3dPo7P7ZWA33R
qjMoQVFA0GSZAP8DzT8wUiEXbZfUTzcvEDWHTQ/CDvAKGc0lpiKd1BFyxUxkmnJCvWz2JCLIL9r8
nrYPjFs47HEc5H3Qoggql2kHF7kwKohsz60oOB3mFIl+B0JOW++Ku06g59anNkm/UEbq5GkSWskx
y2y3iL1BJBJ+/ladFbeHhOChWya8WjavQ2SpfjHJF9Xo50PdNpxDZGKml+6bOhnbW4quKvfHjCOe
b8VNulUrZg3ULy5xwtKuCrIrjo27OhE2TR3f7mpwAtDocw6NMOwio1z2KtbG5aZPTHokUSLHUJn5
uTibxFepKPmEeSR8teN8N+vhTpb610JTYpxcTW8clLy7iqMars1Om/e0s9TsrGTdN15BdD8MKhk1
6vc6W6OdpLedvJvNY4CkfTW2FpLOlMYH2y8TjecgDOHm5Ut7Ju7MEIq7FItlhinSaSNFPxKZpm+Y
SdPC7e/VlO6wzrGmrnl1TIvkLkH43HXqvEe06VNbM68bnisw/hZuFMy95R4OE0JWr5FXaYxfpR0n
y4cQO3rSZGBi41VjKTsxEY9V9TjiABfb/JriK2jJI5cBqtoFHoUxUf0xZ8JWLH80TeU53MagtVFJ
mIFPKzxZFwQZ4oBrdcJi0FenXXWIReRKZEhEYnSpaOTSZiEJySqsc04qEWcZTCzFQikm0HEXlWpt
BDk9Jcxi5NrFcCbSG8igpdKarSQj0GGHhL9fZ8Mccg4J6rXVl81ZsoznJCb/qm3rxJWa2DoWRhBs
Y5zxEavgaEZlHKwaqWtcHiNM5krOtFQy30t+zEaDLK7EJatdTR4vRWMUHlys7DIFkbiqjGiHxQWw
p4nqVcOqHxY30EeRuGWpbhCtboa69yo1CpxKbR/pZV+7jkwvxArLI5EwmGiR2TmTNeDXMamXxs4T
qTXMvrsLqaOvs14YvL3BkXOgu0yJ9ZaP6kqSh/2omzEqjOJpzoQ7ugsPqZausW+vpco8gw8j8EHs
aWJZAw1/bbtE5lmh0utbxrdZj00GxoqX191DXucnUt4MR4FmQT84Rk6Z1uNBahE4aeo4EO84fUVU
1VDJzGa9lOl7NAcUjRqvsOHmqOxJ2ErMN2Opz4YWp3Qhxmslzoc4VB9MDo8CHflVrFBIhdiWfI73
mzqrtU0+kbuTsDxOU9X3wSiAMzDMJdu2xGevrDZCUMJ0L6J9IPFyDImgMCNMKEzmS0ABjjhzA0LM
tpGd0PUpXTFM94KhgKIpRsYKOZoxXGPJlq5b4I/lgMeuDnTXytCKI45ZleTKRsRgIv0n3EPvRzBD
kAZJqBcfwtyE7Tvqd4MoUvDowNFuh5YhCjBmFWhYBsavTmzepnD1mZcvEIYK5a7V1/oKUsG3qqdr
0etJSQCAQuo21EOnSaXaC2etuUsz5RgnY7fhowHi78x80zVVvg1rhS0IC5Ub9CBclFYx1rrUvQbR
AsQiJBL3ZkCAc5D7kyDd8zyempjuDa2tiIJLlsje7Rj3LjTH4ExNzzrIJh6meeTw1tS7MROTTx3v
AdEsUbNdypBaf+hVmnozQW1SLLhaKmoe5O3Yb/Ro3NST1m4E3Ux4NnMyJdPmVvEl5NIkCdL8xepc
/NgtMA0EENDtaCKBuPOaUPxMp/hJuKERmiRZSQMyBJnIVkfHU+J2ZvUcMkU6yZxAXJP+1MWc1MKj
kwTHs84El6QZ4YCklBFGOYhunkzCTbF1P/fNldS9Fzgqgq82eMmoFisbhQMfrFl6x2oLziuifig5
E8cmkiIhFJoNcLPkoVwGc9/2lQbohxa3pBs0nbGRyrfx8lJlx1InECu2uhJ/h9qvJxlyrQzO6H0e
W+GpTIvpORaLZaWW/UwrFBGlkdevEgBjTj/LHez14xzJF2GQb31aPoBZLuX9VCsQdYAJ5Qk5lMVU
N64lWZ8p6WSRRaa2ITe1Q2eaeihOCbzk5WDnlOfovIkO3KiZiZBAHvVLSNSumxvVg25R4iRE/DgG
RGOvncxlHQIjunZTE69NQlMfCJ/CySbGr8xVmvUUgsCRmumQ66xhqSSrAQPBxogDzUma5ECUIhMj
IyZtpiJnMiKppMoVL++KfBNhzHIbZYw3ZZT4ZYDFgEbYoQyy5jiO/VugkR+FGoIdrV3k1hkjKom+
akmoq5qtJe5JnH3raCgQY+ILLTgjBcNCM/L0ROoCUavvFbAZlnbfimS7lVlWrkG5Kn8CJ/8judb/
tcQDC4TXv+f9reJ3oqG6t+Z7rdXtR/5KO9D+pSgGR1BDFQ04F6B6/ltrJfBHOtw+2I9YNmUR9N7/
iK0UdFgapEpRQUUqknYAB679U2x1+yOUW7qIRtBE76j+Z2Ir8WcgHs+XqvAv8gl1DT22+JPSM8Bt
lsBh+mLQH23Q9lzzi8QwBh65Y0525ereZ7rNtyA79tKao1m5Glfp2thZu/kbIJHPblOd2rviilfo
mH0mn5KrrbPrEnnGx/jYBXb9BjDEoSPm1J61RqSwCddQnnfLZviMRh4qu3bCLVGP53qrv0Un9Ste
k423l98s+hrZmoa8/Nhcu327FXyshsfOzfzChRu9SR/lc7UfveCcbBS/vJD26GWn2avPHElLcqWu
NCrWKhZRvziW5/FhpManZjkve3M17ftHJvUXTrMf8pb91yfoca+v0jvNr1eB261TT9waPueGr+RU
bvmUd8rOWAeP+YUumPVhfsGGCLHlkMZOYx6Im13rkGpcc1tvAy4KMuNo+dqad9l0BF1gnd77Q7zN
+WfDu+g0b63j/MgS7vkdvmSv8IPNYsdb3qseOdRHw6YE97P74ErozIoP6LTOlSAuL/eqvbhV9pGL
1sWP7sxrsIXR4dFqcXHarcZvBQADpKjP2rrc8r73AeGv+0NwpqtgC7vglWnCSr1n/5rOyOvxHjG+
swWIE5BEdDdFxcXfjw50A8P3TNpR7Y47EnQdhDz+tFP4XNMeUEvumC/d/cyYTwUnYWvPyz5fx+dq
V69oeCSbeq257Mr8XhxLWZZkE20MP1+XK0r2bXFtX4U7JmcnrvBk+RLWNS/aAJg2WXYKlpXuGhcG
u62dfIaWIzzBNzqOK/NrPjRQ3Z6sC3KmJ2XX3TdHpOQSad0DTRHqTkfHv7oW72Jf8kh9WOHE9/s3
cztvu8JxLd0jROso3HN/Dg5am2NM0e7TRzjw827s4Mz19R3jbOg8fCMrwkhfWhsZ7RkMPho8PHl3
LFqOodGdUBfb6PclxNB+VPhC7pN0Q9iTT+uNEuhdcye3XrHjJk54OOWOrTrlJfEZ7/nGOvv0u2vI
aexRLvBtwfVhmV6BptNE8gKH2F9P9gifo9W3ql/zw7Ir/O5Iky+EL8Y/8ZlwG4nOtJkM+lvHW0xP
iqAIiqXd9L6kP/fs+Vb3BTeWKv0rC3YMVlHtTMp6Ug6dffpofQQ2k1es0WW4ASg/rKEPw3m+1x4A
l6FhqXKilKCi2xkaBXLZPzjo2tND5sF2Wzelt9Ailx2dWzHb5yjJINtOFIwaRxR7tLZINjrkdR+T
2joUvJ7oBSuVI8NbvV2eMMsm1haEiyuBLt8GH+UV5xDn+wJWLb/Ftt4UTHHesm181K71F/D99Qwa
4Y72rIfCYFvs1VXnK+I37aH25NZtj/09ph/DkRSfCeIBkBsos4P2qPqSQzibC0wkZTfysRQVBtEN
IDDofMQqZmIUZoatRBu0XmPHL3zQlytcI3dY0bvd8gTb+oMoO1LP2P1MQ8ToaJ9l8Frs5FCe1E9T
tnVv8tvWkbd1jEB+Y2SH7C2+R+6+IoS3sIV6NX0hEnGI73si3dFCO2anZ8Hjmd4wqeYE0ylvrK/4
3GJgUp8olQMnp5/zRDIlVqwVmDa6QfbC6N6TzYOSecU7p7NYXxuWc+seNDs4gO0LGRQ2LKhL7ZgI
H8Aj7hQJLrMnUqdjLGP5GHNKT6QUOGn5Ssgz4osUCUzwEcSZr/jKfU+2WnSaJAwAW9lLH2E2SC/q
zpAPxcPtsPbUP8WLxvzMNtdASFCpoFA6AMNyXg19Rc+9fSS6T9cfu9S3xKdbKO2a9ovYgSvz2swV
Cbt67i2ANisa9gTKWW+s9XxP8La5Hu/He+ORe8opuLnvuguNdTpnxFE02+6cuvfGBokv1H5y402E
ZJ+RuQ+tM1hPekFP4llEBuWLstcLfmJ3K4Jc1wp9rQfhZF7a9Sf1HRJV0cWAUB0E9c04iELv9M/1
sefo3/pawPErvBS+AuvUmTS7eDX6hz6nWUhco6zfHAoMEj6g1K2Y9+a2sYldInLd+DJ66KHAxBgH
HI/cyFf+nWfII2ckSRw7fR4OiTbItvH66iBbB/09t/ln3YS5MGmXG7YNksBQRD4pMU7fVa0PHkcW
FAqoV+F+5arL9paj3Rpc4TGjSH2xbg0MW84P8bNYPEvHpnuVwo0BayLct19KR+Ju9aE1D9ZRS3cM
O6y9Kq7c2qM0P2qYOyfnYfC88SNvPXAdNk8iMl9bfQqXz+EgZZ2NTd0N2Se96oC8kb0dyqE9Geyr
iIDCc+93aAlnZoCwhsQTLyz6iR/IkVBEPaox1Mk0fxLcaDwUvZveB3S4K9savIIoQTvZ9pvRZbzz
bl7MO8IJOJgc6pSpvS2/85/ukG3nfXDUnNyt3ynhN1yKLxUgmZftTUI/Gnb6aqPzclFfo03/XtX2
uOvfldO4VndwwcYB1K+dnsq9Wbv186idpLXu9q7s87vehgy+gcJ8JH/WFkktoNvGjVb6oLy4VwEN
whIw6KSYnpGu6mqTxFvMl3257rSnkUDRT0hVDYFvpEV4Rb4NaJ9PfmmsthGqI6xO9nBQc2Ytdr+O
3TdzTSNcgglj+qO+DbqTWG6B802d+ymSEvtXisB/VG//L+wR/4eMDzcj0m+qcbwXRfvtB+PD7Sf+
KsZlqmoUHJZFvSshvTfwMIzf2u7//z9BJnpMgXVAWS1hiaZd/T/FuGphb5B0FReUhPDi++wx/ki9
ecv5KYTwt7CwP4wnWD7+Qi7jFvm3uUm/hA8YqgE2xpBkleAqXfoZwE2ATzctBv0AqYkwbwpB+ijU
fXKHOD7a9UquuF3MWCBAw3ewxLZF+X0bEGix4X+3aH8Hg/7R6qbxqxqcOfgPS4JHRPnpTNAFOcJV
ch55O6dMM4b4NSAoeZ92UfwtyXqabKYcvZqzFh3VNAo7BnuGtkL1Fb50raBRNgICOKsLihVUdBCm
al2KLwJDxH8A+v/NBzU15YarlrGJSMZP1OpBb0EcguyHytcnvpAIyqohPoDqe8yj2snNoPqHzATp
53gG1sbUOX7JHOwUUb75YL43p5CphN1DZmJBs6zPlwiqcxndC5JIk1SfSz/UaZiTNfiMpjh0SxmT
MXuwAvKVKG/VZOTTj1DfxlRr/nTt/UdP+//O6fR/7gzO9/qbp/4bQubix4eeH/jzoZe0f5HvIt5C
PUxZ082bbfPPZ177l8nRWyY3kCO2Kmk3D+RfcYMaPwSEX+dMzkMv/+G2+uv8rRr/kg08ToaiAWvk
5/+jZ/7H+9cQJVG+wX+4CM5O7mQ+wvc300JLvVI6oLeIkUJmN62OoJ3U+kBMYHTg1TjoljZ9AA1t
N98t0d884zea//ceK67MqsjkDWAV0BX1p0fcQGWBmZNIMqg0uFmNSBTfa70LiIJRYBe6wF0BDqEZ
Tr+1eY9N4veXl37Mt7n95rhpVU0Bp2yQwqP8BErv1LZqq1tzFqcaKgrGbVicTb0tV2U7WQ/0u7Jv
8CGQIgjpQu3O7Kpcde1/vyL/7a776zoYEp+CTorEliv+kRjyndesC6SpjAuSq+E/DAeiDjPEghi5
s6XGyE0gU/ghClN+zQMBNcTvF+Fm3f3xO1B0VVRl69Z6IXjhp++gQja9DAII4zQP1OEK+MWk+Rsk
wqFTZL6DAY7Y6feX/HH3+mPZidwhD0xk7Xkafgp5GESmqjXWb45bi7YTlTR6hiQ3btHgYPP9/bV+
vbnpa5FkYMmqSMrDz5tzO41T14toJjpiC/BetZOWbjKm2mhUY2FaNZhVqztjacX331/4735JlT0a
EbVuWfiwf3yq2kI30Oph/hcKCKN3+pTAPlSmG3BFCFGR/P5qf/Nrsofw7PL64XJ/xCF+dwdVfaeY
8w09nE66thuSCdsK6GA3C5PPHI3CJr0t9e+vedsXfrpzMKKTnaSarKtq/PT0TMxn9UypoRKJmvj+
ZzZEwl71D5f59eFQQc4q8s2HCaztl7tljvN+Ig8NiVCm7dq8/UzUvuv9ZaK0HaTUF+aFDA3EDMU/
bE+/foU0TNm3NUPnYyPG+PErLJQW62o1cRTX2JqQnOK7D4p++YSjD3Dl96spyb8sJ18cl9GQ2bEL
/LwZGQLQ9RpstzPgCntEw4hljMZ9v5KkGMvhVGGZcjvIbPQIekDE9th1sDNmYxIACRYkUuVRMf5T
JugvNxahKCbfMum2oibzvz+uAXbVJVnYQ+2ikTi5qklwCGpT3aZxHzgYR6p7iVX6h4rq14U3wPxQ
00rs0GiIf3ojpUixyo60RHwjtTLvxABHZdFZ6XiI4TCtfr/wf3cxkmsQrfMKNNSfL0Y4lIq+OeMl
UI3aDtRRvNJChU5Ii5Dp5ffX+vWRub3NJep1tiNUqdaPq6mzxSbcveiqCS5BKjOy3xEtChz799f5
dVOnDuU9giuOHZYDw4/X6UhX66aK60Q0/d+JRGE4CIkHbYIuJ3J66CuZ993vr/k3vxvRsapM3KOB
APnnp6VGhaMXgZ6jIVqmk7Bk2eMfSTG/v4p0y8b5YddhE+BgoBNhKN9uyNuv/t1OVzbCICgDYbJm
ZnFCwWNirrMcs3DaRosJeGaZw9UA2HX0irJnfcEYhp9xkRdrnJGLtUlEI1XWKWruf0zz+2UJWHOd
gwATE85Pv9QzSpla3TxAJlsYZqxMGVr5KtG1EL2hTGycURjJjkSL6BTk9JLnZCk2bTKE3NVL+i02
AJs7GgwWhHJKH//Tbf7LPnoz24tUPCQ0W5Q9Py3cMMUQsEj1cjopMZ+abshfify8EalIfkUtUAji
Ic4E7hHqRMpACXil7M0LXduCAvFJM8ZijeFpINs9HOQtqSjj6KloXUK3zZppdqulYltMNVlHN5/0
Qw11e1Th1LJYCNCrIv1ESQhKbJDTYfHnCVaGPxa5XDng0SgA1WpuEdiEk3gYgeR9G3CYTesWglni
T3icR7+SScez5VkGGCWLWCvD2WJGHd5u8wY/Nk2ZaOJDYAu6TI0Un0QlKHw5j4mRFMcp+zAkWsji
OMJnM4EPho7KmgR2LAzTqSSyuLejSUEZH6p0ToZqoAIC5WGmL4meTHexqEyd9/s7+ufvhU2OOp7U
LZMDPAfun1+jGSTPfABrLtxl5C2QQZV5yOL0/h+eT04MP92fKkM2xMkG5b4FPNhUb3/+3bOTTH3T
oQ01bVmN9ehNkDGJ2NI0o/mVxXgATN60EYFPUuwtYlJ14DyVUxA3t5S5ABFY2zXKXp9C7U4vQlLr
Q92KTku7+Fka7ZVJFuCyoEi1R8RADlt8cFnSGxFB4cGDCZsvcCWLPFvJI+pOBDhL449d/LrIEAbQ
NyGcxHWqQzYYMw9Spvg2tvO6nOrkWQQt2MB2TMf7WB3ICqLcMW2T1bwJJeTBbhFe408EbHvbnWK/
LgOVnAID4T7U1GEPgTxxKrPUmxX8R3RxBIJSW4d9oMDBV9BsF2ozkXNC3iZN7HRkRjCaxhknEN6K
LCJZQhB1v48EkdRBS7i55dNKX0URoETyv5vSlrD3PymojEj7VZY3vnS01i1wP/DkU9auBEVRVUbj
I/gpIcuHqwjBClA3+rm2wnfeowo6S0OlIGXlU8z0XAn1pGNuQljKQS4khOWeA3GuLrWKFUomKPWb
2vYtwb9R3RrE+mlI526671XQh8ceBhKtiMwEpEKnxvpqKqkpedQE7TkYyB10SmlBwhtj1XYgIwFz
RljYn4jyqM+SNmQb4rrifVEH2lboFF9vLNNvlEnZsfjiXTGrEKZvcv4YCSA2BCyrjReCoUPcJ2nf
omB+Jfdz5ijZj9Zzwx11iVA1MxTt6UrD7MSlNErKSyfW0pr4VhDkWfAIOFk+Ab1F/rrIn1ISQgSO
TSyV5iLQIS0J2ibjJLPwpYPtPMwIGXZ5rmmXypLGBix7SCN6SGh6crHma5qNEju8QGG6whokpXdZ
UH3Azb2PE9rDfSOPCIIAkKE8QPLDKEWRHkHRFuEqCGXZr5JKPMvopW30ExNhHZViw//+aPD6O70G
5QmVN0SbVOkvRoaxNUstJrckeyCBAhuKRCQxHZ0bsXPZtVpmHT0rmBBr7bWC0G0ly+xyFMhpEDhx
3Bg065NrJJPAtuXgwHy5EZXIJfcWGaxVaYm3kBWO2LRbWMlUy9gxQAS0iaCiIcNYccoXQVwBCcYI
JqkgbHt92nLMJgaziV8GkPKoSZr7AC2iDbQd3LriR+Ly2CTaY8JJET4Q+U2NwLB8CiYPQFZlj2xc
tozDFkJRnvpZ3UuwyQCDfsqJBVctLzuIZug9p2NVtrh0lyic7SlVYickJ8GLM5r5UDUaD7+Qegt8
FI5yE51ATqKVpjvlQE95KGAPbQwrvK/qrj73cx1/RoMOG6PM9knXAkNCoa7nMrep9lZNy1tqNGgE
0fkMrxQen5bKy20ShveG6NLnZF4M7mcVOdtCTgwdQAxa4VGYy2In1qrwlATLUZuMEXpA/CItn00R
P5ihhR4AWe1izvA9wgObFDSNfvAMoprqRaoZ3NaFN7XqCwjbwck0+SgJ7c08U/lJsTwoBjSqXJyA
SU+H4gb9wEDwEAqSstLm9KufCQgw5RdLq97FKH6wtFFD+Mz0Ke9r8xaB+kYwXs9Erpo/KLUAPC1X
U0xFBDP0P2RJSG2twq1aFsxfkjbcV9xjWRQgFpcudRCiRuLFuy9zxW4kVL3yQAJRUyYhymDpmKkz
39DCuCVKwj2VIA6qrKTNU+loysqZUXhHV5EpE1x8IDxcQdS2EwE/rmyOcJfzUmUwCrwihEZcSBbQ
vRoHW6dUBucRZY1aXbALJbmGo766hXdRIGi1N/GckMuHUQUYpkzENUPd8ojkCoHCCDhEjr8RE6Fu
qN4AFjc1VAM7kbTPlMKjspNcmD47YouetU4qtvCUq71akgejAmqUqpiPPgnWWqiGY9pKTKoFebpX
BXTHUl48iPOwW0BKeY11q7kxZzqyVttThc6E8eXSMp21atp1i1S52WiRR0Iw+yC1z0UabNsmC1Yx
qARbUDGnqjSLaPVZjqZNihs2t4HUYLZ3mZE9GACUcOFIIl9MblzrZRHgi/YPCYlbMBLOGfUXuEUF
dok2ntPE/KBNO+AniHF/1VrnAUH9aGXEZIPMjlgUxsygNMzJomk115LT8JBU1YeMYq+OUnNL9iOU
v6z4MgXCMrh2/MVpKXLULBA9E8/CJ4jOYteAz/NN1cqwYHTZAwlyfClyZFHdCAxjKxrpXS9Fbhoi
mE9Fhon9qhqxCHFPfJNJfeOu4/Tdt3N8IMTM3DTVfIkkdS2Nw31eVPuury5Fi61+muozKlvNESKI
eHJlfkhzFnqA85XNMjQyDZ45AZMYMMZFaB9kmOGjLib0PtEvTT1ccEYgHx+nlY68nKT0g4Ljivtd
xSLFudPEUwc+5pSkzLUEbb9Mw1mOaja6friT1fQuNaprsEDR1uhZrNNx+CqJ87MBdu2jkJl5A/p0
IHfBxucDYU0Qv+Ae35TQikwaDD4hSlVSG8qWaPFcRsmTjXuzDVfAX9EgwMzYBO10Vgrufl9iIWFj
8oXn3YsRAgEwJnUF81cl/K2I0jsxxCZLqpAtW0XxYHX5BycbTG1Ny7A8lZEGNXTCuBcXtcfCO9/V
LdKQhgG50lsvbOAak7/lNUCgh+4j5CWOdJE6hXA8KZbFgzrBuZQzjenz0p/HnJuS9gEeH/B1+PSD
m8kkQF+3dMw9yzlwiiDxByvG3J2uIpOkJXXm73TxJZUt3uTaKCLBzd9GwTKwFRSfZF2AXkAT7yNF
tk0VmkyuYgNoBwX5NJJl4BBXvaj3epbQGJHRdudW9YaBcDeQnXxMg7RfayHcJ5wytSvMwtNQ6fEB
PpLh9FVwR1hT4CFNXGV5uhFhkRvhOhhndx4qT62lXSxGByNKPNFseBsX+HTHQCD8iOwDtwsUb8jq
z3iIPnQj3sATBxuLWgKaSmGDyjA2o9Yww80bfiKnX9TIQInSqAJWsOirKooZ/UKL0xr5ZBIcoon3
taYG/lS3K10RHgNObSPaViZlJyoNX7Ruwp60cjngf8rZsG3jEouCsGpEObIh7lt2qwl+mM7+YJgn
usoPYh58JoXqa53m0b3x1D72ytK4H7X8uLRMqJY8fTEaMLrK+FCawF963rAtaerqoBLXCEbWV8zs
RA8z86ceJoScK5iOFUbuQYHQQur5Ohg2umWRtHcJXJCkQytfROzvzKTW1sRdEBcKPjiyBcKxua8B
5aNdr3yTnpaN35mCRygfxQ7tkjGJ+0wQL3Jo3KmE3zj6JOyIbSGEVkwxIM0Y+YEwo2rLwh10pmJV
aghtpQ7zIbII6zWm+YGvf0aG0SlIjizij+YECxdqIH0a7oai/DBmTXCMMUn2pUlFTjX9RAL7yQCV
eewXPVqTt8tTg1oZlppNrhShBHMgPMScSq5E8L0TDUf3xNgMYn0xdeEKLdXpWpp0k45qzzABcOD4
swfDeBUtpDWxjgh8NGqJ+eByiJkoOuCtIZ8Ywwv95re+QzwTIB729MK86qMExkWS/bIgLnxapmRr
5so1Dc37KBJQKan1mfnNmQlpeSfKWkMY1fKqjsK26SposJDY3UwxLlMGQdZog8DLw+okpDGipWCC
/6obG4q0FSGRrW9NjcbQQ8tcGtfHOBhu4CW99hm3nMs6eU8bFH2zEB3LKqPe6sj+sM22/oJneM4h
hdsTLR0GftVjK8qkzs3VZ6mMZ6my1E1lzsqDACDMlsdOw20UIsmW2mk7jMuxMzTCeMCs+VqYIOOt
59ywzah+S/J+L2fYMniBbWs8ea7CqcflfRUjoWLjOHDf4YWKh5euAD1R5DP7HOXIwha6Nyxijd1c
0ot1EJUfQpdO265Dw2lE8ZH4hGPRxttxAOhZ5Ym1qsqOt86MZkFQwf1LDQAXyYSpW6YSCRHy0niJ
ogcusVWSbSX5Y720a8Oc2M7YWWyxNrwZdf8+w0SKNwQWTF88lLnwbdFq8yQSgHkQzXrelkYt+3nM
1zyVkuBl+hgeFMAIeEc20SivGAwJL0PBhQn7WFk5zjtCX4JVkQmnxCx8s50fw6F7LK0YUfOMrMVo
VuxmrthZSIyw7Zddey57+YZ3rvfKEniWhv0gnRGgaaS/MlqJLr1lXMtkUh1taU61qD3PhXW0YMb0
uShtGpNlEkzzZkIevSRsH0hBfZBiWAS1iWrUDC9gVS55D7MnXeIXcahXhKKh8dfU/ZAhqi9b+TaL
3y7L5Jl1dZjEhmMJJxhe1X7UwfsTSsNXe7gxSO3oY2ygB4GsgK98Z2oEqTi6Wcx7+BeDVw/WJs6D
s6QWOOuMKaVjEmxQghPFMcLjzRF0ZZI3SRxqyRLipCx9ddV0e3ZxiOCU0j0jMyps2hKDNRuWsMiZ
tRwUkzOqnJZunYyj7gtj0/ROqo3WAwfG7t4SgyhzalFIc1cAasyukuCmzGy0w8udhvU9vehxw2t6
7rBvrOGGow9thfQM3bD+aktG8bbQtJSMNWFRd3LWgJyX4k4VtsFEz4cwXU3+pJOjPQpDPq0FMRrv
OgVT+wqr0/SIA706VsRRBI6ICSLzyTaST0HFJN1tpCHQN6TloXHX5NREpxYi5hFbsnaqXrqWQ9RL
+17rjKuOkekkM7XDszYfFzm4YhQ+kxIovk/TpLpw/NnvQJXN70qzHEejURB1yclWD2cy9aQoSTIf
lUj3MrFA3GGtQt5AqXPijYazJucEPtHPEloOC0l0CITwOqk4c3CHIqPMLnj97WzBVHGTo+kFoMpm
RK9laZA8YAXYc5lgqxfSwAmDNngHcpUeI8jhZYIfKilFBwew6c41ydANhN9cDsYNoEdokGk5qvwQ
AC9R4N51tIa3TDOG24WgPK/QpxIgXLMbegCO5BnbbS3218aQXwqzejSMm/F6JoFiEqFGBmCL6qJM
1wkZZhw+sNQwrVp22C4o+Y3oKUo1pKRSIw7rnE0FVbP2mM1mdp9X4TM+cJmbr4KrkPLLqeD3XCPr
CFAfSLi0g7KACzQsBB+FYR1hsBiga+Uh/PN22AgKQPVeOXYLwpJoklGkKhrEwwRRcDxP91El5MO+
n/rijQNaSEB2Y56gttX+FJvZJSQyxSFqhdhVAFsMbccLnUp3Ds1tNOrLaRpagqSbcAbspbOxJRJH
qiRK9tD8tHue9Le2mU4xZf2xsG5yaNPC2kgUifDAiZjWK+SJ+X7ummXD+5EICd6w1yrnsJcRQ3ky
cDxujcV6WsRC2JqScQqV5Om/qDuT5riRLFv/lbK3R5sDDseweIuOOYIzKYqUNjBRqcQ8j45f/z4o
65WJkSyy1LvetLUZK4UIhMPh995zvgMVob8oQb9sI9fHWObkrAhObwCfWk88gpIUJDym0XaMuvzR
x4/HSTxXD2YICx9OcYQ7WXrHqatBJChnvK3gb31H8OJ8V4MaPpOiIVdZZ3+uETZdkJCT3UAV5kCu
puQKi9/AmYJxOsRM9LQ1gEbfZbY7kkM9VQo764gCPzKZ5rdoFt2WBJiacdbYfGPmi00X6h40hvFb
FdGG4tHZ5Qu03Ert6IKRBYa7usqPQwG/D2soAu8B81lZqeFRTho1X+M7z5aJWa3mNL3mTGXuPD1w
TrQmouzK0r+jkeQBS+hRDHeQwx4qKok9UU3fvRKBXWAgeSD/GxW0mz5WkbFJ59nd1lMVruucs1sc
SbnJSt0me/5dp3wIG0HsRW45DXSimf6UlIN4tBXpwxaulQozVvKFlgham9EBjcr43QTNOon9Ev26
Ngzdr6OuvyU+lz6YcrAJpkGxAV+KBrNuCDofRNUedKXczZRDR2Ezz0AaaSe5bnL8yxjr0C6WEXIf
GMghVvAwfHBFqq6KpL80cgsAjFTZl4ykhC9Fmyg0Xe2omTe54psVpc0O9q384cGZZiQgJ7JDwrj5
5qX1PN0wtM4gWTaEQ1dLS5nCCOckCaCcSHg2Qns9WVHCgtPK91bgcTTnQnK5HLmr5n6gU+S53QLX
hgzi3pU4wgDv96D51EE3DS0Jg/Y0z++o+nXYYWmcBck7VCEAYThae2EVnMwoboBcBES00I6miXsy
OzO2f3TdOPB0EqkUkEo3Fw0E26YZn0kkZtM3UwCCIKqKeLoUc+fER9ZgG24JS80+t3n3c/zgsK31
LY/PCvNUBa164Ji2Bu1Ox8Ts4ZqQLw1ThpeCU1LrOGH8QIKU8xLiOLytqezDg/tzbtDUaZscOYdq
m5ND0R6wQeK9zAD+DyfbH1y5C7BEjYeyy7snCG5waIsUfMZhGmB3L4HdDPPpeLhGcoqsSTdrwk4k
RvHWmghOGBud5deytqfbTPdJsyMRSB6iYXD8daOigEKKBiON6ybX4gUbp1jnufDKH51ltDYJ9mSd
bGEd2YqZmMLlX4cjaQ3NVPb1gf57PqynyBHGloFhTkyHJwxaOkPlpycJfNfbJrRPN41hbair9+Zs
3Gl7ovXq1S85BHBpjeR8VffTmI7PZUKf2Te/G2NCR7AF8kR2YAP5dNVVbCe+CdqHXvLdTF9144E9
v+DX/hJxfCXd5IfXiRmZ/Th/aTPYBR5tR916pAfONOkorWgskMlFidNNo7PRCZ2VpVqPdnZZudSU
X5tobMK1QLK4ssLW3FGuwwYeJDSbsPkj9r0D2QWokjvnunQGII6EMofgHm/4T+wHeuPpJ+n36rMw
q+TQq+nF68AIJNHsHmqO1VtqJVwWkF7cU8lnxbXtevzE9CO3bSMLGnPp4PvZ3hZd6dyNhLC7ZClg
3A6nxtH71h68iEgqPfGIOHUuL3tQ/i+hPYaY/hKydE51O+aSpsIycidDDc7jIWljKndbpQ1R7VFH
AVC6kjqEArHvaeNk/h4+tLYv4zrR5bauPOXDEK2W7MuxdtyLIjaANxBVRswTC8Zrd3IYJuJ7czSS
NyQHuM7BKmPyeGyD0XqAUTu9ModQOBcjee7lkZ83njFAWda8CaaOz+26NZsl0hDGrUgnQmJg685K
7zgaT+GnLtOZvEwnwVbgDAb/V7MBeSshysUkWrUi5KQCjoNskm43FTh8d5GyK8Hu4oUeHI20lITc
zlo+pHJszAu/w1h4EHE2jwcvV2lVr/7aJggx7vOvg+PU8a3dyiS/SmvmNxsx9m2VrGQVtsCDCa40
rnwHW+6BfxkDP1C57MLsiGzpwO7ehPYCGbTcVJ9UmfPKs9P2hjU8d7sGyJexlQzox889pvStbCZi
eHDZtofcoN7LMvoYt6momgOCMQAS8/gZKq3pYQCHZtaMjClDDpjXc1jER4Zuf/ru/MQrk2qKk/ZF
3Uh9w77dXcS2c0GGQobhwXfAM/eL4mGkaSNx7OdWOW+JvAUkZzT22oRCtjcKezxGLbyFZhFg6IkB
1lo5vfyj9xJjx3A8eA4Kq4UwUtnRc97G0bhrR2QylPNNkxzoNXOIHJpOXxYNOXiFE7MWVCvri8yV
dHwIKvOv80lPByv2WqorP1HUGwW8jzLVyYa1zBE9h233aZmfEMvKS3hqUp9lLr3ie22kets36jIM
0vRlCk19Z5i+dTe08Yj2dMH3uQb5J7MQD72FDcdQxKmjc3Po2GS4N6ysDaA0+u3OCHvrhM1a1CeC
do09IWM/stBI4OcF9YPVWJQvdN5svomeR+q85iuxSyPBsVP3ldCXJWnUx1dU2MWaUC+S1kQJyXur
Y4J0C00fa26EfZhbGZ8KM5huXUrSW5d1t/Yt+QSLF1M3I1nrJaNdwITM7awNowz9mDJR/RylsrxL
TfdZjnRwRjP3tvk0BHdB0JNdnnr6Nm8Cwc6Ad8m1iuoKO7JLV77zblKfGGB6dvxOONlTxpBtOhwb
CKV7suD8lxHk9r4alsQWEruuCf/GCkArkjJb4fWJlt2ujj6bIsAXWPUvTQoaHg3fYunFHzfV2AwE
2Wx+58oTspqKUVJTfXPjNA42Zm0RRgEznmZoIodyx9hQbjNVB/EGbqP90htRiL3bB8+1bdOcFZaO
DrYpN02wTQSGRX2fxLfgw7znyNbd85h5vCakuDP4l66kOTs3vWQExNmimE+CEbG/0czGrkdOIVDg
iuEPW9XtHdCI9hZuxikxXRpEpjO6BzoHtKdUI+kImYmCEJCWs/xCkiwgKQhhW1nq4rq14W81LgN/
qOO8mvFGAe7NE5FtHcQxIRvPHH2NAtwO4MwEQH0G2Mxaq4p91etRTVWYa0ayzxF4WRdzRHMQv6xF
PyS3xvVYKUGsZWVja+Rs8tA3IHw0Ksk9Q0efwV0UWPsos6jLgWlCDh2LeTfbor4KjaF5cXUi4VoO
P2Aq+zX10HykXAmBPgWENMncEMeCZLFj7dA1U6mvLsyYflUwC7W36zEm8WMO7LvJcscvVVtZPpjW
WmPaEeq+CMFA+E0FG3ouvGuaNN4qLYPDoDCBA8jdtQKuSiWme3QfxoKR6O4aJl8cWuNyx9JHAuGL
ZFdnsXxqTUV1Bl5Iwr1hEa6mqXTvg5gpPzy07OgTf3yokj449IlLFy72N4mHcYSn9ZgW0fwF1Rqd
65D+okic5s6w8fFFnOipWtskfejlaOJ7scJrBS2C17IV0atxrBtrAj+II5jSMM+Tfa/MeCPwu6+R
vYHUS2FK52FrHdJ4luAOU9JEqz7jhJEFLP3I/yHHgITttPgBO3lcN3XffxsSy72uS7tuV1WP0tNt
e67D3I6B9gQ3G+WPN8K9pM7NTtptd/DqhxUD7J1dG4cpKIajcsKZjqg6WdZIiCUpU+D99BdyfZIt
YpHHPE+/KwCv7COQpnRlw9kWl6Xya5uTAro8+KMch2qHcACTCEk8mcvRBmzIptBFtaZ3Ml2mVNyE
TU/RPe3u4mIS2f3AoXnwchywZUsRYfSMHCXy1lM5wadcKU01HOaGji5auDU7fxjCC7QcHT8E26E/
+rx7c/pU2TA/zGKEMMr+uR1GwJfZ2CKXEv427O1PrkhecqgQO+WZ4YahH3642HzszPRAOz3BoaW/
Vq3ZggXNzB9GyasolmNsA0jUj7NXjeaqiheybd7OOl/FkxedjDn3n4I8wGshXB3zX5gJ2+RATsvG
A4m16X/mttdLhHtmUDGXS6z71BLwbi1R7yFv5lUTEU7p0zGj0U4afFt7NI2WhHhGwdGFt6TGRwgi
r70lSd6mtaxtT+zpG1J/LHnzxZI8P/uDWJOQVH2Kf+bSs59uiyWrnvzAcWcv+fV6SbKv6K9chSbp
9qUgz6mIoSSaretfdAXu3kiBSwOmrS9n3dePKqA+zelGPhsOMV3aOJW6F9ZmSGDo0Klei675Gvcq
v+17hXcmyeMTGRvmgZS89jHwbPOiqYV3WYZ1/QcNYkE4RR1emCYUhEAucbEhjB1UXEawZStjssAo
jMFOWKxVl+SkzKHZ873luFjOMQ+oJAQsK/ydZRkKtFyqutveKYxrL2Y0EVLTk69RebcBIsttZtLv
ssIZk9igs/JeWNU3T7bFZZvxJtxB5yoPblUC3rQJP+om3b34HZN8MFX0oCuHnTknRHii6rrStLLv
wzFi+jvnIZm3A+3ckzHQTlxOi0x5ymEb1PByA+FOe9oh5skdM2MVBXyDokFklUAvwi6eYSBypsmv
Vo3W3qkk220ZZJdfNTvNdOCp9h+akugDCDH5tIncttVMKw0AlpPJHhBn3ZYkDRpEru626A942mLV
NE9Bw+mStobnN5tBQKNe0Z0TF1Nj2KeQdom1JnXIfbRDS/wZedo/dA3HsUFHtnislANpybaNxyLu
wbsWLoiUbgaH5eVXE9XVnUwUyM/AKe+NXAOqrMJcHh237hta5dZMeDoDsA10C+p5Mekr2vfZVlET
QsumVV8eM6dgl3eG0KRHHTagxYyOgGrHgdezLlVVfNeyiKAIW3PwGNVd+qdMA5+5icG7wPOYJnSd
YNkQbJWw5ONSkE5axsknq9LYDVG+WR6ZfbXi+Gu2Fx0o5z0bGse1TM3ovCgZR1Surrlru9mlizCj
43XoIqe6L2+NiELhExg5xdAH9RvdEend1FWENdKezcb8DGILeaVOnPDkFQUe8a535MEqaC8Iog+A
iUUlYw17GmDdRUNFZp1p9+EP0SV4fi0XKRaZdSdLFuaLbMf6RFIs+4OSE5MKOV9WPnO+MBuKq3I0
gidi8l4iMm2ZujPfThX72BhjBUvd6VpOIt25lQGKK3KWAtku/yB17gg4Hu6Djy3a7b/ELHIahVNs
EYMR4VeL8VLCG0+paaqKtHuUVcWNQhUVbhGasetx0D5AOCb624oRv/Qygb0AYGxvhuRJrhydl3wn
BwpWZHj2anDc73TooOXUxb4lUnobwSS+ypKhWTcZbm+KAjqBEqKLMFGwJI3ydxHpEcBkwY3JyfsO
Ng0hA4LJfV6b3VMC6/Dol0HYbrKubg69ZeH6DxA7UOcaK11P4S33G60QmruLdEom9KXgjXYzZptd
GmkaxGQLFUbUVZuZSYVx4Ys5/zSUlJ0bJx89kz+CpyHD9dbzCZNlgERM2Il9lTmsy4SYwxOtLmag
NgMfsIKG7W2nuEuObVhwPOdvYtuySTMkzmsAl1D+V9Qi4WFwpGw2SsCNChGP7Ojs4W0uRpvwEH4t
9PzMgFwbodWkvg5SAQI1OQWtU4vsSYqr7nku4vFgyirj4OAV46oAGPwse8XQtCpt97khjmAB0un8
qgtUcjEK6EMrznsBcy1K5RAM6sYYxC13m82ZPBN+Q+BEx5je6ofCSmSTv0iSkVWixHGEwI8FwgTJ
NX//RVZZAk0Brbt46RcF+ew1cDzH3PmZuwuMobU5IrBnLQVn5xIECfHmGwN5l2Fv1zYYUXwK4MMY
BER31FOBiJXdcLolDM3jNJZMBfiATgLFrLIuIoKt0wxg0r7Mx780wr9l3vsPrLr/mb/vf5GhF2PH
v3f2/XfTv3z7lazD//qfXl7HX+x7yOsdi+oSWT+a6r98fYYrcO9JlgQ6cOlyjuZP/zT2mfh8MW4q
30Hx62Lj4x/8p7GPP9kYwByMgj7OV1ylv2PmtV5r5flY+EhMDFZIvhcfrXO2MA0v6RivpgQOUZPe
8Txij196lyPjjuiYm2N+dMY4/9R7RnhiMtPPe5VzwEIYlH6K22o4Cfr8yJwE2R4ZWrt4WjjNZNHC
oCav/dSUQXztGIl7b41e8YASyit3tMSDvx6x31qY/9mquxl+NJxBfvzj6lvV/gPw+x/fOnLr/lfE
6aEM//fLkHYA3+T1QhT8F/90mGICR5hJZB6vEJ//518r0ZT/tdhA6L1gFjVtH1bT/1+ItvNfykYJ
5eM+pFFHpOi/FqLNQhSgovCEehj2lj+ducjfc5Wf6c6xKS+LmlGRxPeH3/PMRJSjQ/aSiXIuK33o
7S3No5zn6gO71k9L3S/78M/LOLj8uAUOKu/z5Z6NFj2MANSSG5v9vWO14jOvKE4SsV039/WE1InE
YqJlZUEsR9EVA3HSwjdwj3mTRpYiqspea9pwUBl0w1zGYeRyoQon/xSlNOIvUuXwmvGJDrz2xwGa
sUIkAOC+n5JyK62BMRAafONLHpjmw0gm8echTSfkHghQkk2Ud/5DXOL4XdmhEjAYi+QC3j4pmHab
ejdeTwP6N51A3Hrfc3Dp2QKLL2Kl1+8mJjMFMaWcledgXjeFj9XRe7CLx1Cx1P61GlHiLkFw/yh6
OJBx0bX/9/8s1qWzm//qQmd7zRylqTm2XKgO+yddldc1XEZo+pQEcgtXDz4jahCEhO9fdlk6v1yW
74W+if2SKQnoA9djCf/67g3juB8kg28MAFgnoCqP2zDJSrJ+iRai9EQix0j+gzf+GSWBRcxVLVth
h7MwaPv2mY+rFo4dUJwhdEarty79Id6mGRvnqHPrtga7V6wALKe7MaVrzvm93E/aRl3Kc/KBO5I3
wtkNUBKzEfY1czl7wFB7fQM6jdXJyRYqosIttxn6SF3hprSmRddfIywoCRljlGL71zSax2ljt1l+
VceJig/hkPmgojDIXlKnwkmTQaOfYop9GhIpNO++9PWpakyE90NK1iSaSW3ovZ1Aw9/VjdPV685b
Yi36cQkgbEr1eTLkMK6WtABGabWrXpZNRuwIi6LFIhvb0VvkyPq+wp8Ku8pUJIO7ChMFedetz+wp
ExP6mTb5ihs8rTfvL5dlFb5aLtytxXAvPazuvJ7ZDH9dLtjWyGvXPW4T0jMhSDj1Z9Rl+qWaGOm/
fynzb0uTa7kQ9DxgH75ijPr6WnlXMftKaOH1RKKsKx+N3dpr++5SGlV8iwulI9eFIMAW89K1kZK2
mWd1c6cgSB4aDEHZGuhtf6lkVKJFb4jvkUlC3qPdJR+s58X6dX5XCFz1UAFj9cQL//qTem46pZiA
mCEXxkjv1E9BHc3wOcsK4Q5wqrHcfnBz3rikjS2biGcLtyt219eXRLiIyp9wozVDKv+eOAXvR2Dl
xfBVV01IYMRcw1sfnTTwtrFq+2+ykeljl0mFIMkI9LGeY/BuY7GE/KKnHB5j1+ppDcVDa/11Kv63
7vyztxctGgAMzM2IRebUZjpnBi1Rs9pnm99xrBJkAxrIazksV3//lryxXJSJNYtyB88tQVuv7wgN
mNRBIs6eYqPS73qMZr62HrqyKu50441rz00+MtqeExCW78bT4LGRAYf0rPNgb1oA0rD6HGyI0Ehs
5kDPyZ4mJtE/SdlXX3DkzfNqbF0IIq5N02rfatHxJnHQ+L///d+4zcoVOK45cyhIGGeL0Naodego
G+ypXMzp5EyYQR98tPDevAyGQ19xXhAsrte3mVASGwhGhQR7HgSNGEDhKS35aFHMEmGFqsL+Sjhh
dgysCu9i6k05ex9zwQqdyHWZoVpd9R4qqtCNrOv/wS3gqIZDzTSpJ8/eobrsUxkxcmT8FUF974Vx
5EwT/v5VnIX5oSyTAyGvsNd3gCgoo6x9eghhYna3bolM3aqYcr3/Xc5sjcvK4rm2lrqYZwavyOur
uF7nmPPEfTZllO8MgjP2dWfmh6CW8/XkpOFB2r21nnMq4vev/MYbkYOmcBTcIOzj8ux5RWNDbguZ
wsy0WprHNHx4Yllvxl1ia59O21ReCccxnl09goQgrSK5e/8TnPFMOR8srmtpKaGowOg/ny0ywlVE
z3CJpKgwaslvt/CQpE5yb/CePFSkme/bXg7HgCPGifCE6piaOGTnzMUPlo36SoVM/TuvnYcPNpk3
tl0eLj6eFCYWbftshfVmGfdFTF6C4TbmTeo4/V3Y0nBcZ8jbL2n1V83u/Xvx1jrg5bfsaZya/vZu
mQribAppgiJd8vRqxgUXyKWJTgh9vFGmbDcxjCN6yp5+fv/Kb2yoC9t2QVTQ5WFneb0CfXpA5Oii
jKLVy9mrkazFahxwL9ukQKStE2yrliyg374qa4+yW+BS50R6tu4ni3ZuNjHiq8UyBxnr8Ms40NHb
NgyHpxXjrZ7MrWHOP3pLvbGxMUJgVkHlRHj6z+roly5UMzX5SAQPkDzeVmh2krI9tEZtmbhpivoU
FiXZIaEjKkCsnL1OVc/I9yTz3vhTdxoDLlw/egP1IASMyyAJab+HqOVColjydY9SnBAiX88vcU5o
HIDTug1WKhwqcLCZXWdbaq953JmZ533yQjunOz1x3DnQ+FX62Fq5pjFNiMGSsOk05cUCiiaAl/Sb
gww5Z25qWMOPljdJDFqwQq+Tsbf13mqYUNC7SzBEu4j2objarVkwm0sX6v/UK1K08rG9ev9nNN9Y
t1S+4Gl4jm1c/WevI+kb5CKLmZOib3UXQYjXPTGzAZBWU0Z7xtn9Gum82MQDJqEgnQAEjohdwqRx
EC8HHjw93Ww1XpWjp3uYfZH0r+tOWDeDHCkw3/+4b/34rrX0eEweM+t8T9eWQsc9YGdH1YtEWHTt
lmEBgUTvX+aNrZWOFi8NwZ1xWeWvHynbbybNQuAMFlXVZsiZkW+s0SH1GG1GzJCv1Jcm8kZn43Ue
+tjUFR+cqt/8ooC0CMCF2CG85e+/rPJuTPtYa8dYOTTIn01Lt+vEt8LL97/nW2d3aik4e65tsXep
sy9KBZcLCmdaCZVydnaGV9kUGMf8gDwRTaoWyTp55R9R1Vp7ZTXxzqun+NZqAUwAb7dI4SGQ43OE
1xLj8IzP0YzwEOskMz+4IX9fpzz0gIaW9g3bzU/P/y83RPsijbuU92xOpMWaPDiUPJVInqpyDK9n
7ZtHHSZPUyecD16z5yQOXnI2x+Hl9M6VLe/n33+58miEdY7GwaCH4uAMSmqY21aoborBL4+zsVj3
5zJZReHg/kkOK+7RMGwRjIjy0hnpA03GOP3x/u/299XBR1owLtwRTus/GTu/fCTCKHRM7gAHKAMj
UF6O0AEK4KPvX+WNvcFm+SslPW68zZb7ehE6gz0VgYmNb3J6kKATM5qapj8Shnqw9kAr5tuRqv/L
jCynWjfJmKzCKtebNhalvcuELLbYRP183Qw1CWBxmd1Z7uzuizq2kf+H5sv7H3h5q7+u7/i8P2vQ
haPIw/v684L6w6Hd0SMYx/IFC2tbrTJhwNlWU9p9cHP+/ta16fKBo3QoZlATnN2bMLdLw9Tcmzmg
XOnnJovXSSYfay2cR0yqHDWIAP3gC57Dk36uRW/ZEGyP/QWo3Otv2Ob03ppJ4D32o0eyEHD3BIrN
2koFii+dgp8w8sgkK3H2CJsjM2UlCWFlmDjFSwAdeurfv+WU0jQ76TPwhJwdtApZTv1IcYUWrRW7
sJ7oRJF5CSZijIF0v38xa/kBz35gmwaQbTFXsNiYzw4dMnJoEPjcdKsw5H0/TsiRZDLVnEDwRfrp
obQMmeI8p+repj5RJNscvCZqtEDbmAmjxN/1nh0chaUmKOl4kveuM0fTM9HDFWoSFCbJjV8Xfrxj
IJzHa62cyDy8/zXe2MqYVdKVoV8CcMo623RzIzTdtOdbuIM53g1JkhzQtvr4DYdmDzkmu7KCHoI5
rbn2g1X79xcbuwadj5/Nc27h2aVhATU0Knx6NYgixNrigPYZzQW8dEK6Y+Nu8RtdNkmo1A8hx/nT
NJjJP9GZ/7bP8EbVwIewJV1aepmgqM4eHQ12b6oGkw9hF/GnsU4UDZgQisGkHr22aQ8D0TcrGDTd
tp8NQpyyGmtwauqEiK92WifK59QWVJH44DD0xt2BWGvTNfOXJrs6W16xrgQQpRDWRWjOX/qxS5xd
i2XsKoYcOO/HyieYbYprKhpfSwAolB7V4/uL442tnd91aWTDfDIpKF4/4doIWr91oROhh6tXLJBi
Q5zvR9XKGzulY1G2wnFV7rIMX1+l8LTuvJJ9ZAREUa0U+dbr0kpcrGilM33w6n7zYmxdtCIYlv2N
yFTk0C1h64FOL9FkxA3xSeSsPI/WZH7+7ZtHz5O7BmWUN7Z/9gOmbhorM1yerCKoj1EB0CIVWfxB
L/ondvZsGwKUZykoQ8waKNte3z03iwdNxCGbno8xtalQQ0OjaOURQVL7FXRHZB1d3OYbncELmUMz
QR1vhH9YY983q6HLvnk9vjvm+O6feRwS/SAccA38Y4sUoVw0uNoV2cPv3xwaIZJiEcYyoMHXn9qY
KDy0HIxVNqGJiDtfr7So7A82t6VeOL83AH7od1qmQ2vg7OCa5eCH5yWE3Ch6Z92yo+5j1NmPsozc
S0617f/gneDQTeNnYBi24KRffy0QEVA9fYvjWURDtZpq4wliEGrCmXCdsEEEi8UTj4xDrmuYpcMG
u+7MiHfESVuhtjz2oyrQpHr5wcGQQzZZY618iudjachL2+8K4i3RL3xw9H7jOV+AdRbrR4A6WQJp
fj3gW3M5mZUbkFNP7US9So6RoQnf+v3fnHkp7xiGR64Uyynml4Ni1CFCUxlFb4kR/9TMZF24ZvMR
2uutB1yB8FWcAni+z19oc5jGNhmMzGbKADfA5AA+qXyZbFDj4Ux8/yu9dTGP0yjri4EfStbXX2ma
lcibTBsQ0PLoEol9cyxbOk12GfrH9y/11m/EI47chQ2FF8PZb0SeZT3CquSMpwhvKsymBama23fv
X+WNk6QDwcukM00bj3nN6y+EhMltMEmxgJHbrzn0NztwHvin2vupLTbJENe/vSoY1/C4eAtTmbrv
bFWoNm4qucQgE3wFUNCeqhvVGdMHK/zvP5RSvvQUIu2fJezZfoPe06T1wZts6AU+X8Ml+y2fTXdr
ulG4f/8e/v2X4lp0Edn12Qcoil7fwz4B4240XItaTmA8RtAW1u38wd72RkFEf0+yIJxlsVvnvMlU
RxrrP2ZxKHHG94bQytVk5tiCnXpEMG5jk09I3RVpmFwvUPQLlej+QB+apNtwyYtJHOJXmv57OqL4
nBB0XNnWnMA1KAL/g6PeG7ffsSDyUh8CbKdeeH1LsqGUce6zrFrEVBSKBPvSWCLZPZOB9eX92//3
JUzvYFHfILOgRD7fg3GD0iGBYbZuhQu/pWD4p3Hm4urBSMSrrwkfYm/s1Adf8Y2T5Ovrnn1Hvwv6
qQTTsTZCupyqkd8gB4EKM5N54+Kh+pQxJt2j2DeOCGedG39Iv+WpP+OsN9JyN3RAITRJ5d/evx3c
YW7u67cgH2yZOVGroIQ4hx3mjmbC7MMad0RUV3etng3jUVTAQk+QjlTyMBeDRehtGJp/ei3P47qJ
wT9u3KZLqjtVDQW+x8aAPucgqt0lUV9TH8AAfWD+59gHfviMOnq0xedlu6XaCmQ7QP8KHYOTsa/I
s0tQbpZiBvTBsSQCRYXt31h7Xgo2JSFKND0N/jyrDXMuJJeuJ8l5VPNsJpsOpBnFAX7eH+SwO/c0
zalu53Hs72hZEUBShE3xfSjNGM1tr7CKMWki0yeY5KTWfEqt1vXI8r7MXFqhvGuXWW5XIpxdIRDR
TxB+smjrN6aLbz2YSyTBCLUvfD+pASr5nkHG65yO3yer5kn20J0ggqx9dekGaahIR6QJRc6vH2G2
r2Keur7GDuUEvvm5hi3uXSjO6u2WQxoDr1hMYtiOqCJxifSm+dIZZvHi06wsOKBFwt6l3JN5I6bI
QN9gGPYnBsNEbrYDx33TG8mLzv0JNWvLWTnaYjKUX9y6sP9o2yqzcJHjaQyDAVN1poZhX1SFsZlM
ASqMZiFsnrB1wR4GSJC/17KvnpyOALOZOzwGBOnCMKrJOLI4rBISKFsfmpd0850qEnTMVtJ0NjID
bIQr0wy8+zFiHkSpFFUjQMLIHtZGHEWgb5o4u8/HZHpukWw8Tzq/kwRaHJvYacytF+TNj7q1zO8p
bvGnwDfmW4Jny3Stk0794cHKwKtdGSHhSqKocKzZskow7kSQd2oNBmld24g1N60hFUNzrHyfzKF3
6VK7rfmZHoicTwlyahT4bjKYmzxyYQgpwCl7z3IwI4yRHqONNXREi+dDZd26PLt3ogG3s4pNz3jq
iLv/nlSNDR/RC6MHyX9rrvXUNvNaBKPtYJquxq+tSbscGJ6B17/GCqk6B2plbk1AXNPGlPmpt92e
deaF6PRZ5qGzGpQTPOgxs6wVvBqTPFkH+0kyie560HH2kib5eJ3ZbgeKBmjE0R1NAtUyzoFzMeHW
pjXYPpRJEhFL1ixxvLRm4T2mcjIvdFk27hZDIliUSpYVOUwmptCtkHOYbH0EkQjXg8AAR+H3QAnt
DtzTZqyr4Js9zdga89xGdjLrwInWYuG1R3kV7SeAIw7m01k9qMEgpSjB2omfCwRliN7ca7L95IXT
HwUJ6V+hHWFCmCvRN7AuC7oh9Luqz1meFCUZ7u0Aqovx5Uvvpka4rooYHEkV2t4MNkrazn5iSERI
9ugXzXZyYp2DpKrZVGrfnPODMah0eQi1fEqbtoTkbGp5wee1ED5BiPoTR2DxyewpNle9paBUABEc
T4CNXXczg1PEYD/m8Y8ScGW2coURPINVLS8L7eGu88fA/yrKYni2S2DGK3em972iyTWSslYaxBPF
1HqAOPw+vwEnWtpg16zuk5CSTKulR9HjAMH3ABIC1nBnZdEm6ubus6jxXlAUqPZmNpXGezIr64tL
pu1tzJYNlaCN+3u6AfOdr0O0PQWyEQ2gZJZ6j3CB13UgtT2cas/GoRTrxkSYbkKzKdoy+47QPRo2
2GfHraoS29mEsTHewZ5UL/WQtTd4knD5VPYgXsa6z9yN4Y8pyAhRi2Td8ppae00MKLFR4kkniy8s
tdvwDmVXDC4KLYiz5jlW3OLKw4VdltDJNxbTmvvRk3QXTYz1JAvErXsC8dc1G7u2+6us78j8VfZQ
jxeB0eMlEUmcfQoxSXt7Wlz2J9PqOugPdZrcQw2K8NI79NODwPa+gXNIn2Lddw82OMX5ADTegurg
8nSvUFd1TyIqgp8bEEaoMamvG9fp41UIVpP1IY3gz3JS+gmyh0wfHDlnz+zcvncpbOpkkIhV+b1z
gpQUl96okSSOGoIbj+8jLqD5/1F3JjtyK9mW/ZVCjYsP7JvBmzjpXfRShNoJISl0aexbI8349bWo
TLy64aFS4D6gBoUEcpCJEN2dpNmxc/Zeuz70OBitXTjn8yMs0FruOa0yYem1zIxro0dITjtIgEyC
0FgR3zHLQfFqthqEX6VA36bTcuNMqbg1+tT8hqlLAZxbKv2sS/JgsdbQfD5HXpHDHnYbHxAIZO2v
pVnW/W6oluFasGlXVx5jzLiMCstP7Max76ZqYN+aPGe0Trb2AV8UTlreM9kmjAqhEXKxCBMePio6
lsSUNaylSWFrTGktfDYKbEPbZHzWNtBhnQfRNy6QOnxzUN4HEU5WuweNIz4s4Uo2ObyY41Dg366c
TFxlCy+cNgbmnYRV4N2SYd7ZjNUNA18Zj6A+ZeFq3I0gioEpeG72Y3V1jY3ZXew7Kx0s3GPR0EKX
xpC4M0Dn/3BX11nopzk14PQm2uad5qDAG2W4gWMyhH3Gjh1Buzs3leF3HwYn6Wc0v26iDDMxvjvy
0cy+Fp/XdYYdIH1XqWSoXfOdXa90o9dsccRxmhwmlywOmX8mP9v+mjvRilvDZ+PYaUsHD8qymNIq
M+XfM5pe2Ls2DcybAdankXSm0d5n2o2IBVPeZB5t8D7ZSVpz9LnPwgxNRY6tSmrfZ4HpyfplaTaH
Xerma3pXNRaGShvYQ1JX9sjj4jXuvYL9SZZkhNGY2CS8CrHdmSuJZeUqwySFJV3DM5n69IB/NIcQ
IWiA7rMxrORNyp179gYMqnQ0yR/VRRo8QvMtSCYcSFTZAXGsv1ETormtl2jkAZ9dc95Z3uJ80woQ
ciyo+Yw4qxXRgD6mSwsUS8jKm8rIxiQRFfadP8ro3iim6X2XCnHnr31GULsVEL848vba+KUqygFL
vR+aAU6kwo9axuGMxBHO0qi/UvyBlOi80i6wpYGKwIiTl/Ou6xWELmqV8R30JftLCeWMRWvVW9ah
9IO7ahRNHLkSnJ6Egyq7PvqrGH3IcTbTTnPVwkMWCXAqBpuw5Yc2GcTxfDHng+No6+ThtZr2wjZQ
wAx2bh8CFVX9e380VZF4kz1n73k/BJbQKUvbuOU9rHZlZoRfFl2K6qoriqa6rlx3nndhLgHqBbUY
ELNUZjUko6iK8lx6pkt2c91acRf0EgKnRftsZ6NDGG492ac9211d1vveqyIn6WXfTEcbBE14xI+e
d1cqLErqBLMYsoORml5xjObBRRkl9QTvQJK1ORjFY5vbEWx3pgzVrhoNF3wdgdIfzNbB4uSu3mxR
s5RkdvZTlJV75RWlTuQclZ+QTbn2Lo1a8yMWg+zJa1VtX9mBEjhbA2slcwa82FRGaMMnHpWHAcTV
gCA1LE6R5Sxw+Ga53G5AA4ZXYPhwhreObBLSa/CbzSqo4HD4Y7Dp1PpoBrawqlNThkGdOJHiuQY8
GGxcCqsGTjbWwU3VOrBrqKsk5YswIvK6ljF6b9UBtlg40+nzPE9ZQNBIRRzngLNv4997SJybNhR/
zQGJLqeIYuW2auBhe6m9bhdH7YBFK7R/sHuqj7xMnood1OPvgIh49Em6+qGzhEjPnZ0OX8wuau6R
bZeQAs2lP7bLXHa7wN4wx2NnQerNjMnfDzJjvs5sYLxxST8hJ6AzdX0zrNLIgOOk1rDvSHw4wasp
xsRdKArgCeBFPFTjZnAe/JqcxBbhGrjhQEJedEuIqElR47Tcd2lDKDEdOSJrS1k1JC/i1P2Igr6/
8xC1Q5xZtQEnNgIC8K5cRNntQ7NKZ3I9577fpVZfk7UrHFefPEfz9/8rW4fSySS6n9ajuNpRJGKg
m2YDqBNlif1Gt/M3A0DaGyRibT4DBDDBReuGbJhIz/bCbqC9DoHy9CyFyzlPY43GJJPyO4QezefF
/D4OcrgS5jxidVPpT99X4o0Oz+tjf7CJIxyGCEwAGZ28bDGo3IicdvEQpRuLxFhD8e2Yab9f6QsB
x9DVZyaHxRs/wesGM7JBJAtMrxD1QeR+eVGDlB/wYMjenKxwrpD9Uz+tbA9k84kb/o/qjdbSRQjd
JnLj9474wUmgCx0OohcXNHOp+g4t2Wi0MKimotpnLsDrVbEJ86r7qbUxcVlAQKrAjUujnsqvcIV4
H5l9g1FRmleWkog53DwS8WK7FAtvdBxe9RuQk9KYoltJR48AqJefcSnmsAOrBAVw7vzdAjEcGtiN
KJyD2VvPf77Wdldf9ja4luuZaK8QYpmXDdjFMMkhaQI0IzOG8KgNBuNUgGXz9w7Bq3Y8RW72Sa7K
yI6OMKNyR15HE77RwnxtTeCYi2qeGY+FZhlvwstvjC4JdME2f7dTPdVXrb36IYHjuftYW8Py3uh7
66tKgRklDW+jm2jwGhWj6Tx8NgwzejNj7XXHJzQ3fYgZIobf1GkvP0/uhEb3S+g9FwN4tmp1Efiy
7nZrGb6rRUvfrxbdEYBjSLWyagCYTn/oZTqfhqKYv8y0SMipHdPkz3fr9euyfS668ihG8AFc6lMH
W0WOnngyigqLm1qZ+ga5xj2ShcaJ4LW3FFq/azsizwlc5Amblvyim62RhDZDDaGKfUQcO6McfwYl
1um8cSEN/9PvRpcttDb1KapK5hwvf3NcsJy4nYnFsG83/zXom2Usxr8aw/Z2tlnbb/T1frMU4DXc
FKXILBltXY5TnB7FUwfHHModghJzAtS3W4012pgs6jkV9fLkexj+bavuP5RG2N33GtC69Eju6KFw
EBqUklaxqwyljuUaIIP58y/yekXmA2J7YdyDeA1+y8tfBG232fojMD+d8SnVLCrIUArv/DqHxgMA
PzPGHqwPf77q6xWB8t1HBcqawNQ6utgHTHdheYOpExdDHx2KKJquzWBwf5YQ7xIn7ZtTOWMUpscZ
0mhcYLr9+frbM3WxIiFDRuQemFhJGXG+/NbwP9MybLj+sBZwcMslPI3QOKCYNN84LacPqqaBuEFJ
/vGFEcAyd8BUghiW4erLC084r3tWXWbnzRJ+0oyrdvkEB48KYjsWZJoKuyglIhwvtJc37vVvVhw0
QFgIWP62UeLFvfZlUThdqhHCLnogipVk8GmugjcW2t+sHyyzrPj4ZlycvBdfkdNVsVqbEFFwbHwq
EVw/DDbYybFZxzOWLP2WSef1AsITxECMXQE9My/Zy98UFlpPcguPsOyH7N6DQ5E0BSnz7rSMb6yN
v7lUwMwN7+dmcTN/ec7+Nh2da3uwsLRnsajkCjxgLPYK9cxu7VP1VhXx+h3hCjws1LjMqPliL79W
FmBFm4XJS6lEfe3Lpvsk3Bq0PaSx8FbMmVp20DnHmxomxGlZ7b/sOYfrOeRm3E10kWXQtlfugOSy
lwQa0LVJD750AcDBh1iuKmSxb3zm3/48RDcjDUaGyrj15UeeI4UyFNZdTP+q+MkEaQaTvliH3FzX
85/f4NeTHIbT3GtgqezrOMIvlpAZC11ZhQ3WWXbn+n6Q5RgmwTJOPxGZkyVJJTV/JRpira8K5WZM
lexczN96AJ/TflgH4hkBmAs/cRhh2O86EWXRG9O/XwKJF8sMsgkS36JtroNs8dKC6EzmmFZQtuKV
8aD+lOWw3uIFn0cUAx+lOQ4KS1dH32rEQiiIHekPCIpGBMRlkCYq8MCjIooYkHtQzxz6rm8xAnY9
3eqwalGZMwky7rJqsofDXPYToTUuIIydjXOp27HCNstV7TnDrYR8VO6nKlPwLE2hzoZMAfSAOlb6
bmRSYb/xovyq6S6+Oi6ibQbOL0DM08VaA0yCIyuQjnhwMM8vRm9A8DbD8iv9B6dN1lDWxZ4eYlBC
Oner7kABSf8LvaC+xQGEarzPWwMgyeIHjyNpi87XiqHDo5MX+kdA+CJZIpG7wuKfuPU7jhrya1G3
Nm2G2dXVfnNVEx9l5uLxzw/eq0WUHiYlRMQ7yX+Yarx8xnuSa0r2FgGhn8NeNJD53Q16eUMl+bpw
QENAPeSQCRdyZPIvHm9+qTC3QKHF8H66G/DzkTqOjR6h6NfucCSyzlg/6CFtaHeT4XcawmKUcS67
NoEyBE5PNF5kJJmaMGrT7Ujt/RwqKNL/9NfAHYd0lrmlHcFPuVjsfdrdRPQi2QgswrUyCVfSpKDb
//OrkFML25TNizfp4mGiL+IVvKw0kgSZegYaSaLy1iLv3nhqXy25SPjtAAszK1iwFSgv763B/26P
tZ/HCxSexMt9a5fSLYGmPzXtsQDZcj1vE6MYeu94NXh56R3+/E1fFSZ8An5PHNuIocxXIp8FdpHT
E14Qu3ZrHEbXbHcBlrSbKVAZpBlnUuBIrehoMyx8+POlX+3bXJoEScDzTEK2mfzLL68YvUuSTZiv
LsACFywqt8wZ0/csOtY7lZb1G6XQ6xfpl8go2MxWwA/Cix8b+JaJ0JaGy9SV5llV7rPGgv/GHQ1e
X2XzdHPs30yc2/Hz5bdKqXwBrxIOnfu196mkVV0eRERGRzxQNYh9MRLvw5CSpEEEpLKZ9yseU92h
DFvoLyHIaJ35vs1H+cMgXgKamGZaHAAXlqe5aapPqEvU99QQknWgHemxj/ayvkfPZpN9FEzBwV7y
QJJI0Tokt/FJv6rOioy9LEvoVhuTyOflMcDI9eZY03Hzglbet7qDvlAhkGTm3xjGY44mMP0ZEis8
n7DX+HDAF+VEe4azab1bUA1XSWkgEgBZV0/rnuZz7SaQcjL3wEavCLxip/pkp1ivk6Hr7HccwJf2
qaUFpK+VXZIaxUxkIpIK7iNncpJDLKi8U92A783GzwRZFFYiso6wt0KIduYXla19nMoV3Fm5Ou29
YaTBlMx6ZHgFRNV/lyG8wt2gqvSpMIb529j5HfIBs1jGLx1D6LMXdIDNaHwQafHraf5/AUbpfjaP
0/Dz5wQZ5f8HHMrmVf4vAEXybfr2P34SRjTpu2/1z//8n+cfP6tvzfMLLs/2F/8m82zUE8AQpmnS
9EH6usmF/03msd3/4F0xibsHl7C9lryR/ybz+MF/YDxGCYpeCoMHS9R/AVF85z/wsiIQ528Q9KAP
+ydAlJfHUQ/LCHIgeiLYAxCBsTC8fF31oD0zlVDyglbcQ47K9hrpxrEP1ZhgsaviCvb7G8eilwvf
ds3NW277AUUrXbtflqe/FfXSBxeeio78n2DMv82Lag7WYr1rwnB+mBfzLQ3SyyL5X5cjMAADJDAa
/CAXK9JkTlCCHXCgDTUd9GsEdZyPKuaunf/G6vfbS8FX2GTboLiCi5NRKism/FY57jPLMMGggdPa
uVKjHMNuU/7rjfu/qvRfbp7//l4RLqNNAGnh7Hh568Z6aBFvtiM0hqG8E+wmWHsr52tflPXjZMAm
Hyq7W3a2L4dbF3HeG9f/3W30rABbNXplpKsXjw7uzNRXlUHSph/W191WikBSZutcZYF8wnD+G48N
3SSMZVgSOKZdfN8IbiepYs6wX9O0fx+ufX/rK2cm2iEMryOgjn97ix/+VTr/HSPz26/HZfDN0T13
LtPeeyrAhcwwxhmBQdCwUfXJ1LU2ntHQ20JCq9M/vx6KNM64GOh487fP87e3YtSg0rc+wV6Hyj9M
mW89mEsV3dY2ZPjFdro3vt/ls0pvzKT9R7ecFQh36cXtq7xQru6WhNkUq/vAoLs4jJs0o0J98uXP
X+2iFYwP7uJaFzV8hFCtaByS9mTTjOeSszVC73GIcQwSZ5hl8i7LbIbNrXoXIoq46xbl3qRdGtn/
jS/NA4uK9xej6XI0sRR6psnKB9FkJCQgybBTRiK/nmW/fH/jS28v+/85kf360mjHOSiy6m/ggYsv
LcBcLp1EGlwuyj+a0IoR71nqcdJtFcUIPr6KyB52pse5ErtgyuzXp4j586e4XCQ4sHvsPqhLgVHh
KbpYkcgSiHrdZ/W+/pjvjTvXjuVn4yh1sj7+wwttiAX8FhwY4IZwWnv5+GYuMNTUCMV+chmsOyXl
0ZQGvYiDwHD2dZQFZzR8zt6o5vFzN1XyjVbIVr2++LVhCZD5TrqXR/PXsy9Whzn3ndxokQO6RF5c
02cwT4x11E0oshISlPW8CHc6Z2vzVvvt1S9scTblkOTxWIXsy9t79rf3VlZuY/UMvwkBbIYTF0EI
iQTzSuMzTMDVbywoYz72c0PrI0v7N5aN1+8W/SqO/ZbN9saGeokR6QFTU6mOYj+u3nogwnZlVt27
sdPBvdjblW/FoaOhn/rTFJ5SIPk3hc7I2xJt9sb29/oeuDj+QCXQgNiE8hf3YKwalHNT35FK2/Xx
GBbPuds6ce+L5mgBEkp6ogsOi2W+ZZb6/YWxk26nOVxFF/cgXeRYpFbX8XXH+eQtYO9LYFDHFYPr
XVZI94PS83t/Xf6ZcYoHzmKiR1+ZxiFzRzb9lzff1ODVUEUiDyoIJjDInTmYIRypKR/MN0a5v/mO
IdyKCLuvxf53qRZfgBtOM+LHfYPN9wbmsXcYfXs+dzUpmQrhKLKzMXxsIi9/Y6N/fWVK0ZBCEZwf
HYHLzp+zLIEaCVDaOzWKgrQ02i+ZWX7stOucnBZg4+iN/c6ruvX9n9eUyy3Ytah86cii0zYDpqYX
z9OCthhcbpbtvZ6UgmIDxZqr51wjO3tnZZFx/vPlrN9cD8aCxR21EVXStH95N+l/2VFfjEbCyWv9
RtwpY2Mbau0uQERzClU63KQG4bq7bi7ETbZG+W1gGM73SYbDvs+rckcrjMTDpRufDHeYT4hUljdu
xqvPuI1PbJMdBUYvI/aLBb0skNsKCPswZTlYuhwpT75bkRNjuhO5Y+ybb/wo9HIul1Y0AMwWfpVe
FJuXw6MgTPuJlD0/SQPV1LHpzcP61WKuV/3lllPd36Gwa9RNjdrAvM6mvHD2CFJILyBLGwR6txIg
cyQ6VFWPY96uA9kdGa2+xJSpnX9lLGWadxGJ9NZjKmQdxQTTdihV+tZDPaAaIk4wWjbweW3dNicz
Q3ieIKQaCIUlIy4z93VQpesVmOC6Okki+pZY290I6b6otsyixQm/kXdQ+59IQBLZLZLPoUvS1tH5
Frk9Ixc0pum7qXxtX5EzMX9c9WjT1DcGJLaky9MIM+2eJoOjZBkLtaV21nZZunvlVJuYCFfVQ+8I
bA51S414aCJLm08yXJiwdS3qH6/RnxHhNEMcQmPwYpRI2QfOSSaNvHoK4c93C8NxVN/Nwyrgs5wN
0UcmnN3an1nZO+OmZwFAEjXV47fInZ2OrBrQ2TUCSRhkGTF1u2adMdStgdCf5Sb1G3pGGsTueulX
+EL9fJUNZJqgUBqCO0V6ZZYsHInI6UWL0x0JMOkGljCBHlK4jtEmbkquNgKwtq/x1NqbaEznTjzi
Fvy2TZDRLQbG9DGUw2jDFqg1AvVpyNS5GAv1TYXNfCfbwEdZbkzpfD/PatMKy07IQ57XxGNrq6Oz
zvHBQI2UezfW2qPR5N9DmhMWwR1ZHO1fDM2nBvgK4MUzU65JxnxvQhBWhEF4jMMcJ2c6rM0NLSmB
xkuYXX8lMpKkTIwksOs9b8oISTaYgzV2XpNNM2mUukOa+XcB2EGSBIapz5MOETl68HAeZmRTNhDF
XojQPiy+Csqr3C2YJQhDjwc2fCfdF6sgt82pa7Uklhbk5pmjXq4ZfUgs/n2RTWd/hCMXS6vHdlRR
3cpzZLV+frB1l/6MImNBTEi4Isrxclj26HOzKC6DdX5y6HCnuxynjEiIFxT9rpyMtE5Sf24/VaVr
53t3IIE8ESxkzcHFB/fkNBlQ8WGYmAHAxZ8OzppP7XtbFiQ9WJMNW8rEvLC3vVLV16Ze85o4n4Lk
l6ldw/nscJS8I0jZya57Sq1HRfYwM8UW+cje1GYaPnZkEdx0KyzHfSSClisMiw4TSOrSwhKhaeE1
IneYdGprOZqNJMVQkmT84FbDWJ+oGUgYrDrscrHZjz0xI3WH/LJhy2PsroqJzaUyiw/WGKUf2csK
8pmEiSnKidLoQZKGMVDEwBDa1RW2odjvbIleO9Ptdz8jsQoniGe4jK8jnR8as+jnB2GlBZpXgel1
T6+jeufa+G+OTmt2BxgOTb2viHZjGK5NGT2QLtBHD5x/CPzrxtzpbpcgUI9tZ1vlVVSb8iYfLDHs
bV02P1SZl8xzlZzTxAvb9EzOG3EeimqtiKPcYqCExNPGLlyZSKKJkJQGKm48PEkTEZ+6r1uW8R0H
D6y4DYv5czHZJI9la2jfGpXbRklO8OFpBqwSEb4SmvfTUMQpQVwPeD56J85TTySsJpyhRI03IjYr
ZhAxgx5r+JQZhHGQdwaMh1EVOaAElgeTuJedled7zHiduCrrpZvObbs0RA23QRQcQM62I3j5alkO
nu4sk+lH5N0RqGSRMDSX7kz5kXFfiwnh2Xs0+N6cuBU0/VhrL/xZm3Mqd7nPSXmf+5uG2geGsVMF
0/54crr1cUJ0Ue78xlJkvBO7s8NGIO0DpiCilhFJAlQam2hNd10gOvNMyklxT5pGUyUI6zLnnn1O
fgzMITBPmSkX7E6ZeEpD7X+uG6JCdnMzjkBzeWxOJRGvkmwDmsU7oUpSYEdKwTyBhuH2jGfJigPb
1Kw+/CDDUlgG825l39nyWX2dNx/KLPX0Pk+b4sEfCnID255MvF1YTwFtAUIYHhVYCBZQ7VuPQdNk
P4hBwDdASUj7zB9097PUVJBnFB+tPpe859kB3JgujyvSyfHsRmV4WPBdL4mP14HtKMyzn3VW9thE
QjPPNlJd8CFitjYl9mKVDgujJm4mqBFOxbW3bhHGlT6qcWqufOaPjIMI9HlEn11guhLGcr2OLh4B
tNDVyDKgsvWoU7vC+dcGxudhXNe/mtpRxZ6EFN86yRVg1DjiEkEPJPCzQA/CNkwfqSYRK8c1t8vw
Q96u0bCMO5sY9J+W8KZ3NVSZ7oxUtdt7ToD4urA6swZ8VxBpJgzTvsJP5c5JXjKhTRzUtP0hpWYv
QDo66FLpiLATbcqXmVEI/tMkXAgARrHvNMBe65mojiyn6OD90Pb3RUDBMMUYkRmL9+VAJgNKrpQc
9gPYTuTMqq1ddP1Rvn5HGWp0MQDRkvmvv6wk0RiBf9/bvUZ6QwKftyesMhT8n7qb4ild1jSuxXgl
2vYZDw6HVidogzsYq+PTpOrym8wqQdErGjNZlxbMM9VJ892bKwhkxuxmt+yC45yUsw6+b9k/uNV7
qwPEJW00PxA8cFDpsgYHpIDAmDf51HvjnuzI8da18vUpC1T/pdJEcIAfHcPhUQd4cI5dCCU2DjIr
eybUKvSPhiQv/kM9rOU9gKNqQRxurwQPo1qmFDWq8oduXX0e/Ez6+9RPnfqIBy560jzWblIVpkcQ
wLj1YNayHJLBn8sfaVr0OI0IdEeRT/DXctVifabEdSh9YMz35W6hhLvWgZTVuXbVWB2WlZRGc7LU
l6XT9qljlopwnqwGJ6644XXS6aYx9rMVZh8yFcwHOGe62y8itX6mk7mgjjWmjpK2YvlV2LfEaQ1m
i14UE2yFLEiYDHuaQFcJFRPpLI0xmfE6mNm7zq24W2No4TRBvD1Yt77lj+OBOLyQrzU4UbZnXLVF
R1RWkx0JyhDEmLqO010b1tjkLLKz/Q1pcNXHtVKsXpU/NO4JXJ3b4A4jv2dnr+SxHGyZdfqqz6ro
49J2ALjC71STrkO4mJe3bFV0q5zJcPgXTRF7qvvEqDb/2KD/znYZAdCkzHbBWICXcNUHw5Tt3p3z
8KlZ8UYkUZ8y1BbU38+0i3S9F76wnxpjzp40eWvtycCg8GkFptU9Mya3jpE7EXWHi0HVtw3OVNKa
oiXDBFrZirwbsn2mm3El61dOo9fdz97QXxVpSDpuFzQdq5jROcuZvFj6UhHhMafVqKFntSX9Ikx4
DhMs7c1+A5OgbUXsI4PA2LX0wHlBFVXDQaSTUd8NszmLQ2iMghmmP87y1C2E1e76scJHBPFrcXaq
d936XHUhCS5ZvUAeow+3fKkyLyUKXZBpfE3JO+WnYgD+uGNEh/FttQmniMiD5/UnDgVD01BV18wc
zfFIMkpNZROm2YnICwcT29jpWCxKOCdjcVq29WUsJdYWa/xuOJLsWEiDm+Yu9TGlYENOFtmgCplR
+GBJZwLzhA0r1zsfG7CBWAQtFaHFOapx3udKwUeW9SHw+uXOIPPQItgm5IENon6Jdp678vEEEWD8
g+ZKxpQqqXJjeyrDeU8qcCjpqnbFuwLqHobR3kK+P7IxnjpMosR9YRoz4kbb4fOUu4Hm8dTqhyFc
OVLr9qx8gbsQ0iY6TbZKXSwtFSee1Pw0ZS1y9342TOzrVbBMyVLbIMiHTb7hNHnxbS7pAx1HXP4Y
QUmOvM2rNMJD2AW5AzzYqT4V9FRIByJ8z9jnIQZEulSLfYY/MFF2IsUn+XC03B6rI2Km3TTUgdq5
YY+O0BjDpYntosQG20TEmlEINwMptDAEjuYYFdHO2cKg7nW4hgj9mT12J9cdDaqQBf6lYOKfJUw3
Or0nxcr0EgDl5aeZvYuIJbzH8IeUT4K11WEnU4T7YUUoqTOvVIXqZG9T6i3od8Mtxq3sH0Qtg6dM
meNVMBGwdCiXlIMemccEg7qeYe6R9lBD2qBcTIozYyLtyFMElEZDdSIEGw2oNKT8uJlYgh3GZbCw
RWf487Flps4N5WflwQx0C6RDrZ2/7zJ7fi5Ix0P4ZTSjeV3k/eg8h+GkTy70Obkvqrz5HvZV7x4I
kqp/FDylvCn4ntkrmsDpknJhAohxh50uYfRPxsrowrHEvDqtxyCayJL2+Z2MYwOPrY7hmBaHhtxJ
DFjL1J4NDaz5NAe18YPfdF6ZZzcFUd0dZ99dU83RlW6Vfs8pVrKBrwXFkevzllkGidT3BgFl58Gu
owZkXLZebwSanKLUMRZspQHeyapQ7ftyRuFGVJ1HpKYnuR87BE7LkDDzXu8JSnVBp3Pu/jBvPlL+
XEcFH2mWDyCh0o+GX3nEpjExMnetZafvpEuYWdxgw+z2+Yo+i5ycldJXqLS+kTQPnBhiQvChrM2c
xyRzWf7o7cod55hNblVtiHvFazucosqZSK5bJko60TVoRWaT/PKdFc62ojwnbXEE1nkglNeWNEhs
fPIIScSjV/eUDCSUmR+qsM6Suc/acC/1OK9HIgPRBOveGK/G3Iuic4jlFgRYbWId8VSuDlMnhoNE
5QawWk22tye3OiSFAT5QGTOQA7QXOGQtxK4oVwQE/gjvJnOrMBERUVO+VISg4qcLHsNxbm5ylyid
d2YtwjQWooDnH7Q6Ujskf+R7OkHOrufQFsnuGUv5T65c9bIFuzu3LlotoiIyeyLWOgvrYO/jEh+u
jbrShGkKdGe7vDLEsm/JccdlNk/dnYgCqc+IEpbswLyNny4f/YZHviE06ZoYz0CS5ivWOW4a1ZID
VfgiQi2Lg4BfNE0fQ/xU2wEVS0csi9odDx7e7+EeC8WY/yRuIvPQiEnWakI/a2xrGQlb9V7WuudB
K8cyOvdFkOnd0BcFVh3ssTlp6K7Z7yvsHusvFX5Ny60Ln0C0yvWpn1NUT20o9cfQLBf74Fnpck7b
hrg9Q1HQxQqe3dfV7shNxNVEqFlGZHJMCrb8SZDuepMZcmUZcb18uclXoHHxKOym2VVlO1pJTtmh
bkCJkRPPkEBOe9MamX+3Icsw6oo2Nc5daONRcjDov0tNhfyrZfcY7xuDHXznOdLJ7yYjENEhZCMD
f1PY5FehemYy2pdG1B9Irg/mxG+jIE9WY8Dul+JjojRzM+cwS+31ieGo+i+3MoLbjsw1++Bk2y0x
Bzdjx58JUfU5YsF3zOhJA3KgP7njMRi/4PEgJDssLTZCXk0M/k40LfaVTtf+a7gGVGjKFYb/Qa21
JL6xtq0rJdcsjAtG1e8CjZf1UQl30LEnozxIwLtOwDTDlm5z5Cv7R1sPbgq4uCqGmGZBjcbGqjIn
5m8GdTN5eWHFqmUzxzGOZOzAblVz+p2gL8bj1GUfTCowAkaaeRBYPrZgZJhOE7O4dQnFEQ8BhOq8
DqcGMoyxDBC5TWNI8N2LgFALzpAcLQab0KCyDME+UHqeSwi2IimKRd7SSwhW2ggEsiUNYmyVWN2W
nYgNorZjU+bAJRj45d+UPco7QVHLi9o6/mapnKF60d3ATyogF61krqzZR6vOOaunllI3Q5WV0A1M
AFmra0xlXPhd+lfOyvu9nvzww2AgUIvxDEPBy90tao5gyuGRS3r6asV7/BG4Ftnoji/SZ8LWyFXo
Im3YJ8FJkh1l9HArNV0f3FMhrvrkz3mtHuAqZGrHiBLCbeHWocZg3AysPQR7BazL03hXjJlY4lq2
BLxaOawOnL/DT0NXwXdz6tt7F8QWXQuS+qjmG3+qKanpuly3NG4EbiDPuykyRs2nybfX/Nz3nfmR
iMrpE4ElUAE0Tv8PsO7M5z6wlH3X9Q0tslnkk5OYLn94XqslO7Zdn/kHAe3h5HqZzfSaXtm0c1b3
B+PCY8d2Y8dz5vj4D4o+P8rR4QzbDhT2sFet9cFfCvesC10+O72wInYGw/rO8iH799TQwscbrQOM
9gEFREKfoeR55zgm9jhPqEZoDWk6i4yenrPRSFXMqblEcDZZ5t4bHTo2Y7Byo93VN76OHA05MEch
/x3owW2v87XCZIMTmEDdaKGI6miYAFIdHWyUC4pf96RNYe47mUPcMJ1K0U50Bn3w8ppeA73Hedx3
tR1wdIXlP2HfCabPtVMaoD8cduPDbM3mdxm57BC0MBmEeQhSHgvfLcPrFJBCuLPdqRsIF64WntiI
g+S1jwz7kPWyYQiBH3fTeQbTnAxQK3hn6aJd/W/2zqy3biTb0n+lUc/NBOcB6FsP5/DMGm1ZsvxC
yFMwOJMRHH99f1T6VqWVnc6+962BBgoJlGzrDCQjduy91rewcqt8z70QHusag/0mqZz8tnCWiTqm
1hA+M6EAvtvQWpw9ZE0w8HAQOEUNtIs/sdTl1Xo/iJs8j8S3wBCpRdGrMmS2RkUy5dDC6Tg0zJoI
JxY8DtvexWW8xepv1IzxSx6YgQqj3zFYJ72Ay7ite6Nsj1brcJ5ymjIpdu2gI2uTdz2kPeG3LbLK
IuiI0x7qZyzc7rL3k2F8VwXlMKPRWXyMIOC+qy3e7ulkaRKrWRD8sjzmBMa0vIJiHcqrvHkUJnOv
UzSw6L+nYdNFu3JxsWtXtDHd/bD0ntp2Qqerw74GJ5Rb6SwPdEI4ubNSWNh63boONpmtAXj4CXj2
TVs1pD5kxjAUB246fWvS/8YjXkQcDaXV7kF+kPvsJs2g4pm0aDq34QLZQhqiJGmm9subtOlTWlGp
tzzSy2FwRpxEwVk+oa9hBtn4UbktnQbbT5/6qB+8rZf5IGA15xCwWABDyMnBLsvVpmuM6nyYBzqS
onG+ZixYNJUCeOS4lRzUql7YHsa8w82kgOZvHaNILw1TqjXBZtGXoKYE2uCz8Q4sCJxkhhFb5LYp
i7AmUHnBP82JD2hO0ZAmj/2OzDTmLXYAkKCnNtjOS9tbe1B4dN4rymdONGEGUjsVC2oC8CNWsGXm
OfRXOpfzrUGuYbQHq+ipPQv9UF+ZgNXDQ7jgSjpOg1lS1Qgd5lB5ZKcxYjXtM/1coqfoxHl2LIaq
PQJco6c8ogAYDkZrFw86I+L96BETckxRAVkYk/vwOaebi53TMNW973RefcGKLq757jWaSZQktwlq
UmzjbArJtslTqC9aZBX9Z5W4V3JOBMnlnuT0ZbutzHd0udJlQ0A5lwERth9tWrtMVlByjQBdCpG/
i0SZcgpBG/+SAhGGNFMlAcTG0RkeJ4lIPF4WtbDLMg2KGx12H0H2cNye6Tsk2FIhscQg5ioyqZXH
Ccvyc0mTt1b5pw6ACcehQVXVtc4W7sI6Wuwv9tCkNROtKvzi56394C6Rj2WTXm+/STAPNjzmdr4X
c+p8C1RH/NFc9e2T3znhwW9DWolRYhCh0wRYrNkg/UTuZYpNaMf0mpxT5Ywf0TUMn6dxpE+SyKSO
DTW2BfGfy8x0BCqVe0pogUBC4rbE9xMVhQ9liTyLnTaYcB3Inpbn3A9ybxuJpQ2PpZq9dxEno4x1
tPfVXcpJmeRnCUGFBvfyzotUlu4aN63lAYSEb19T/XFiKWjIJRfXqYfknWQ+QeholZrj99bIo9Vl
MgUq+MC4JfLiYmYUeahbnteLMU9ZCtwiKJ2bfpqG+TbMsiZ6V9tdHly5uS/1J1LNnZyeQEZ3mSml
urO8vHQ2DB6Ryf6N0Oj/MKbFLRP4WK8hkGKq/XmU7JbN7HNonDDXyfE0ace/JXM+2rHIOXvs+T/s
xf9ffvsPIpn+MLH+s/xWvxTzz+Jb/v6PLMIQ7W0QuSgUcV6/SmV/aG/93xDs+Ew00EdRIqC4+5f0
1g1+QzNlI67FpugRS4jgR9FFSv/jH45HgiFTd0yzuJrJzXT/+9LbAKuZg+mXVgLvD73SW6V8zQF0
0VBawYvp8ZIF5osfjTwi2naO5IIDjPcIZf7Dd3P3Z1HjKoT5t0qKjxTxbfhuhOQPGiDiip9vy9Eg
nbfMQ3pbqYxuaU2RdSwm51tEyKDzN0qFVS3x9rUQi2DdgweOzeGNNiYlmcLt3GBZpfj5Z89LJDSH
tOAH0UD/NOhCDLlyCf47r4vQF8clircQ1fXPn3Ehq8qAaEzBNIbTXT1nhoRrHNxbNrUEPs/5aynm
8kcw6F+qcRH0vfm8SItdbiQvdIHNo91+ox4RaV35Chj/pjN1cWuaoG9m16QKA7lRIU1ya/+rJODs
O91i66tnYAWldxaqF5U6Uu+McG6/2uRh2whcTe9CAnk2x2ggi/t10fhA/7u8iiag3esRI3uku5a9
lNI2dVwnIThu0tpAnjnD7DdYlOhO2mIYXgoQdHOcyWg6e4zQ8SsyHn0BEafarZExp75qc7aQovXr
z6MmZ/qwWPZ0cnpdhSgyA47Xs+yE/FhTMWvNaa8NI8Z6BivtIaB7lG17QwljC0QkA/UxrDFKVBpz
/424EtCGKgmX5jyuoKWYJsNgHCsb8QAag0z3m6436J3TgZDpJuoafl5NZZlyDEbse71iIsM7d5j5
DaJAIHtjahwyOTMQ6mSaPiYwOZ8D5k6FuokOZV+W2CJsVfI7q7S2zz153neCSn6OuUubZ3PBB8GR
fxiu26Erw71cXIbs1ZgZt2rIQH6m1frmRLfgARcLQ9mKxGYlI/NWeaXmg5CcFKcFaetxRB10YHLg
UuqCHHxvVcN3JtPAin0sHNnWnkMTTxwKUfNKeZknOPCi0mm6pnePpKnN0dY3vORJplXF7JXWznFi
2/+oGjk+ro04pmCG7zVno3a8S9UJRk1zmoVyx7RLwaBab23NOnbsOc/4xDesVPo5c7W7Dadx6Ii2
WdAuN4RBZwCt7Q0Ndz6dydguvwpLeBRbkKgV5pB0XC9VFCb61KAjoGX1+vdz8Ed0HyRGLaZUXejC
d/TzjxNlVUzuKZwXPVOOxDkMnmdDdbSmAsj5G4MG3/LJUWN+qSyjRnTSGCjwtevVB29GujbO0aj3
BZUZgiKmmMl1VtlJse9KrdodEpCyvJYjJTAmGVDDsVebit4BacFzrBVCvN2CygDOZaVFc/DLcK3B
ZgwYtN3Azm86nhFEBa8XN+skbVsK2zq61DO+/l+vqX9+7j00RegOWcKRiHhrKfAHAWiFrzvSEx0g
EeUWcwC/yY37Gid/9XeK4nXl+uOKikGD3RAH7rqhWRDufn6lrsIVNZSZ2nRlkdwsLpXyxjOiMzZD
j4NLAsmtzGkiGN7QnKuwo/3eTdRrZk+KPNIhrMGbNHXsv4t2Rer7ZrE3EecFWBIwkOD+spio/fzW
bLfMwfZoc9MkmvIXNVNWnUr4Ctx+CSfPeBhU5l/Vydw0N1kW1sHtMoLzYsLgVu0lqwyvO4O9Za7k
DB2QykTRcVjHKfC/3WRk3s6O/dUStpXEGfMfOnNdGtX7rAhm8xl3runQU+FanE1FyEjsOVlT7YJ2
mOI8zxPn0hClIzcg5ponBOfzVwNfbEvrBZqRyM0IdlCgho9DnqXDfmRmZ4M5JeD+LpvN5r2f0e+M
h7FZ/DNMB/YRTxWJcyqWyP3o0VgUBzhh60KbT2OfbXDqc4sq0CgYijPJjdrmPkslsj4D8A4KAI7K
RF1KliWIhMElHQZsx7EOii7f2F3njiedlFP5TkUygZckBlY3q+/vs9SybqHShrAocQ89l6V5C6sv
RX0K1O26karap0xy/Y1P/3kVRSgXQJVy67tkDOpyXxT1ZLxXEMGcnR6BTEMOw5tMAmk2ZQcrtfLn
0ar8JzJMkh1LNQcsrymb55DMjluzCsfPnL/pc3k075L49w28HmWE7CGY7fKzWaty3Lmtx4cuHJrZ
TBqpRLYMC23raOYGP4elF8U0ChqOT1DOgg07F8SkhDV0SPLA28NQc5pt4gu9E42rdwuLrgMjEzV7
fwfbcxjeqzLkNRO/bJ9Nbx1QtvMMNlAxcdowZAZ2ivzpJl/bN+ewLuVD4OKb3dMSGasdAqnsi1lq
UC+TbFHMIhe2wWw6dGG27bK4JpKJssq7A62rYjWUh4uT3Ha0BcavIU+V5ZwjtKLoLVyxmM0Z/VBZ
79G+M9bpAQmou9Ks2W7IDlF3ucGGzSCxpU+uZYEIYDMEsq5veem5zfZdgq14By036TBiWE6OmLDX
+SGZy6lhwIYGMlthfdxfpNRy2J3azhANYPq66sd4JIxlvDNpFWUfygax05XHbc9d6Ofr34YMqejE
b378kOGcHI5QFLI8Bv7Db06WiUU77vLQV0zsG3CFtEBHYmuWWEaV6E/kgQT+J5eEhDmeBcMMZsh+
ajx1TDD8w5IO3M2OXJpn0JDUkUY7ssvMY8+nrtgESEppmvAe7C57b0/loZ5nb3Ir9GwAFHhSai8e
Q2Z2zFxEVG2rweXfG323QqOCyco/DEXHo2I2EydYt6+L7BEtU5ffjb7blA/krpe4yUrJuvH75gDh
RMo48zP1IN3WoLM5M2eAVIlq/Qvn+iyI/alX5qECE/xNK0N+L8BWvdN23XjPaUWFnPW1pZkyWGfy
pLs9tUD46IDyQ8DuKfdBtDK4qXvLvG7n4pgKxrAwAycWym3adllsE0CBCCY4wP88oUNyQTInWcN5
v98vwvvgzDlKdcG1Iv0bMiHaUQ2u9w6AY3HXeqaBjiuUJgNpOV2c3EoeyVzpu11uGzK49+3qgVnX
d8yoFEI1+MWDWWjr1C9wqTeVJMQCqSZ9qEQX2zZyx/cVBLe4kHb9lY4G7bjJ9O+Lmp7aJLt9ILwn
ih/Jdpq6cb9Yj01Yfyu50NdBq9s4dS30B6M6zFBxT0HVf650eYvXMdzZGmiwmRjvDepRuqWMr6P1
ykSoCLQRtmco23FrTB9GqQ+NNtO9SslfD+UYXA/IFLkfhkNPi8+YpYXewgK82Nc3qKlYWcMwaGjv
CnkTZekjjvSddJdlWwhbY1hEGZjjSf9oCcvZ5jlKi/kSEvm2NS1x7he6H6C9z9pflS05/eV1ANMl
VwgLaN+5bAaQEi6iRsBCmEzJ0K/gDnH0xdEFC1ifvWP3GuOu5nEVbnm2G5ZQ6tE9y5T3xBT4wSlo
rfX4778HxAt6Adow9M1XSTJ8ahbQlWjzxKZtYYnhTCS3LUfjG0VdtxG9c+glKbdRGDt1HzMd+4pB
82RYzKGlTTaDKufnJO8IGUhSLks6MjplsLlvLOPKzsSDA7WNE+Sy6eAUbpap0/MmCcsWjJbM0nw7
LqhszcEJ71szMrwNw/xrV/hnkZO83ifevQlhcwsOScNH65+GIbg3Myj0vZJXOvKOQ1gRL5+LG1sS
GEF5iXLDzQ4oYDIGYPZ8Atj7kaVzRA6e7zuNKeHeU2xKRl7Jk9FEn7NBAUwBppzReB98CLkmayFu
rwXRXjhhQGGd2XljcW91i5HFQptAXrUCKTiFM1ggvbAMGXStGHRPQ8GgmCkJZK6h3TXwqg+DVWHE
q/zsA+rUseRNipAvGXEwDmdffMS+Ss6dZAKyMSxa94hl+/zckWz0UOnAeonaUnyKjKbxEbd0Ub6z
ZsAP2TzfMmitYtSZ4ccgrCyUa3n1kiaqs/ZlOi8xAkuQJhjGGTx0IhaBlx8FAdHlpoP3AyOstcMH
1fQG46RsTBu4xq6xU2NU7+gwy2scSQXroFhEbE6Dep5SbR07hkufGt9ud8Ak5D2tKoctgXPK3p9m
/7a3ohfTI9syBAHrbGB1FPnBskTtf6atpa2rSPPPNmEvBL16CgNzE4RDw+wFlOuoCXoRi5HetpaY
vkettOOoRukDldCQT16I7DHn+OZv267ORdzTvDU3edKuOuPE8QcObrBOAXYVjJ25jOGTmRX6hmQc
WNKVjUgXvW1u3tMARw1tmCgHX7WBsJXgpZRL6lNeNV1w6AfS9xR94VsUl+qQ2GPwOTKH/LiYo3kO
4eRsI+DEu05pHRciJRjMn0qI8/QtOKTKomWZpamJiM67JxGRePu5XxzUk0beXuNQk9siHYIWGZNq
9l6Xt+9bZH5HjI0ALEmFtE6mnIiVsRRwy1mI4Qui4fngqMz62DaWU7D6FcWyrdwJ1XVV9OlR1Jn7
kR4mSUVlr+29GIxIbcpWmo/oTw4tvGLGlq2ma96VJ7M0p2zDQJBsboi+W0+M7rWVtcFZ2GX9PpyC
J0Z0ZqzUYIGZGdQRrVB1I4GFbXXlH8iWsg4M0YBkdo5hPXQKkgjbKWr0pEL13k7jIcIbci8LVx5d
1sqjbu3sJJ262CcU6ax80ts0bH2XoDW6Q9U7EYVNMZwAt8C5Iv73HinGct93iO8rJisX7XnfJ5Ok
6aZY19s2XEW8Rd/Vu6wMIOBEtbCuoWSZZ+C3y00Kp6+ECpJJcyeSsvzShkqVkB2G6hRGQ3WzTIS4
1V1yCFAVYZhYevxBnaPz4J02Oqop4WfJwTIWzQQiMz7TVE4/mh2G0NSLmuIUYH1JjsFgRfHUFMyT
ETMg9/OJag1KbJJMpL6xfSpY1FqPh2CcujPw2+4c+pDL8CvB45+98Z6lB/o1+413wBUwU+OmXX9c
LCY7gwFPeBV5dzH6MeTZSk5nSDPGPrMX/UE7DsM7Tr/zMVNmdmFqoPelPTrPEYea+ptbJz75C9qP
+svgL/o2V9H42Jhkhu2b0meEVbgG0q45QIwbDm147XQQ+t2+GN7RkzRToHQBGvlkoM0XTqJmogCf
dTND2EGRYKrpYTStlbPbA3j1S5NbGoOF/UngVd5yzkZlYs4R3jq3a8Z9bxSII/DOIxKtRIjomYkv
ipYS6yMNoc/NaDfZPspThkydb0+3/miEmGtEKLujD+V2RKIt6uCCh/C+0Au2dUJta5T8QxecUwgs
D44buVC4SnjOuTOdq7LINqoOszVN4EvDwLUFz2UNV169itl4qfbemFA0Zh763ahzip0tmezD8hac
1AWQqsVVSb51Bhb12miRCduSEfAW3qJwdytmA64yl19sxgZw5JzR6N1ALMyZ2bWlPNh9YK8yR+sI
7vFFDfX8Dt15ke+ZYigvpuwiqkc3xTUZDsYJPZi46lPCJvpBPkLylxdWdesSlot3MyDr50ztu4co
bO390HvJtcsqfuthkNnZoTTY84X84I0tU8mWCMd6ttPrYZ1OqMxxv2Clbp4IplFXE/OXe7jF+QE0
74eMKejJnJ38yvPK6kM3tWq/NJPcaVOogwEQ/5jYNqRj1iCEYIxtQEebDCNQmozXubbZopH/17ta
Sor6hbu5D0YWp3Z6twy4ir3KpMSQ6NI7elKJ6i9EwHa7lOFqTKfQgorPZn+Y7HY4ragbjWg6MfZr
v/wcogcATO2TR9KWY42bo5qYevHyvKikGGyippZbp6+9R3K3mLNVnLEzwVPbQ4tmE1/o6IyORaxI
wQfOtSXuksn39yXMieuirYJHkczL9ywi43ujgcfflmZ3y2GRCI2Wd7uLisHdmkNhDQwhjRzwtNFH
F3ThGgi5rs0LXFKCD7PQ5Wo1CLdkt7zDBeHFuqKKPxSjkd/5QT1EdJwEaBtTNyxgwsMpQCPISs89
gbkQhVHr7ew20wR6FPJrS6d0V0Jm28/gSLv9WBqp3let7wzb2qMNxZGJYeIYjHSVGo6RV4augtOs
6Bq3PgO2hvinWxdj/Wd/7j2CK+blXCi1juV63NyD7N15Z84ZpDrBYUJu0g4A+A63GmNP2xFPqMTa
Z9htZFZ1rvPOQumw81CnnlC9yTOxuQ43JNPuh35U6CH8Cknodsnr6DtmpuzBNANcAhO77qqq2Ka2
GpwtVz7y6FQm9tMsiC4gmaRxvtCMDmJHs8FRBhScNSecNtuBoN5Lutj5SXVy2BtdyowbvJvYtS0E
PMbyEmOW0vWeVyabVMJqt3EWbdwOkYTh9eqJza08oQFk3rZMmggler4bk3vGRolVFe9JgMyvC6eQ
D2Tt5DdIWglLbPTCtw/Ph8tyTrIu37fOPFkooPJecdbpKBQ6M8++Fqpgflz00vky907+UpQGg2OB
oB4wy3RuvKY5ZFVVn8wukgj4o27t0uZMoNmLxXivOzqdmyINyunUD5b3fglGezg2tq6e9MBFR0aQ
O8TdmbRQOTlLDnwUU5d8bonCWgqN+a7H4XNADNcSMsps+57EALzNSW77nwpLFP2W/gxdYHtplEDY
keniGMD1sfaFVsHnsQnH9ir3xiXA9LdMzimF3/4Cobt9MY1y+TCZPZKkqTbQ4+qRupRvj4is69Gt
QEYOeV66lzyfx32ZhekTbUWKH/ZQczl2VJzfKc4UN2qQklxggJG6tpUpeuh6PGKTU1rPdKJMQSrC
KC6IfZOntgwe2L8J2TNHVX8dme6nqOqj1uPOmtVLTubleXxtfyevvSyvGDiGl2ZTfWFfGNLTaBjB
PTCtoSFLwO8+yLzP6FalDtmULe2VI5a4pcP83AxnA0DHLkUT+iDRxO1k6SG8NQmffkKZX5yJny4t
DI+eeFmpGqxkRmJxRkoGg77CNDZOceqdsHoafLv09uli0UkzNGBc8HXphPwrUIrJvnbo3jN357/Y
zCUtiZQErK0m1e7T5BZsMF1f03VYVZfs/68tb7vzrOZMiqfGFjKm3Rf+NUU//o2QM1rRPBPHlVyg
+eMr3xhZ3uQ7Tm38ksZji4pJm4aoXzQBBpME9tLOVaX7IUQtSGjFOsfgmXS4eaOBxCPhlExFfv85
Rrz1g659Epvo+hOirLMQFSrIKCOm5YSfyyyRY4wduzVZSWVvNhhKe2s5FgpRP/JHAWvuthQZX4bN
bMScEZX4S3kpomEM7E0zj7SYnKAxln1Q1jmpghMKxTv/dU6DoLR5RhrHd9XgMp62Y4i6bWtlpV1e
mHqa9QfHrpQdctx1ig+dNXP5O92E+qjTnl0IP+3MG5zG1smvlRfZ7Weyvml0lgnd1B9tG3pVfEm2
JmuaFkYnCyDXpKXEVRsk9S4qIegfzRHN4db3+myCdNY2z4bn8AtsEgeQM772cRyk1eUFYhg6klGZ
XAPSdfhwvoMZiop0bPOd8oTlH2YPBbG5GTuycI593vGRtHL4/ZrrRJe1aSpmQnTw7Q1NNau8tLAo
1XMBU4fluSHc6oOJnHq6Z7kU2UHRhc+vsW9zrVIO6vl1OU9u5m0Jw+nzG4ulp7wa+rx/ovBX+rHy
8YXjWWSyhJUrIP3GHESiDz0a8naLTYDfVqqFN9qNtVfcAK/kXWGz7v0TLT8w9FWp5y1buqpuMoyS
aTzwHqZLOKFyoIfl0KILfSdxt6PRVD2+upqPCL+Ntw94cpwokDpxkD2yw0655ZXhQzpHk+k+Ivwj
G7EnuaD0rH2OuKp8wEwx+pv/SZ5NRWuN4IRaJ16wqWAZLGx2mWpu3bGy6lNYK+/516OSn1URMJlD
qIIhikt4U2QAvoWEZKOwI1M63LW2095WkyOtjS4HQvqAXRFdT+hPqbe/fk37Ty/Kv4UJ63toMZjr
v4UMUkwz3ad4Qj5oNM906gZkt9wN3zqOd7HdL97ZnVWL4mcwKhLCevBv+5kmywb1Y3tfjCV0ZmxA
3i4jAoz5pFnuZ6f1PrVjqMfYIz4p3bQL80r0kk5VcXDR4QcXnd/7oLXSfWS11lmTRY7Jx8+68m+U
Jj/TGfhOeTKB3mMMWrEFqAl+nrwsht1YbB9YV+hicm/X3UmkeRuvtrq7bnTHayfApZFhCHr49Tf7
5y/WQiUEGYl2AnmLbwdfLY/aICtMdAP6uSszL/wTHeL0W+o1HCCQLmXZ31zLt/IFPqlFhxZxBrKO
kBH/z5+1aoHrtuybmwLh012I9/ouSzuqss7M2IJ//fHezvXWF3NNCJROyDyL2/bnF4vIz6pRhvf4
qkrOMGnROCQAT8TO/vp13n4ohmmMrgKLtqNprxTnn19nBqyZcesCIjIVDWyTlkyx6+p06Ld0DFiC
f/1yb+8XXg58hG87SFlorb+FXFSzJSse+3rTvK7vcpK08+eZXsshTNCiEacyr70e1l96tQulTPzr
N/DKtftpjmkxvER9Y7se2hf/9z//w8RUjrYkvxCuBmV02z+lqliMXUbmgs9QzxC3bO0YjVEVNDTg
U5U/JwscEFopbU/fLOhMenCmoDGhmdPdIIFGI5lUQdjstA2pceOEGRFdiUbcuXWJGKCXpXlMwQCN
klJ+Ybw9OdkYcO5M55oOaxWQFmTWtnlEZGlAIu0xM2KqoAG+9wbIwTGt+bXUQ5dW35JZhIuooojM
tqUxqU+hmF15qagX7Rt6+36Dk9Gf52NXAJ+7K8aJi4hRz6o/UMKzbzEMYeDWZhN7m0YRyZi/Apy7
URh4yz3ZQ+sONyb8tx4MwAJ5nXiXNnCCe7zD/LT1gDRvutEJ+jWBzbIOo+mtGx7mInbRoeTN152W
B+1oLiXLh3gRzdQkezT64blEeJ3Frg76qyzMo++mk7Ij8R1Ltlpy01tUE5g8nqooQXHXpWn6uHR6
uQ+MWbNn2S5vwSsSBj2oSplgkFXLvlkEA3u9Dg1yyVJvRv/hFS7Fah2lvfF+yhykBXM9sKuqHlIu
IICVbwl6QJb72gn5PY6kYbOzl7aa0UBTuWxnUCdpnENcU3vaIfKAfonvMmE+soAyEoY+6XJiH8Sl
LBmRvW77HoIWeca2Ykx76Wg6lorAL/OordEsL1Mwlj7yv5YucR/NTbsbXn9DL11epOeKZ3GN+hFj
opAyOjIue/0SAj40uEJevTZq3uxCKZ1tx3JI1Z1GhPmslgwDhk2QCw3dMdrjGwqebAevg52ZjA9m
vJM3iSZXfZc0mGcaaFkvST5dq6yiee9X2XyD6IhzWqGy2Tj/XgxNBIfUXNjB3RjtUMYuDcTvVp3b
97PILXcjwsD14qSslgLiVIMP8dcP65u5PlBclgoqlYhl1/P917SbPzyqKE3zxrHgA0iwH0QAMaa7
5zOyToUuutut1aY3v0tFfv26bxdfEhxcdrOA17fZtd9u2vbIMSwJR0bIEDrQfxsrmg4z83T369d5
u4dZEQo1yhLybnjJ8C2yigkPtl2adJsKcf7FsaimeXjXQSo0r+cBOoz1N8vfupz/UcSBPIBOlcUL
r5BcZBM/L/c0TN1BZ3W3gbESPKaRVX7LTKdrjwj0PdyhFR6VTbEAG7ski1V/1DyG318/9H9JLPpQ
l/zvLX4VuduXuuFhEan+57X80tWq/q7f/q31hf7119Q/X/9YfKtXbeZP/2f3ikm9779187tvqi/0
P//X73q69W/+3/7hD9jqA7CE//jHl7qv9PrbhKyrn1SfNtvqX0Nazy/V/7h+mb/9+d/8wLQGv0FA
9SBcOZFDaRGuApYfmNbotxXOSogE0Sx0OX2TK/oD0xpYv1kAFIm3QWdqwjxDT7lWk2hFA/O3tUBx
VngrTLj//OR3v98KfGl/qSx8FUr++47xaAdDowpXwqdnkp79NtNEuqJRrYGyHFFjRehtPYsTCa4u
/K8gP9L2wxojiCIYdp3R9Tet8Hp5MRczRnYlMlEcUX/TFxGJE1Butx5mp1SPzA4NN2XwGgSRfBo8
TJrbWgYjvY1UBvtUJxPSzcwkk2eyTNqwmS3AraAcZGZbLyh97Ma5w48/fbcuVNe0cQq1cSAmRT2W
ocPC2sIExW2ql2zRNEHMJOvfawhiOqDEoaekzA8jfiGgBDIqLxwJly52IOxQdbTkHRsVztgdm1V6
Hn0v+wLm+RR6MHW2GYke52ZyJ6TuftM/osqkP5WKtj0oOU57TgFWcagi/RBVsiz24HRiQgoWEC2l
7cdT4esDWOl0v6SG9WIz+J83ZQ+WZIbV8DI1mf5UMTw71iO2Z0/jPPmvP39/+XD98dn65+3/a6zk
VcX8148hGsG0f6nky0+P7vpvfn8Mbf+30EE2z2PIuh9CZf/Pp9A2f4s8jnERCjvOcJAp/vUQev5v
LsMHrrHl2ggR1z3qx0PoOb+FLLcs7x6F/Prr3jx3v3oOX0HB/34OEWxH1KtshyuXi7fwNm3DTbyC
gFaviYOADMe4oYyuCVl07RdEkjqPawxMT0WTDg/dNH3i3JkgbUTxu0fDVli7GZi+irHDlxe0cGWz
W8j+I4u9NkJjR/iirnbQQoforhLkRF6myTLmuFP+9PiHr/zH+vJHsK0TvNlcOSPyEVjv4Bb6oDLf
kuBBKzkB9lOcqMgEouMi2rTHoAPz4NzS0BUbkj7kV0k/mYRHs/0mm1VdKtoRLaFspCgADEjHpR+2
tHQrOCp8wKUl7/zELZ3tUvcFgHPLWWPKhX5nCtheG4uVVZ4mbw7Xnm9poxQIw0Icce5O7VHZGr0I
Ioc1oG8U5FDNmJU+Jj1TYWosmtkhMqIUPWM22mhkxvLRneUEuUKRPcmEkZ7ORtS6+NKQc0+WuAim
V5VukmxHApfoKkk9MEOb7HBNP/Uzb0cgEM0sOQ856dTGavlBu4SZySUNFth6J5q71NFjsY2anHpf
BSS47ZVIRrAIXOSrKdDhvR8WyEMqBRxqlyvbH7dYeejL6tK31NGPhMF0DpTNFbOdOTx7TMOag6Xs
BeNRUDRfQxm053aJEOh2YcnEMau6EyHl3XMWZJ27wUnt8CURltYxvbRI2YnIaD22XS+ePQTQd0Oq
MfYXk41RvoSgfYPXt7eYQ1RrmLexGP7OKgIawXjxWNCNWfSECwPeuS0l8hAOt9XyNdFwwzZlOjrf
OdVHig9RjA9W0Q+wMJzU/iYYnqTbNO8YXc1GdmOlOrNv66myr9rRX+etRc0TMPKOS0d0sPOCDNSF
Z44LiUSwbt8FaPnImUfX4uynlshns5Skclm0xznmOIPtxE4LAy5USK4I4apXexp6btBtnes9VrUd
fpFjMiPWMNKUmA5V5daWyrlPME+aw5q/GdifgrKasOJ16Sx2EWbZ2wXtjI6NFQcWkwSLgtkwQBwe
piJDH41Sa/k+NqjqV56LRe+OsSenIEgFa64oIqKNO4zpy9iUmJDJX4meZxBk/Bk6JNiAA0czYN/N
CEsvA5pm6+Fg4x6BapzPth0HeKp6eKwFdgSoMHO9p83WGujz5+LE7Tcr+pa5xyhw7csXcCSyLUCb
8QlTEUg4BOr9XdRaCgbGgCs34fjGsGhaxgfHVtnHrICv97/ZO68dyZE0Sz8RC6TRzEjeujtdhocW
GXFDZKSg1ppPPx9LzHQOUL2o3ZsZYPuqgUZ0eniQZr845zubGK33hwSmMEFaMth/4XuGXEHMmY5O
szEhAfTwEP80akAoPasuZARRMR/zqnTdA7q27Geh5u6aO2n5rAV7bxpRkBocIfYm4x2+mEEzfuYR
+iGVywR3PrwzrOHue+e4bsvYfw6e567mbx0ZPHxjWXXfQKFX3skDqLDwehuEXDLV1ggfzCpofMeB
gjD3lDEHo63dL17fD90xiib2jl5V5cSOewPcRWINHB9GET18EsAo21oqQCkKa5ixczpY9nyaGzoU
eDP1xBllGc5PKlHS4Qe+750b6TJmPe50FtPinqW42TTsqQyO7mIbmSKo2GLXLQpUL2wDv5FZ+ylU
2r4pwnPtjZ2ZwXl1JKYHdvBGvelt2ZH4QurSSrywxDP+N97lWY99vyuWEHED80Cy5FG2zJ9pIMrC
DybicRiMhgSvojvxLf49FFptWawxwB3hOQNGmRnPKQ8NST1N95ZyssICFHAhNlHQT8XWUJGDezEe
Rpvotjz3ESx4Z/qTkdEUmd3Ego+UThDZiXeephpnYtVn4WPk0Txu0T+t0ZOtWxRM+ul6N0C7CA2X
tRegWsSzqaBW2D3SXD0Rgk0nGFv3YWDJcB/lMdAGoPcIXHVaJcA6+kE6RORaMME8FpK3rGXRvxjw
AfiG2JqiQ/dSCke4KuNXFtzRs2szmd4WRPl8Fz1RtT5b32G4Aas25t91DKgh4hXXG3cJOsE/Zksm
sY3wljPFK2opxOPEa1SimC/hKNx8N7rm9DV1U+saT13VbzmXcZuzeEZ3A35lA3SfE6tkuGXS53fi
yUMdcMHVOL9Es51lPORt8UD74945Ee20CKb2Z+OWsMWGYmr2aWor3N9jn3ZAGloGRK2XCo83zOb1
7wJkhT7qbzyYSLzCO4Qy3BRErRYSbwyNeVoHoXXjVl37FQ1a6vhF77Ul+3V0mdumqhj5x53TvQD8
AZMzsWDjYR8cNR8xaxICyJa8r/fuPHQfdWQmGEibpExYtqXx5AejSr9h3gdyUAwuSt8arVGyAzMj
n+OAIN1NlneDe+56sA5wd2zrXtuEWm9UaLCkrnH/z1tDAPViAcJmD0HiVBDmRZrXlp0rvIpBSZXe
CCwT92PTdc9TDtkZasMY3M9NvfIMwZ1i/63hPfj/vDr+t3XvLxXy39bR/xOb1JUB//fV8VNWDl/T
/14c8yN/FsfiNwWDlygR7ZCZxLD/r+LYWstmW5g4QjDawQKn4PuzQ5UeTkfbXfnggvRDqfihP4tj
jI5IIKAdU/L8nnOg/0l1zA/yf/Wvkw0+kMbXwIOxtquKz/jrZKNt5xREVzVsg4b67n09rhmTIu8z
fWOwlhSLWGO12GR0jJSDGPbvboKkYOkhHAzo2MY4neECeIHVblmVuoclsJOPmR3DKRhF/V6iY2S7
b3lfQmqZV4wwvEnm8qwqptmgqftdO6EGp7JVh3HwGODaTvqDnOvkMsg0+jJiiH9M0GbT3IU3ubsY
R7NOJ99phuKboJ6EhzsNr9XQKmCZyngIqs64qRAehRvXaeu9YnZ4FCYEhLnWzVl2xWdjvg78Dmn4
gdaA8ar8NibFvZfeR/K1IpTtoVzQqyo7H04LV4buR/kdv3L+hP54uhvBkvQojEV361SW+gznQTwS
I8isNYn0F8K8ITQQ3ZAfSNDkwk5GTdo62A1v0N05MQmqg5XWnSvb3ToKFhbkIxrtPgH0TuDIpq4y
vW9CbO9eX9bHkSToL9AS5G0ga2vLGr+FXnsY0B7u8YabG0YdC9Td5KVnhRwzcQyzwUdFPd3YdTVe
EMAt+3JIEQARFXsDXSE4BIwNdKu+Wanqd91oTfeFo6brYOfFDVIJaxtIEAOljO9du7IQ25nTngog
eRhT7xVxcbSdGkZdfd7yK2R9BrYH42QJFWMVaZ7BPlTc2fI7LZY+xSzpMaoUz4Yy1NWLQGb0ZTcd
GF0WN5MAvYntJ3wblyLbMDPAyqFb/ZLE6h1Vi7oHQxwAr3DsmzIk6TeIY3an7oz9EbWzPBAX/g2J
PkFUc24fuYIZwkZ54NuNXX7tc0RQFcIMlTQP2ujFdaQ52A5e9xNQz7zOs3vrLp+DdFfosrtOfC6M
ELCDdLGYl2XCTcHX0GWPblj0BL8O+dFJw+IApQKxPkR+RDlT92qhOnqdBr64IZ3NN7tdXsikGtY7
P7wAN63P7IAhKCpj3IVZuYUrB4y6FiZ0rnptyVCCI5cV4zkYIVGzPZYfgP6YjKAkA6pWmVdUGpNv
d/ECDbIWvpx1cJeUbg1xyE06JkQJ2RhGMr0XYoLNRBtwVxYr03NgxrMbuvnN5Ee2ywQQ4ZTbmKGY
u8sjKc/OEUIG2hUWFHeNt6Lb1lBChPkL7JpmnKkZ85kJvwC2OQnn3HuG3hqQo/wmjgPMK/i6Nkk7
X8Qg6j3IpOZbh0huM1qMZe28s14AJTWnIIhNCBDKBU6YVdbJMht7T4zr++jgQCtwbG4J+TD9LEwe
J0IrBpQ1o/edp+erlxjw1SBgnKOxLHd2CzsumYsWTQzLohbT3iGSE//NLMP9tOiPxY1gPrGU83wK
LBorkUT7fKjrSw5j48RFzK3q1JA/lkWnO1yunEApUk7w1KChWM0/5XE8nE28V1so0Qk6yGG4KEvm
l0BIbIOj5T3rZKwvNE7QxGhB+ZoM1Ko6EMapH9ng40oRx2Ls5dcIJjaVGr4jNpHNNrNWmTPkHYwP
lXgyYiH8MJM3YimvytXxO5P1x7ZM34247f2KvcGtgzD1JorC6GSk4dMyI4WrtL5D9xNvXadBfcor
Tfk6UUaOA+RCCFV4h9xu18xOujGMMeTzlPwFyzG9Cdj5b81QOp8yneeXqZ3wrAAjfgLDm+JOMMNL
QHHpJ/1IWCYX0U2Te5J3osMxM86cvmU1mIC9zXsC1z5jcZTSaP3ZEXujlx+hcdSa/Zhea0M7dfZT
VX9KiZcaKf54M0c9A1BkrqC90UA9Qlxc7mx3rpBE2KfUGH1mStBshqbfmCBedmk8VH7UWMF+qMbm
REASvVE7vhmpSnzTzLexQsdiBqzXsgUgewj5l95QWQ6hACIdLqElilOvFXtIJIhHb2mfpBvfzRYR
gqUahA+KO7/tQf/cj30cvplBV/m9ADuE2Z+VknLvsQ/Y+0YXfjwEXwrlnGoxop+bhXcepQfN3z2b
SnRPzpLsrSjtD8bonJyuJhMIvj5AQMi5cwg/1Qw13kUGJftwNM6E0/20k+ReAab3oUYGTGTDr6YX
Vr5hjdYtZMLqLHVc75ycqrVp3OUbIxGqxpb3NNEVLhUk76Gm7jNSE2C0CLSincfqByDmJ6v3d2iV
IXmIuXg2cCPvzQzfDYr/H4yokXA4FiATXDTQCwz1HuvYvWkr2mZDOyz0ankZsJb5ZTCgcu05q6Z4
UOeSq/yUuE69D5e0pmDurxOk7rNDEEBjWw+8ZHtLR2O6FXHKCm65tdw0uesJW/A0smO/FIN9AiEG
N5GKu927g5sdpoGGeq8rgEZxVkY/vSEYXhCIVMdMjijGF9u8Lcfso2yFfQghK510O9onHTU/SeTO
9m6EGX0zeaX7lFYobwpXmdu2jsOL4bbGAaIgrkrTAekaGIF6rBclb0Ovr+5dCcuRUd58ALCVPyr0
eocx9zSq/C64MqDR+7ruq9MyZ+UFOvl8MmL6WbxVzF+wF75AU6V1L+Fvz3PCbdctcU+QOb6nFy+M
Aai7btX+kCgKaZTnGpcA1fzW4Z6g20TH40C1PHsFPKIMSu5rgrf6HuI6CAQ2od8L4thTtOcyvCTM
9K84WVwfqD6LveHGEZm9l7k+qt408YmaaJdJZtw7gBNlAjGxKuX3dJR8sVzZp8y0EULZ3eBjCKUn
MQs0q3z5Djs7rX3TNoK7KZnVsabI2kWGcI8o7MKP1lgo9Vykrh5jwvkCiHuTSmOva3Nv2s7WrlS9
Tem707g/YbE8Nl5y6dFoYMzk8B4x0AKzyq6KOO04nG0AxRXbUfrWnZ1B302xtJZuTnxvWxzSfgLA
FlQP86Cdhx676H5axc46nL8ZpnEKGJcsuEgIwL2fu0vchRCc4gM2np2ThO9T2tq+msqrCXvADSF3
tsaMX8IAdMWDfOhV82aly3VwCjbx9NwaGwPOR+B1DX1jDsGWORCmqME4iBaMVAnA2cyOuSFP2bys
KCCTVBzvW0Tmyy5KeIh5R/bxSuZil+MdIiS5fTp+1sZHV0HX5x21piuyfbWzF7RE2L8eIa8/ukFD
7883OeEf3WeJvEGs9kI0UEb65pD7rkPFFZZEp2TVIS7uvDlCAruoQxviH5uRmTBRIxqym80cGOfw
vbHEuLNHZkWmwZwCIfsG8yRmJ+rvDSxHdADBN4TXr0qfZwF+j7J7U9jg4UiHfmwCzecfLna94o75
joOss3lhOGQih7sR/eymYrCIxjxYtqgnDjK0nlPDOVoJA/aFXuIuiLrvwFIv2KNgac+59kcneu0k
cx+zh25bPjHv/T404c8grf3RTI5RkdYALrEtxFQrczozU1TxQ4COc7tUOco4xO34yyl8e3hV89x5
OwuEhAzFPuq13DAHjzFqUVtn/OFX/6z75PG3phtA9K1tKEvDW2Tj/KosqyYmJNwDw7sNFXJzJrBb
PIlIWNBOFiszjDHLK4BG4rB3w8R5Oqu8e5jCBKZgeOpIND1baEBAsIYjOaEcm1hOvOrT6OznYSkM
UAIWchXeZFTw5wphwDz1x6apnysVC9/qAFznsdpOSZbcAiBvzsbqiJsjjHpbnjrvC7g+5ta5IX5m
S6I+MrCiyI1R96NGSHA422Xn1yFTCZYecBaq25THkN5iQgGDuwjbYcjkXNVO82Ng6rwP8Sdsy5qn
XOBzsWtn8WczYe0YF8bt2GCx67T1yW93JiP8mg+d3jm6He4weLkvnasHPsxk3jqNCiiKFtevDd0Q
wdLXu8ZtYAHk6MqtpB23jjfcYXe3EP5m5WHoauMCIMDcAhzJr7UX6he46WDKta4OAtGl31WPsz3x
sT0OOnenrGbbJqgWBKzMpPs6gLLMMFuO/AkXU8837sjgb4b5JsVtGcTniuhdtqhFfG5dgFRD8j43
XXmXdErgJRvOabGeTOwKgAqHyLXd25hw3ws6JeDzDESu1CR6o0YIC4U97XVWXiGkf6TmoPdyWq5E
WnDhQY05DTjnju0yJqe+du+5AsTGWIJLB8vXz8p6epMwZCihxx8EaGDI0Bj6ZBech7Gg0G+McTOG
GIPyupkOZWRfo7h97GqU/XSRaGvCSvKexF+yweHuyFsI/hDd7gaz01/AQGOy5zjdOYZs/cjoPrM4
1uSDhfxeme3sPXJuASQ+yyx/xdHHUe7pn/iwnkQJ+qx0d0UcM9syCHPTzL/RyELPXceJPSDg7ZzN
8xYr5kqo8QL4LHxOmAyM0VAP5SNxC06RfRUh1jsRzcYuRdy6BQEa+ya8hW9sqg4FXTyW0Ww7Aqwz
i+BcpGW2MyyOsNCtQj9EffvGst53sLecW6VAKfaE+eA03jqJ8yosEOjE+J7T0sVj4t1EAo5l79nT
qbLYTTsLhypr30cwOZG/KHXNXMfnAAt20Cg12D1gAATXvQc8fdw1Ors2pZ79IRbfOgEa2uzu+twM
7oEAPggVXxj4vYsE3y2YsuOQA7Bz3SCgKkmsQ2SZbzJlO09GHHW5KwK/btBipk35CtoNgGoUmVdb
s0Gi4M0OlJzVD/RQ87m165EvsZ9p6MhqQO7Vf+8Z/vMUT9UEy9PL3NNcGMmXddh5VfiPDw4ecsAC
C2uypJqdr0W+iAP4hqGgG0qzs0jy4IuxDPYb8UbzRunYuMSgU7dhRJxUEvYle5g1HiLKvVPTLNWL
6HnHgry1ocXrKQ05wCkw55XMHyWEJ+EKVm+5kY2wrb34S5R0DAUWTumNYwowjI45z7e6tmeq7aJ4
0bX86Kc2PxEgkp/rkoyJFKMTAcaUxpDuAUyHItyKyMFwE0t5Knq8K04HuwmoOavWtDRPnHrxc6F0
sqfDM269ZebWdTqHRX0g29sOBTvECdP4OgZp9wD+p9h2slM/sY/053SZrSvgpOkZjP0aJZWpjVBq
KTY1LylDz6R+i4dVK2Yu6YmXcbjjhRKshXRAWbe4xbhhjh08sYUg35T86dLXVVE/jk2ZfPQtnB9B
OMJRRSRegYY0HkuvXi4urcBWgKpk8Fso3yY1gbslcPehGZgHF4/srivjbO9YToIwrFqiB09kFI6N
TlGcWuUlAzC7be1Wf7LscC5W3zL7T0pUjhGblK1sB/7RpeVFHGysdn29cI1Phcxjv3JnYlggsYBE
DMW0Hz272df96GIumTCd5sMIo8hwcMBEk9NvO5Vad260CuMclwSgImiHSxYr/U4qgXkFp9lt50Fl
O6dOayyEhN43udWeRME6No/TYO9KkbyANP5aM7t7mJz5qzKY/pXSMXDLRs1JBaG9yzxG02PEcZXW
DM35E0pfkTOfmuWOwAqc+Pk1p0LZxSYjumAhp4YoxW5BFEt7r5d9mg982OhZuuwRyZbEJd7D1eod
90yR7+0MRy3H2ABGqCrcQlHRmycP9f17UffbpIC4S/7Paki3qSqZpRn3RRt1xI9NeXQGKRkfG0N6
30o4Hkevb4zPqidXqCtFf9BNBDGzI27jJYXt/WS1LM0Tw+O4coYJikJoPy74ZjA8VYgE8R7eGwHz
Ba57Y2flbnOsnWkArzXWD1JUzhvHS/bmDSp+DqPAuTXNKTqUorUfgz7kEMjwyj4mZI6fltjKXnGq
3bJOIk29m4oRXdAYjE9gqCjp2GEaHvUVzJAtROb81poq+w1sknWd3DqPNnEoab9KYpFOgHcsrEJy
dHwZzulNWvZrzJ40koMD4/4+NCG/S0Y2zARU1r+PSCrB7MYq/DJyb2EG40x4itilp1vlGqbFjAlc
tQ/nt7tkdqL/0CL+I9nav10M/I8c+f9bXdpN/ONb1P0o2u5H/Ks2TfJzf8z9meDbAHJW7BNiMtT2
KAb/kKZ5v0kHWYvHwOOPhcC/zP2d34SDlMZEVuEKBFD/JYpZAYdMhRn/WL8raaTzT+b+q/Dml6k/
zCvkMK5cRXM4OtYFw7/ir3pzRDLX1Bo9WN7seo10ZenkHZMu9ABB1+9DlUEiUYxgOkwuPttrDInF
nO5Ms9fPDkLwHQdAf12AFB3gJ2+B8X4aMv4Clb/BE0RAW67VHVLUcZeyr0269GZYQNXGafOWagI4
mswVp7RCTONy8xF0wVbRr2wMSoASgpqVQ17+jFRW7WQJtHeCngWtt19ejLykqEqFc6oS2KOaOTKO
eLfYI02Rd6jBuEqGvN0lZnRvGCWzZxOwf2qNEFvsBH01vBT8HUV0CMDZP8q6l7t/vgz7f5Fq/rIr
O/wo18z69n+BnlM4pFD+/arsWha8NT9IzflXJdnvP/Tnssz8zUbOiSJDowDz8Ff89dJY7m+k+6DB
hZ+t1+h0/pe/lmX2b7wYUCPXVZrt/f4s/7Uss35jxOOxLVufd2EhAv1HUrJfMzUBcYIP5k3G9SEt
ZSMo+/WtYX8h4JtnaD7sAW5QWzbkACKBkC2ENtb3G5ba0wf0FNI/+mEWySZMhkxvpiLrwmNmiYTw
EVLGUK9XwvR5aPUNhsh28XHfkRWzAMd9Jg0qtdb63/mOhn70tm2eexCHBLalEQ58vgOtTERFJ5sf
jpzEdODycFgFdYrBREAMYx9E4PDxTQx3spDgi6YZrflGWsn8kk3K3AD1hKbb15jiD24vXdZD4I+3
kvnrS54bSK6AEU0KIRwuFxrY5mOGoHeVNgAzABlO+4I3EmqH5Bswtk5A87ORVUnPneULfAxFHgNq
DW5wBiOGeUxsw0ZGIeUPXa+eEEs2RK9AeEq2BijhHPlEjCxl6sAoeHZXgrdJHKcC8GhIBs5KVTee
Z6Zn16yq/paMLXoOpy6jo91kGIy9Be3oUc4ifM4WOzzHeHQJoCJvhPCr1M5vUw2fHPa1q9+NrFNv
bWsLxAb9XF4cuOvU632J4bzzEgqoCuKLBXph5uJfo8UqM2fUKjEi35tuRR9dotp5oQnOgMCG7IBw
rgerqC1ocZ9RyPBLVHJOf6a9ktdJTeldOEj7U8H06A957ioKn5JAkF3Z515zxbBinVkviIQ/b28d
vRzkOurI6aGUyAT8Ypnyk4BmhUd1jLSxiY2mvS/KaV97PYz2GuPYjcvR+1ZblfeqRYfpjQAR++z0
63gkiz2D3yXrDPSyynt0UiN75QFfaTaDDibfZdCV+UZQsDHFH45IsmvSprklxbW5X7pmuQjSeqad
h1iZmSIPn4sHsrJec0EoVD8oK/SJHtRrn1fXCXQRyu8tprKvFOB9smKpWQHhrPsa49Jc2Pd249oI
hBOU1WH1D80QwlG+zExtNlHlNO9QB8jSWbp+uoYpKVVbZD2wPdMy7R7TkJks6HqTf8ODg8mYFyLS
VlCLn/JCIyyMnUSj+eiXJaeE7tP71iucij3JBB6JZ6gEtLlE8EM60UgMtWHJFCwChEkMj8FRskFv
rG/dwnAI2AMEdSexcxh+xWal2eFki39EgpDTE8XicPVwPJ0VJ9DREVhtN6wRi3xXshTPz6W0q1Nb
OjlbaKiohFZQYxZbC4crcbq9fQXla+5CDwyTM6Khwz9Uk487xzJXa5id+ZDH5F2eKtuYbnLMTzzE
sCNoS2rkBM9d7qy55VDA/2+Ktr/VaPxyO/3vK+24Of7+irrppx/5JyVz+K9XlEW19Wddp39joCGp
nVbRMrWaTWX1R12nEGago/D4j7CdVe38n1eUMn+DU+shkaYYER6Ghf/Sc1AOklrN+4y/hAwyZL3/
4Ir6w775i9yZYo4rcBViO6aL7OTXK2quVBTafSg3AhgTrLRp9rucjFevzJpvdVV5K4gnx7aSWw+I
Nti91wbJz2aCFN+iRxvSBZVagHY3blxx0JbnvtLWfipMhUCGR8bLa9KCF3Zf41x/rZzgtWzkO2cU
BD1mUa6Kf9pCP5szXbeOMoKDonVJ1UCG7IqbLlLe2ZnDR8dwv0u5RoPJqj5NC9atKiLkT7sIAoXI
jEsB3prZbvBZT9743llk3EwAsJ9IDJq3eNd6FMGmc+2sNa9UzwUDcAYfQy44Mgkk4/dsgUUV7bJ3
QyJRI7Il7+jcvWOgx+lmTcJkhoJvrCWo2LHnF7cIPrAZd+dUpA9RYGOeMPmUW08N9SFRc3ruDU7I
NCa1KO+tD3TvZNQm0wGh4TdSL7KzB6pjkzNdmKzg4kYTnrfQBvdR5p/EF9mHuEOkywquBlfEpG1s
6YdNqPJb/jggspCwIMMOCSjKuaO1dr+OHWjcAQYfhvKoOxMaGF7azv2o2obtk9OIz9IEDb4LYEsc
JZX8JUqWFhJRiUd+dF4KNAjMaPL5yp25wp4JuU3YiG4tA57dnC2n3DVuILtAv0CLfTuWM2IPN0Ew
Ps/jzhPFI3t18CSL16KcZzgkYhgxqk34oCt9J2b4hgU+36qqebVn4eDym4n0rFfNj1e/2MmcbWhT
Z+Qt8Gj68pkcJHfrqmnZAfd6RVHXke8xX9XYrskRU38rVuI4cggXrwm9AZAHBpMQneKAOZkMCCeK
rOGtGxlrSlE/tVbNzrQdrp1k41YCF/FNWASkXM17gsX2av0EiZt9DSryAwILIE+3Ih7Zm9e44BZA
RjtgXZ/mHGomMLDusqrcVzBae21z47DHt/IoZyVhXzIW1ZswpFchKvyzGZgAZsVyZ4TFy8KKMF0V
62LiAG/VW8Yud98FetqTfFP73SBa0kynZtsIpoq53TfPY0U8vR05myaQ38NRMaUvxjfdSonvmy1X
RErkJmPQ5HtN/47C/7ki/uRJYSk8xiF57XBaDxTGejdLcRate6QPRcMcVJopmCMmPnls7WMuJJg9
kqVCRfgSCz+PALXmHXWkREjjWogUneCYQPEkfAfNw9BPx6GzTxB83KM324dKFclh4Pl6M7vms9Pw
cKwCAGK5/hHCyB732qjnfTy4H2YffoOc9YKSSGwm9nU7NzOLbctn2uTe4h2svgR9A6GPtMrstvIm
KK2SL5qq8pLCyzthTFhupiiszm0hUK3SJ+wS+FQbe4qGDTBYlJXojyJ2Yoy+hLkji+ONRUS2j2WK
Jq0dn2yVvMfx6HdLtexcNs0Hg0JxF0QVAasWGm7ORnGgeHXY/rvL1svrCFuFReqca3S3qmFD4jI/
JLIJDRnb16Mi5nePLivfhPjJ+NZS+Tg7rXqGeOnu0hC4OAQ6JCsLp//OsuYLCpsTu4yGV03H5AlG
y0akLWYRhmto8i6iQN0DYgM1/FdJuMsjqq1TYMPhMcjZwRsKBtFbTGczIjPzwvmzCcb0gA0aqpYK
yKMKiYKsqxUq6Lx4HhEgOD14/IBYQI9aXvrC+RzI5cuGlFe0DPWmTGp7HwT1WzZ6yJ3G6FgQIOTn
tfm5sJDFCkxObZslARG/vJ0NQbel0c9kHBiAXpHm8frwedY04mMQOz/Spkd7lrG8c+3hSh/yHS7h
tElQENvIpE92GDuMAIlJ+v/N9e+Wy/+TWVIxDfr7yuVaZt9Rov5Stqw/8UdnbVOBYBwiBEOayqTF
/qtqwbzFg02ghm3iVKRM5Uf+aqzpuT3ud8+yFb7etTT5TxUqmRqgAEyUDyu9go78n1QtFjOx/zaP
UpZyyP7ig0A6cJiJ/lq21E4t+zgi5jvxmhsDlOEAoGfuHhIIY8NmHKzaYL3PQBZSycZMHMtHMTBs
Hba+d6k08+SIaNxs900fuyXbqagTaJAc+42wVY+UhuG73aCf6bqk3pstODqAlZxd7aReTYtTuWyq
SwMf8AuuXu9AYZSAaivkzinkVWkDaFkatkDKofQ1ufFTVON0tfT8pNvqO4Iw4mEYeFdIOb0OyZTV
9oPFLVgv8hxxVG8iKfqXpczDW6mCdgcsczTvSZRAMGCFQ5wyqwoEp089Gt23cojN6HldgkR4Wmx1
jGuC0kpa3eehtD7gyxCvbNgJK+AoHO389xRiZ28NnnnkeAW5WcwGGIpQoVuIF/IKgDDOgO/qV/Iq
jeYgxBw8sgYJF3+YVNBvI8ORtPxTfLLQbwUbnejWJ6EbhXzbvQj4S29u2MubSbdIzYgE4n8M18bX
LryM3xbAHr1ttAG9DbCM+Ip0VvGmKU1UJgDl7kBSYcd3pkD7rC+CuzbKq08XbSGis/WeqLQ8Is8I
7mjzouHchJ56UTkjUoxmdW74hDBNzx4DhYdWZiyFQV9a30xupZ0mmc3bSGIKzgEiA6qrVEA3ND0W
qX0/9l9V7sAyag11JhJYGuzFQVplnkz82q0G5PhNegIazQK6aYoPxDhcjnj0y41q1jqPpIcL2DVF
YdUYd/DXdH8avWC4ICpWJKna8oUcyCOoVr3twpZxKXrq2m8g2zzO3n0ZloCiqmLwdmmnkg+BL3ab
gXtAnyeu6TDNrMGqOr5p4TiTs9UQUshwlPguyXTemOKdJBQFXkCogftCQAbmqnDNpIRIkW6x70gK
2IDWxn2b9xdy7d9CCHxkLIVYD0zmKKoY9wamhL1q5C6s56tGX0FpJkmCchg4VKM6eEYQMKMlSbRz
yXfFNNGwqJMzimm3BWbIqAM1hnjQU+jc8Hjt7Ga1GKV0xymbDZwbsLDxAQc7VSzvyG3ELi55GqJl
ng+VtAkIlsOeJLFxC15e74dgYeKD+ApOqBmTXJHckGFy9tKHkXisE1YrEkk6Fq32uikuoC+c3VqG
vrZ74wxdMd3EqfekSGQ8oIEGWN1ngsUUODs1Za8WKGLZCcDFyGjQKUo265DykKAz/xi6tgp3k16F
LFk4YJl01rXUjECsvGtnJIFTcBOQzALDoxv3pjS3IRtOVeI0M7IXzyzilxFk72mUCUnx1oszp/pm
qLGOkbnJC9GIYZM5isQVO/65JERnN7D3l8rR+2xoXpDSY9apnYfZib6E3pBdy7rjCckXzM5YCatN
P00PEbvE+wIy/inMUwqo2dzHWuvPblhdXHZOF2I0jMArozvWhmu+kurCG1gU6qVxrXzAHuJsWW/j
TeF1+6lAQK6CAguxWj9M4piHJmHUOmUgQdU57Ku2xJoTxLcMTNCx8fIGKRBkGII+VpbsZV4qoulF
31ZI7BGS3xWuvSOs8QZrRHCj5xHfWZsrctLQ8NngS7EkPSzAWh9wMrpbpHI/elLhzhkr66NhxfqQ
mdowN7PQFewWB4RGjOXIhiV3qVG8Z1W2xjZXBPuKsi+JFEH5h10zRrdELGW2S4wsfQIrx8TVKKbM
5uCxwz1unhomu7R8vGDJAw+KqJghiXdpzu6p5OH2gaDJh7xtGTzmINLOXdZUr5WRBRyUEUftXnGK
un6OmXzjMujaCMMl33RyMkIpR+hchxHQMJMqkuVR01onBDcsX5eJYVo0ryV+VmJr6Fr9FTtssF+q
jMDrCIEPRN4I1jeus8UpA4ax6DEjv1VWbzI0ZWTYBV5+MIcKg9IwBVx8OD6H1FnjO73qhkU4zFn6
j8dwMOQN0ojAx6NB0zyM4Q0K4WYXNrIHjScN+zHGs1wiBI6hjHSEFnzoeXHu6qn39qb6D+7Oazlu
JG3TV4Q/4M0pTPkii96cIEhKhPceV78P1L0xYolLhiZiD3YnerrVLZNIIM1nXpMlxwBrAHD7rDa2
4bFJ6sdh2vYpT67p9QblEC8s9OgIUOdUdFXh1SK/1k/7eZ8g6XGJfzjQvdqvsZQtsK1Pk9kHtK9m
rtnpMg5GsY4wJ2u1VUunrlrhIfcDYReKTXFKA0lbUYj2T3PDeRYpuaezmuSOrEzRiwPmCqzVLL/M
egh4NZZs2I6DKu+B8vaDK6Yp150guJomB94U9oo3AVQE0YwjQ95BhRPjxSNJand6A5HO17l3DO0m
GoPXyJwUBxi3sMHcp15rIwRCCYlE8HhTbKVeGUJSRpkQt57yQjeNkyJa5U5J1XbbjYJ6E6fVe5NI
IGuk4lBiCPo2zR0ELKnCPSK+MJB+W1dFAhKTlXddCUyaeuJ8g4IrtQqwZIcgz4WV0chAkPU4O2Ch
IJ7IquMdCXG3TXHa9eQsqC7jPCtPQiry7E0mvUomjboi9/uVWBR2ZcXqMTIsZBKm4klGy2VDzsh6
7OT7WkB9XS1K7i98qPAGUjW2ROijsAc9rBvL6qqi9nUDsiy4pxHxjoAOGN1haDEBHvyLqExARlHv
sasMnelW16/7sVz+SCS1aeREa1xUFM9SUBGVEQl2izCOaeEL9a5qB9Gp1KY55lp4UDJU80ORIjpJ
6kvVpOWtgXDSVZIM5V6XCoXNn89bEP7ETFKM3JnWgXfkNNzVRl5v+Ep0+5C94syG/X3w1aWXII67
AjTLgUYQZXAyw60OnmBbTHP61gyyCuhrorshDXdlYdzHQY51gDLseqleiKRWfjJ66t0w+ICeIR91
N+BEfwmY27ykUHUnmaQu6DVhnEARReBevxYmH5hT0BebQrSKfc25coMA5LifS9LyqKCE7cjgDBsb
HnP0VCmqQAGF7aGtoykq94AL8pu2FQSP+pEGpAfM3r6UFqsbauwDGJOc/iY2A+kL9vVh5Ba19TLX
VvEoDWJ0xHLRxFKGSoknKOn8MvRKYsJ8aLpnMGLatT7O7L52LO6zTFNPU4c3uh5qzU7TjDsqPtpG
4Trfo3VCSWUMxStYyVQvyiYkvgRy+DToYf+ejAF5KQV1tzRn7lMsRZOLucMQlqr/8F5ikHWNbD/5
eUX31BesyUMcPPuRGV21g/kQvkPN/xlnne/kgw7YET0mjC0T1OWCQb9uFQ3fB45+Z6LtIrnUnpBl
rBQ/cOgFyZtJ7WE0zmARji3EX8HFd964jdPlg8cDp6CopAUa27mGxKJlrdC6VDSv1eqKA1WI462v
meBNW42GRxNejFFXb1SDwlQ8cXWDlpxXZZ8oF3NdyW+JXmo8ETI7eTs372ySHOteSMerqIK9RWRp
qTu9Hh9GigOwzpKfrcbhXKSKft/iPbZn/ZUnJARfY6MPtmNAvBAbBdQ3WS/cSqDwRrTY3dFESldw
DJ4MCpoeDn8dEPeeYol5F/TTqlDFLT2rnab3VMMKw1+HcoPu/7DQkZND1kGkCSaxucWH/KZqC0cv
wiMXHsmHrIKuxxfUTw+90V8F8DwG7cc4Nw4UK/gPuudL/tvshxjj5PSJTLEDtzK/FKZwEaUNjY5c
xgkG//CVSlyJ0IJIKUyWPMCFxNiy4TW4nWGntiYMibY5pbXFIGFtGl3gmVwm0OHyH2XTPC4y2T7k
9ztsngNcDxBGEkAi20YqVK44yTthkrAqHmbpEnVw3xs7EXUHY4ofCghadDksJOzm3NpEmCy5sP8B
Mivjq2LQBULDO7eJfOhIaSmPMktvoyXAM0RdHoQ9NIwOORj6xI4yDl4latNKJOgA/QjtB2rwLmn8
dykud1UI38cnl3CECQIfmhP+dhokHISsoHYzOl+7Fmd7VCN9a9chCbDCnUTgXANpNM9o948ywMDU
GCI4VcJOGFnlCoCGTQ8A7UDniKKkBs44EetXfIpV3KBHW0sUnG20vEdmGLpN1SFRXRkkLmNmBg3h
A4DjqR1eoGfHx0wQlEsO5Ie8reqbPNbwfm5lAq4J+J8xqRs0C0aXX8S9nmLr0hMlH0reuV1bbYYW
LTIbi9IPctmnrjGtRQDnNg1lWrKztalBqBdIIKqAWDMf4Q+/jukcQuNrOVUsRdAPVNbBqKo0kRCA
48/BaMujjaBsa2VEVWEWOEYL+nhaCAegtPJXodJb3jLutHTUzAPdcv/SNKcn9IezDSioHVUfSGvY
+ggPyD4ctaluNlGjtCuSJgNklVKsfVV3ZnhunoaV+KpWxWpDlxpIsWzVG8CpdxQF0WquhGFjNe3K
tMLwLhWS9NkKjpFJNwAY8WAyErSsHL1lQMyN7PhxCBfa8q+56vvVpFYHwFqbsSkR9Zf9jRXwSaS+
sHtD8CrIq5qU32lVzE1HOY1QpdoUVEU9cehWY41nEOKjbN5snSrJtKoT5T5F9dFGJTfZUm7r9kLX
Qtlrf3kH0ixpCTRQRHUSOJCjEa/kBLdzGEH5KghBS9LGv80DAaw90b6f+ZsaLx1q2i1NCCzxPImi
Z4QOvisMZuqKmODifSSnK0HowvUcdyg7qTw8J/9WRopFgTO3iyfoPoARtM0MzRDpp0VCXMpPMAbq
TTJ3OC9nbbGZ4sbf6JrVcn4LtSdPBWGnQcg8e2Aqp208JjgRYr4FxCb+MYbKqVFXWaPHp0ADoz8A
QsPIu32sS0lwlEx5rpibm0qJjoSGQns+u+z6nwMpK5UJbeBt4/Adw5KAtEWM/ZjoOHno2XMSlwhO
y9CG04FiTg9RIdd/FG32LBhyz28hIZaz7g7FRZk+SALhH3Mc7Th01kVk6g/KaL76gRXhBdakbqph
gwFkCS3T8ThM/uhYEC1slMttgfCExLuet0rJrhTKmN4pG8IFvDvukWJuESqvYDfIZgl7OSOT6Ggg
zIHas6GLCbRkjeJGhxwI6W22D0VxWhT0r9ARAYjY9hfS3D4ZMoBaqxpuRj8HCGkKPcklFF4Lj/Vc
BA2cFFHjaL15xddpVrwFQMOUT7owoWduzttZ17yEzuHGkNqWMgLojaYKVYKKUNqERQH2z5iQYBH1
/pEdcbHI+BQQCloZ1siA0gKBZanAcjANqjZt5fl93jtx1tCsuDetJHH7vhlOMuUrTjykutQFl+pr
mMaEIMpFbFbQd8wEu0K1dC9lIwjMEBMkuanJV0qs2+BjCxpEHAjYYgP3oTK9KU5qdxQqZGyay6wc
LpFVJ/nj9jSrRciBbrzvG8MOFFeAPsH4q2K375fmGPrJXhRw/GLVexsp8jGkbIObd9i5Qj8I9jxV
k4P1u+mFqDBBQoosGIzjdA129zKtuYonaxM2ZvlaynFty9WUHztKPhtBiN8x02mduBJjtHlAllra
THECBBiOIRrluMB6z5OZElCav/XhQIoR866iVhV2EhyTHaQ5yCSN8CaJEoeTWsy2gaCrnZfwUqIC
PnchQQuKtBlLbYSCvFih89VF7Xjpz6LlWgP6ZyQbyZHwfclElRvGvDLNbjUlfnsEfC5Q8gh6D8NW
3sWIQrGCGIlRgmfAmtsvtDdwb2stFq4zMvFN1UbXNMYoOYrpdY1k0F5OUU7JgiswJiLdHRghbQ1U
L7gH0v8DZ7xkJaWYfNZ05xyUOgZQOXXuoag6kL7pC9FgQifzQY8mdQXa+WbUy8ad9exUmdNrCo5d
ww8XDVZddMJQzoGk49ojSVylWrOuUPvJx/miyMZDIBmbRsx3lTq8mBk3wTwN/XoKxt7DqUB0+rDL
3ESd81WWcybIJL20M6QnRRLytSoLpyY0n9NJxsOddqM7DijbLjw8jQYCp5Qz5xXlpG567ytKG4FK
BzvJhpcp9RfmmYykFO0PExkUt6sIi+TRn9dZMYFRNBV6hXTFVl0fvOBksBrCkb6IiqdZTSsrpvvZ
qxD2R78xnG5BkWdicNVECbeiKTxBhXtGhutE2Vl1ayON3D7oVpkkuBNyYTAgMgx42yuh7e8pOgw2
GKcafFeULe5VbFbUtGwZjhKCQIm/Tqb8su1h+xgPU1G81zRGyf+V1PbD7GTpeNoHspGeEFATkNFO
K2jM1FJmOXCpAcN+nZp1USK1qjcQKvVJIoEgpwzRjQ6EGofX9tilMMmlpPo5yu19UDerMZZfpixp
IIKa5EIqQCctMjaQPijcUeZyuKTRmQao5fSTeZlG4zOYy9duItscO+M6sVAZ6Y0SWPg4ly60ldbG
OomiqUF1kvZuj3dUu5rQLgG4qW3ht47OLNXXJqacdihWgVcsBLI0bm9SCilgXuTCmyYdRBiiNlQw
AXKPEmVfdCIWMwGhsPW0uhMG8TlRkd33x0i5xUjynpwMvbZON+AQxxdVIdxgR/yMFuubkY9uIFmV
oysAt6UpwomEcgv6VXINlt74gezjgM1QCXcvxD1jyC5RV0/dMYB7S0E6ciIpvxL4jRRtZd/FZXQN
E3KXaz0FUH0qYfIAU8tRd7UHFd8CKBESigKJRiCeiI4yCwErHouQRvBZN5XwQ/ULg+64hlyOOXZQ
OyHA6wV+4H1OsSSUUQeSVW54hbSbzEcuq3dVGOgxLjLITQZFK/OJ3wNR2HQUSkkWOe7oJapBK9kz
OpNOaVkKFEq/hSO1sP9wxqN+K7wbcb8VquQnXAGuCQkzl2RbG91LYCKiK8/KfWTI4NeU8HKKczyu
QnyHQXo3bLlZqkbcVwYsxbjmLxPYkRsAmPy3PEZcomcPI6A8rbAKszyLAhU6CgXuWGA7HGNMrilJ
wKjmvFHLbYwZ+X3Y1XtSrFdy52EdiYd+7NeQck/g1+8wToVM3AdLddjfjQTOTfoTXes3qYx3odY/
dpDLpeolkq0HNMSeISXr91lbF65hzMZOQqstKNTFpjrETpLDB0pch4ENwkhoK6uK2xj5RjLn9djq
95qsvratdJ/ETbihfeTytky4elzzxU+T+KkMU9oXaeLK9fTcIthnZ7H8SKIIAWaUNVeoUBGjhpW4
bZDXDmvfHXRl1+jlG76qCzYiGXcmTat1goLhVq1QvSWF0Da6NKAQ0pfoZxLlVVl9NXUC5ff01hyU
K7MUHjUFchF2w4Uniy19iJIwBzrLj1DE7s/vBb5D92wWRe+Y/dJixQDNMUI/8bDEQhJPmHQ0Dkza
rtgd7Kme78fU2oOMPaCGKwF+m5+KGcKZXIQWTiPcgZkBM9XOhOqnMQ8jloN1CJVdu1QNEKrYOV2N
XUvrRcXdrwtuC189YbNzGuPgRIA3ehgbwBQY5k2eaZdtQbM+18BoIAmmcsnokx0NbbYxCSXw3cBB
zYqIwbRBuuo76CkZxCJlCGMXhSIXO3lEG0D2cLPQhA4bAwqmjgaTaDbWdUg1gjL2UFwWYkWnk2bo
X9EQ/j9FtGn0Zb/qC+cvbx8A19LyG/5pCxugqgGeWQYSrMjmSwrAtH/QbPzM4lGAfKeJKhDd3//o
56rK/xga1AakAUC6IUSEEuj/BlzzU/KiTy8aKmcsxZ+/6QsjB/qxLUyDWdYU9EHxp7ZEVZbP0GxG
SGLv91NPeHpFWReTw/2V5mKqtAqd2O030DXdTuTYvEHPYjd4uZutozUu1dNq5uwdJnt/H/QyfizO
Wlm3Xg/q6RFc1q5DIM2NV8PjtKEz6OEQH2zgRIudS7TaXNw3HmaBG8RePHM11wfUs2A+e7Ds5exe
RNMHvjs4C7sgULGzY69dl5Hd82Bg1Fa9a0reuPIHO3jW3M656niKq86hYu+m63Cre+E6chMbKYEr
ZXDgtXZ7dMo7+76zw4N4IV+lW5HpkNet5F150NfyunS1p73gpvwhggs/cVPv8GZ7jVa+123uB0e4
QfbOXkYgoTQu4YAqB3+lRF5k2OJ1/yQfO6ezr3yn8aRLxMQ0+353dX9v2cf98i+TUx/SbeM9qw5s
S7s+1AdKbrsEyQd7n9mZ/bi6vQ3sV+R9DugIedk12k12cl9heQOTjUL6XlxTNeZzROBpLLu7D1c5
9QH+bMN+juxb3pUdb1u35b+NrvGG95etOxyEr/WT4ibXrYsw4wF8zcVkxU50h2IHznBOtI6BMXbB
QCeec+SqepvX4rbctPulAUfBV1mhvIICd3DQrqJT4JTrZtPZ0mU70waDLZt58iUtmg4HPHSJzMvB
ONWP8yp1TTc6BFvWwf3owat0sYfaoZinlITQLi16AoHhVLlpekKGQWic5Kp8VQf6K3b3s7yUEkf9
qa2qq27drXEAfyO6wgN8DxUZ21Zt+zzm1P4d/PUmvjVByvyzP2roS64VpHLWZIgPOTkCGjd3yFsA
+cVXFydtr36mqJi6SbgFfRNuT3m4farHbfjeERjjEAh0bQWTeS9uYckf6qfpeaA9RaGfpi0RNnrk
Ktz9gEvLlYZ1JbrGoRG9vn+Y0UDCxuYqtjFmXZsP5TE8yEflpj4M6+5ON07Cq/VaID8tmngSWjZB
Dj8Qd8lF6AqX0DidWDgOgyc6dUK/CYz/KuPvpsOPa6T8ybrL9XAwtoRms+ZIoadSqaOfIR2VZtuh
d6nb3TtNSyI0AGiDtipvuxd8xrVDe0n9rS62w7RDjnFB9bv+LjzF2/gAZKN796/4I91XmJ726XTY
8fyVI95UrsARUIw2HP3wkSASg9iF4ONEpNDv+rN+JGlfU/szwTY6godx4kpggS3IVsrxbw2/23Sl
tUuFBilZx0eQBd0vu+1tHTdUaL6PrDrg/tGDhL+3oz25NJD9G/EtXtkgAG10JDYqklkO0DEwWW9M
zLKxcV91q9O0QXTQCZI9gqS8HbB31H4vlEv/Tlgl7rKDReVueggThDXt5pXnInjNnfJR49wwnP6R
BuAp2I8/dOj2P4XXDpkUknIuXWVVjRttnQcPFVHkdEtOJm2mY75SndXkLZRnu93O7iUCQ/tXwaYb
Q+t7H/9ILvQd4mD6C4gTO/npo01Jmcsxn9JXsv96Iz+dgqP1gngnghDxSb5WTpEFfhM83tM8bVtH
ulKO8pN5KOsWzV4bgdQ3cSvNR/PSmx1jbT5iBn1EWsRBzupVPm2V6zW6nxfhu3JhnnqHPt2Nsruo
tiB1Vqj2ikCAky1dRfVerZlQfVFCotkkLsey9/ISbqjXWFvRvgk3xWmHfbHz4JV2aF9MrqeBu/Xe
aDS6gdP8kA/8yBZd9TF/eVI4zKnBUyZYtV7nDqvwhZK6TShnS87ojV66wTjNGw4X8kpyLoiH75vQ
VS/nHVOwo97JtsUBMrtnXuJSxy+BnWaXdu8gigAgj18DFEi30wttN7g8EH89HCQHhncBTAfyCvxM
JznqT8lW9XftO5JE/DB9fzLWv57ior0ni6M6swbaem+gHQ3SwKZl3xyqA6LDwH3xrLH791jeNS6C
aBQ6oeivwPB1/KP1si0/PFjrHpSdxlXV7lCtojSSucBipHU3rTqX30Mtd51qKyF1EUQaWZ7iUX0L
SPFKbaV4wUlbPwlHiTkg64TGBaDaNavSNdZI87gvystdbMe7G2fzLsDnduW9vjdXd4jMkUs6oCO0
F1jgWxzwdsZRukho7ZzoC7jdqnIrV1kv/2894QrShfDMHcvjG2syvuA2f0kyp7HWzYGHMh9pWFwM
B3r7uGoPdni0qucJsbcf5N5G62IKE6mXvndluXSPkMdcg9Dog42KOBT3YcojC+hhEMOaq1LYKP0G
ZZBWdNDo0C3h/w7s8P8ltp5MuPV/Dhxvhp8/PlovyMtv+Jepp4In1AkCJUsxZPh3APr+CRwl8X8w
eZKUxSlDBcm6WFv9CyjUMWXQLDgQokoJTdNlGBL/Bo6a9j9YUgH8g+GqoEep/BWgkHj2N3arbi0P
YABrJNIF8/iH5rvp93VHDR0cddfGF/RA5VvgSo2rhrO8qUqDrRxX7aIIF2Oi+9tL+kSo/SOz9p+x
zYXIAU2Eh/gV0v7mvbL0760mKTVSRqDVtOvKY9Q3kWvSR939N0MRuQPSxqdWWh7lt6FEWQ0lec41
RATVil4WQkfIhXEx9qR/Xw+14C//Qyv5Z1akA7SnF31kWTmzu8I4M6kV8D+OBEpzN3QYQqiVOl18
PQrZxp+jYNchqZBsRAwFPk4I3fAg9ksqDCVosU2rTCi+wfMiLMirbZ9N2Hq1iUyb/L8Y1lB1FYoo
rGzlDHzaVbJOXwdHzUpoUZXq1DrfZmJarPpMERZNXwN9FLNzvh71s4WCWRmZ1EJNRdDw42StFPAd
zqkaFeh0cgJxGp2qi/JNWSfN9uuhlq9z9vVkEVIQBg0SW1M5S6Nol0WThFMyfV50Qmw908M1pY3q
Sq8R+VIhH7qhmZI9mPV49EvUs74e/5PVw5pZzgKZ6WoLrff3hZpHYYwKCt+1H+t4LxcWnL+mVlrt
m3E+ooh/rVLGIWUVwVcqqnY2Ti92dHXjWKNAB7elRLYU/p/eHNDgAl5XhObm63l98gllFIKAQUsq
Krra+XsVxgSCo6HS/ZWUjQ7hlrKcPt1p7fydr92nQ5miqpKP6zpV7I+vMMW3WClNaIFA2N7oqBnI
uaftVagl8jdb/bPFAqYbIht6Lxof7ONIfh9T7dWQqFImvNkMirRc7VkgHU0LQMKCGUDfCIFycoQE
Pk2FFdrf70dZkShGSDpIcVk/+4yGACJIkEPNCUtZuLV8dFgMI5y26JUTwmKgnrqykYvf7MdPLg3W
qLRwzA2I3ucQ9GKc0OiRecNFBAW0CgqyAnxPVsGITmNSCmR6WDWvyi6q3/9+GSkGYy9MdTSfzw7X
SY2rTm65rvQueUilTlvPaaJRlQYm8PVIn87RAsJONQUzgvMFiyXB2KCjSdlZt4AgVRiM9+00vZdN
T76EUsqpTwULgG2pqt9dIZ+sYI4fBV4kqGgRw+GP6woJqjgQSw1ZRnQAN40c0fWWrMSLJFK+r6cp
LX/W2YEHBdKAV4mHDI4pZxuzoeiVSCJjBbVJI7BKO9vQYhMUluzTVUkPqR/J66Gp9BslK0RPio0f
ggil95vnWMb54zl4zxAaOB5Q2P44Z8rmPaIXPEeojCxnP7xDc9DyohAu21ySnschHQPVip9R1K8Q
TxV/fv0En5yIxGecjAsdlMN/+Si/hQhth7uBGMIoa0CX0LPVkr2SdOFKV8d8leBz980C++wjG5oK
7nqJDuGefRyvzPEsVrWlr1GMMC2iUnHxuo88+hrmN6fEJ+eUSgxKlKD9ivbOpga+uBY1fNmc1E8D
p8DohURbmoYbXB1QG840HdxTX/40yiG9rBH5+uac/GSqKsg5lftUR9jdOFvPOtTzUEpTdi12xG5P
kGxrMwLjmkWx++uv+MlUAfcTFCPKorBuzw6IDDXnPhGABeBtalyWCpqbQaDQ96NDhF6yKiO4IgYA
CVqTfoyaeF8P/8n1/fvw57IXZU27C26Xwp29LNlAxAyomYpvJrmc6v/ZK7/CdJ0vSTCkGPybdrZ0
RHDkJSYPpZenEnikQJT2WjNloFbraZVq6Or6iZ7sv57ax4/476D4w3HNGNw54tmgCjacAWiw0kMm
AGJMShk4CaMMbAxN7K+H+vgRfw1lKqJhAsWgcK6aZ7eaCDUP4lIHcqqk6EMfOljNs/ySlKq/anpm
q1olIlpdF7ghQfY3R+InbxfxElIipAtIs5ZM7veDAIMXtLGAMnu+Ji3sBFggiaxTFRW12gN9L4FX
a5TT11P+bNAlRWTpyiqZw9mU6SahiC3FtTdgV75N8yH1xAbqjYVQ27thxskVyn7DN5/04x336z1b
cNy45BalJGtxb/h9pj7Cmib+l7UnVBoE3qiAQFXiQCRWQHRtsL8IhgQyCkczxM6v5/vxtP1naLan
iF6AuPQulkf77bTtfOR6s7GvvawNQgfYb3Boads6APUhJSDvtv16vM+misPgEhEyYVNfNu5v4xn4
OcWyPNQezVGQilFg7AyNbm456jrkjLSKnVYR6usyaeVvVvOnUwUMTbJGRCot+f/vQ6ehkBl+yKed
jCHeGzmF0rBtx3vksw0vnsbvXu3CQzw/HlhJKGdRQcCG2Do7A0U8aFFoU2uvLAF3wIrSvFIHF4r6
CqKHBeRVE4I7EHV7Vi3srHPTOi3mQ1vFVyZP6gcj/eZrn0UZ/3xuaiLUGKBNalQ8Pr6DRBjTaJ4b
fJGy4Y79Za6sgCpDEMP/aWkQ2yOoiwNeYPiuijUF/GFQ0NkD6/T1MvjkELPokkHuXFSTiF4/PocR
ZYrap2iDjh1o/taa5h16pxS3sVH6ZnN9vAr+mbJGY0/mzqM7KJ99dsHKxXDoY+qQgWEd1UFG59Uv
28evJ/TZ4kKdXVGWItGSiHyckMRVF04IqUB8xyJSjqx0lYqTdCd2Og06wAl/F5v+Oy3U1ZDNUE2N
OsDHAVs/BEUkVq031mm+6mYwrPgvD9tBicP1388NLzH+h/SazGL+OFSlALeMOz5WmlaIDYmAFubF
SlgNOgtdeHTivx7vs8WhU24DyEiNCL23j+M19YRytgKfs6p7Csxw0zalbpU0m/zkmzPhs+OIsA/1
XVVnfchnJ686itRPwrD12gIaUAO26rZozOQyRaoZ6yFkY2MpBSTVjvDLvp7lLxvHs+iBtb/ossj8
ZYpne3EuTQMuaNR4JljvbWPNqjdGMjVzo29XMgja22hq/DeMuBvMV2eoskB+6Qi1BfgEwN7+ZQs/
ycngOJp7pJ2yAopW6G9Vqa0dPTUm85ud9Ek4QBamYWTMamBHnZ3dvtz4lYzpqocGPvKm5ngYoWif
LMTpLgscOW/rIkF+IGqmfKVgj/fd4fXneWpBk9GxHtIUItjzdZEijEEZczF1CxN8UEJU1j2MBbTA
BdKvY+Y3NzI8Q7+xXspa0N0GeCzqSWpsri1clu9iYJD3X3/EP9ePhVMu3FNieuKFX+ftb9cZFJ+q
b41k8XpQwycRw5CVHNWCPURDFuCrlppXWd1MV1MZ6U//xdBYZVNeIaDnMT7ukl7FbcUqGuod2IKg
iQPulbejrOUGzmlVFGCHUlSZpanOv9mfv/7ojysXgj1Ht2hRa6FutRyGv816popiqJ3A0Jahb0qE
dtbcViJdFGzt3w1h1reNPtAMRK0n9JRely+lSBzuvn4Bfx4TFoqQHOqKrmkKxdePTwHDWpoLCGWe
IpSGq6bQB9oRv0kkRaftfzMU56elE4gq5yuPLVwUrc9Qyay2rzV0IM9vIEYDVgr1b3bZZ0sK/U1i
bnoBknHubjUkCd5CCvYhiCLAgIt9CFcO/DzdtuImeEcHJX/2jabPaK5aNPC/numn35bLkvPXkok9
zLN7Bd976OBWiFNOEsp7Xw9hw4oBphRhO3uiGJR7HCtiJ5gaZMzQIN6puXT4+hmW5XO+vBa1UWou
v+7Ts+Ag9jWYJ3JaYuZi5hcBfFEipBAa2qyJxUZKk7+PDFFi1Onm8L7pTZwnq6B1WsWE3urFeh3Q
FEUfP21GTXJaY5z3gL+Rfft6isvaPJsiwY9oYpalUy40z49SpYSeAzrR6ykwuR139nGCDEyprvH3
cUkVuAcJ/1/sW5kFRZ2ZcUnrzm6cvihjtGWSwjPa1l8rKbjvUWnwH9Ks+kpA0XhXQfCWFgQtWqQY
rV7obTj8+Hrqn2xbLjuwWNRr6SWc13caU86tJkCEvlZ7rDmlPlsrxpitZK2uvzkhPllIXNF0gGiu
UT6Uzt7yLELcE4UahWmoyT8b2QIv6yMypLRi7SIJNVfffNbPds8SZpLaLHUefOo+nklNKqOeYOaV
Rx24XyCZrQ/F2E9ufbQiJrRn1B4eCsBmL6IOtG403W9dJfCN1Pvrt4zaJw7zS20YNPTZHuJnegGJ
+QpiuYRDXWrV9MBGVXIVv6K++PVgn6xmpqqxqgzKaFxIH2c9o6ZTFR3+cwmKnscuy5TTrA/aJrGs
K66AwOuFSPwmGli+3dkOUgyUGAwL10EDhdOPY2qQsFBVY4JBUkmnodd8l/M7e/t6Zp8cxpR2GGPJ
zClzn80sLnhybdKwVsJeAAKckux8DOUdzITT2VEGfg6v5w6vkxn/rv9i+RIBc0LQggK1eDbFXEH+
WxsNQm7Fbw5ZCdajD6EDO7k6Sms9LOZ/RRSRPwx+Fqd/Xt/vlt2fbBhiiaWTSb2dFXw+3bY3ilrx
qS0ZyKGGU4wGipnMYIFS3bjqiz5ff/1+PzkM2JZ4TKrUmzXwkh+/YtqLCMhPIVNEGmGbgeS/aHHV
uy5VzXz8eqjP5rZkvVwrrFHe68ehlLKRIAcZRI9KjkVkhWJt7mfCXopMsHh6kX8TMyxb/WyBop4o
oesCSpVS+tkO5DsZqJGljYeRW4naOZuCXHQynEgJdbh/xXCopbrgkmlheCM8YnxTyvr8AUySGqqF
rKGzCUMMQI5N4wG62c+faz/tDnJFGmPmXXYo0SG1tZFwHdmt4jGu5Ye/f90mOAbNootKqHI2egzL
A05i03iEGEDUfBPuc1PSl+57edxx2GffLKU/yy1LYxPU7QJi4Afm2dlrZBTYNIxZXBMb3E2Eg7AT
jBgJisJ4m8c5jihhh1fnjNfAKGTxPSB37L1Hq4QEbfaXX0//j+OJh6Gpi/EpyuhgTc6iczEZKuyH
8f2JqqE91mMMBtj01dXfj0KWyBGIWx8J89ka860EffNBN13FSOdV3MZoKPf1d72p5VN9WMkybB7Z
pFlK4wAFibNRMJMW5TmAVli0A41UcXyrMx/cVQ1rEmeYYPP1pP44E9DnQqQLSXk6Fby9s2MPdRWO
Nl3EcQzy6xM6O+OdOcF8GirQtX89FNGeSr+WeBvq8tnxY40ZogrmJLuYKM+oHgmLBxrOnvkiLqFO
8TeX8p8vks+0IMMlRM2IwM4WhVabJokhvI960l+FDMUwbcD3rMYAw8aKXPjmRf5xADASHbQlYaeK
win08cSTkilQZqghLmXP0I1yvbqI47y9FAetP4oF9qcAfzA99Jtw3vQ1LhTfbcllhI8rh7nyGTXT
0jSi3LMAzCiLUsNdBusVDlnESyVfx0POH9WHcLGTdjK1Vh4welfphmVVj+kDAtYExZCtgE4nNbj3
rz/4coH98UAkVpKIZNuC0//4SoYSmqWUZgpmhIL6bMLIRLgzqE5ykF5PQjPfACVpf4ajpH2z0j75
9ISiEkVgXeMf52gkeMmNQPNadNMimnYD4gxuJWJfgTORsEIBVf/m/Pmz0suxDzsBIzsZcBldhY8z
tbpZ6cYOO1MqaZRM2kg2t5EkI7KTzTWUwDTtcB1otJJMc/QHuQctWkrp2sLXW4GeLVPg+/rdf7Kv
eSLgIAqNKyR/z/Y1UCg5yzmlXciG8SL3WSJUPsHSYrt9M9SfcfiCqeGq5zNTgecO/Dh7Wc4l7IjN
yVXo0HmxiXDAgL3WfupV+J0WFb1e6HNvnofJjfo2dvz/xdl57sptbNv6iQgwh79NdvcKypK3LP0h
LMlmzqFIPv39Svfg7EU2TxPLgG0YMKzZVayaNcOYYzCd/fpPTnQKGSHE1pS6t19gVFREWkqDGWz4
dh6rEJC+HpoI5TRk12LIowPvsnPdKSbStjcskBLE4us117UDLX9lqUFBCgJ4IG7eakqjPHXQgv+t
dYbRIKnpNR9Rb4SNFOp5u379igEuyJCHojQFOmP9C9IwoaC6cMipimVPjIpBlBciLFxO+vK3qLwq
OTC4t2RSDgoVVGVgi9wc8ggMHCP7Nm+8VbgpPOtG/GQUiKz6im01zMARC6IMwFQ+c4+LpjEYoQ/f
7x/rnd9A+sErohLrsGzpcl4Uw1AZQfvPitVg9NCCVPOF2fe5ze0rxHs1QGfLaT/ntR4igsygsprB
Q3T/B+zcKwINk02H4fV2E8w8bUEntguMp4Cx00FjTkeLIMk3YnGQ6O3EWKZK5VeCx/Av/5/L++Vi
ozHPvNqFB2+AFTrI6sU4Q65ovnHjNkQ6InO+dfDeB26suA9Z7sHXO0GC+A6+3jYQVh+/vb/2W38u
R8CoQOpUEvjXzYs6U/DTILNGnc2M6rdRYk/QfTC7MIxL/lSWXe0PcTteKVEfbcVtgEd1iqIvDxzN
NHNbfYQuZbImb7KCqTOTBye3xieFa3mAl719NgiDJPZYni5LleyoLw9XMtPhriUnGldL/+xGjX5N
IVsIUkjjggwF0ujAc94eJswRumoSf2MhtLM2qEBUwJojOxiXDIHOcFrOhsGEJF+6vtz/drum6Jd5
QFJsnWhvbQrlCFdx89IOeJA13x1c7k0XO747wc1z39TuNhKB4JRgjSW2XJtaojZRtDi0EDkw3kxD
Gl0SJFzPI7Brv4ZD5MDc3qkkvgMOTM9MVg7W5lRdEYutkeXpc1N/ARSM0C+oar/Xu/RTvSjxqdCM
8FrZCIj/i4U61Lu4mjoZ/GZPF5qqpTEK9jRBmXKsDUjlRay+Lfsuf6BrctST2d1YujKqYRqggrc9
dc2tkIimFhZ4dDgfHFsUX7zIIr/Lw/LRTur21/313TpbimvysoPukeI5G2ebFlHCgC/2mGyGdEgi
iuLZYiJswfdGHkVyZagRmmy97LHXrKN8a2+59D8pdeHvqZNsrmM/1YWR5WyvjvLHA3rjxnVGYsY3
eji4lgk1ufvLlZ9rHa6adNpgjbUtCdza9gJ4ybIcFTc7MOpFPCpCRF8sV4+eRd6HgdH1zgX2seLA
BewaJaVj2AGKY0oX69NrLKBVLbdC7AXX9uRFRuXHKQGUFPh7mJHauYq61w+cwd6HRXRMYjPI/n4P
6L50dNqUGpDSQJjWMTve+oOWtJcOaArsVPFo/5Op6Bz4qpZkYGQSmETM1om/3N/svY8LEJByKa8o
b7n8iS/etj6exdLHDNKjpY5e+GSM50VToFpQFgZIAaldX2+PehSZGc8IBfGNl/AmN8/hIaFKrBvz
TwihtQuoz+qbBsTeOHUox/y4b3DH4VL+Ai4gawU2ALL1ArNcratiMIwA5QKDhxGVQYuw9xw5w8/7
lna2kpIBM9XcE4OHZONvUU4rcq1Cf60Gbp125V/oKzLYi04gZDdoTb7aGthrkNdEJWC3NGO9rirL
lWlJVCdQB7hGBoOyhDMYWgDLZotWRjweBB23q8MDMSYDYF/WDiQz+cuD0jZQodhKEp2nGdlrhwfa
F6mi+IUUOZ2g9zoIAn5PxazdgA1oh14v8T3pjLoxWOejC50sCUNbzvrPyUzcn+7SFUjdjuo75DjM
70Vejx/iOI0ek3posmvoePFFLRLxhlxApdlQdn7uhu5XAlhy3vv7L7/m9ueR4ZjMThGM8yXW+wEj
G53xMg4DW8/tB25mzZhnLg7C3L1d56YgY0btVsb8aytdNU4MZcxhkKSiukIAnDw6hfOlcLzusVf6
n/fXdOsEacvxwHhAhzSgQ5u7YtD/I3LsYJmeOpQCgZj7XggHqBqV0yW2nAIpi/IIT3p7QSkLETfw
lXnguD3rJZpG2qWxvURnU81VX4NQCW7tyEQt2X51y4bQjqiZEAVAnCy2rU0hqL6AIe3IjfN4euoj
x4ENCN7cJUdxIhNq87xU3lH1ZWd9Fvkh7ochCQkMXhtNp3ii8ybFJWYLiItaIAEhnOFz0ff9QQ/5
9j0BFEBfiCyU6itA9rUpzx0ja4gYuh3tHqHmcWDyXRHFN60IPSAqEeL1kEDDPuYsffe2tdT64FLs
XVqLVxuYCtkh/7K5FYpLC0ygpX2G+qf6u7bH9r0Qy5D7I72rKz/GuqiDCRpwcvX2pzogA9OVUVUG
UtIG2n+eH0+Ywx9zJOK3DdCbgyD1dxS6ubaQqtLplzdXpQS63qIqzyE0nRB3RU4OutJWM5KnRK+V
92kCgZ7fCRiUk6nQPyxCr98xhTG/DcsU+Vvm2742RjW/R+E4An0BXHVS27A7pWU7vNeVuPymW4oB
bzQYwGvXwKZ1/3L+9uibny6bYgxKUGanMba5nbUJ3qcI+/gMk8bnqlbzR63JoBdcoEIuHcBBcdH1
12yoYbhxsv6q8NAyuDC47/ISEmYQJfXBbt54J/wfM4b0COmw889N0CThY+iTLMxvCid+jMqsQwPC
pLKYeajrWmpYXO7vwZ5BrhCPAk0tWfBZf72wL5E6mRTYLwzNfNDjzniqBx2eirysHusxzg6ilZu7
yyAcZoDuUlSz8cFre06zDAhBMGNlJkJcGkZZgC2AU1gEOnuvXhrRNVYYVTAAx232kkBYSUf0zv1R
SOmDjurRP95S5Z+9QhFBWaHsdN+g3KvVcZLdR2Iw/D3wHiKj9doU0rIO/jtGQJx+uOpDpT2a5jB8
um/lxiXxh3PhJAuNbJRv27lGn7bUpJi+UIsWjMVCQq3NJSTehbOchCu6IC/m6lOsQ8noRsURyPy2
Iox95FS4M0wO0DTanJhYCRujt1NGMpjvCSx9iJ69BTI+yI67TzVsrRPcI13YUcMa1I+llS9vMqdu
HqIsFP79rdjbcImVZbyS2gbd7fWG14AhNCdiECbSYehqas0Jyq7sXn8niRc4RS46LXQhNw5ORSJJ
Dx2kE0H1j5fBK2to4QYQgbUUt0Dc8+BK7q6KdE2Xk6MyJV6vClpTKC4BNMNDUuuPoozKN0Mz5gd7
dxOZyM9I3iARbzjAbfSpCXpvuehMxDaM8JcB7W9gJHb5I6N3ovjA5s0PM8CjgznnHXcDEJckn+IC
s+rmJjlKif80c3bgKtF6+89OL6FPsexavSxmo6Xn3miPykP7FrkqlPeoaW8xd63ejMhNM8LTjAt9
xox5iDkWTDgaC1h1SSr32jMpRXxJx6glA9vfdjkL3ckWvcSePugKjJZu/0jX0To4I7dfDyu0GgGs
QH6HHuP6jJheGKF2yFyUs0TZe7114QlpvfmdqAc4X6xZ8dJTpXbWAajwdjOJuwwSJG4C7sfeXAUb
fjaX+rPpJ0MaPw0wKj+YqnDPiRuqz2NVLMH9zZQXeO1RsWdSpEHKk3fa2rwWNOALr+484NO9WZ5N
SJcfBw+ibk+bCIhCyqbImHWnqjCPZtxuvSyWmS5x5ZcEtbdxLTOKOQJAteFbehYGYZUmj5MrisdI
G9tLMUwisAp9uuR9q34p1Mk+WPjtM2mo3ARCXOY+iK43PqAfwTshlGCi5zBmZ/SUYl/VeufJhlH6
IAra+6YcJsrxRHCQN2xMdUkkFD30cKJDbwVObUx+ZIyM+5al7mtdLw4igF17FjsqB45lQro+ul1u
wPBPB8Q3J8QJIqUwPjHdkL8Z+JRMyHbzQdq7t5UAR7iOEDjCBLD5koMtbNIECBwyV4UfS03zYI5d
9JkQpT54KeRWbY+rnNum5M0kKFiH9dKSTslso8RU68Ak7hG8oRzvvhpdRVADboHCIWErVeHNpYjE
DONng5SAYMYXPlVYeWIT8pg2TH84o6MdOLQ9VwMACXwVjSE2UX7PF/WskIanXjsaUU3XQcM0pRqS
YKXiK2rbPXUMdvudVtoHh2TPKI+Tyi1gUoRu1NqoVs80fp3e9MNIAx+tpN7wwaAmMZ9wFdZbZbRL
6zRl6vTn6x0O88KEE7yNDG3L3/VisXW8WIg0MzXcJlV+LoYmuWqK530hs61JUaBlVexafKyLSf0X
15DSLMEMT6PDqteWIZwvK1uwzW6O6ktn9s0pSarkit4sNHCdMR54mN+z9dvDSpcX+gbN5cVyN9Fq
mVtqZqsR97DzhNRPLOG2D6PB/SXc0G4Cvcj1EmKQ0C4C24Al9TQXSflOnUY0OsjgphMSNTXaNVOJ
DDbqWA75UtJ3AjLdahxPXow0NtLTyfS1S2ztnzyyI0jWlz5swAc7JsoBs+dBAKc1MMQ7ip19chPN
RFk0LIFtWCkSM6d6GesDSIO8hJt1y5EgsGz4A2KszXnuq3hB9J1P3EyMBXXQplN2QzBrbEg9Zw8p
SJ3C3CnvyyOY0G/XtjVNJR6VYkkERAti/Y0hGjWNfHaJRewm+2c2TBjckLtXf4pc6yKkdNrhc6+B
QYWIPSvbUwFP+JdGm+0ONafE/LNyzYiueNw21jXrhxAhvQERWJ1KNmjkNm8WP6udGvEsq4EEkFYL
QiFthsTF/Vsif+fNOixwTr9JDcgC1utI56Ww4pYozlHMKdC8Of8sJK0tyfb8L0xZdIhBItDjA2uz
NmXkQ11rmdS3a4Bb8ulozWjdwmuR9wf12B2fIyeC/tfU5iEsTenlElZlWYP2POp1/ucis6ATuR7M
ZH0J/9xkVcvl/mbumrVkiYm8GH3KzWaaZgSPSsIK0ToakccyO1MOTA5VclLrof7T82DtC83WPbC7
8xHpluoaHC5MYRForHc2drtyivk9vtoaxQN0/RB9QmOPoJT68/4Kdy3BlEXegtfG2awtIRIbe8uc
mRzwqfiW15Nz8cym1U+WmXlf79vaeYJ5Ef9raxNdTCXg4mggMI67XP08QoLzvZZ96PtWdlcEJxT1
EkJEKJbXKzLVyhW5Dgswrq8Bud14n4ZKL5/gdz6aktozpfGRdLJPOXGxOZXpNCXcZqoYgxbBVVy0
4mwmHeNSefnr/qJ2DiLhBH0POnakhFus6Vg4k9CR/6bq3oJzgsLiorhoDmb1GF2ztNE+zVNhfbtv
dO97AWeT54IeFvnueiepFrhxhRaXryKiDH1/goaIDorsvpW9TSSVJo6gnMs323wvKqODPTcsrWtb
/VvUln/Xpe58wgv/i6POUohNIJ2ieLX5WoYzgkkdJ8NHPiF5W1kNL4keRTWqj6Hy+PpFEUVLkVoO
iLYt3dWGXti5Jwy/B38aAFZHeq5Yvkx5aBxs395HIoSGzAWxb/KrzaoQIhdWI/CMWoeEDkrt8dXp
w1djG6nSyUFdSb/sMji2iZ7rEqptGx4M3+nbH/M0ICbqgOur4LPxNXusH+5v3+6iZNWTaF1mmJtF
oZ46m7U7UIqgCPqmHFAf8cPcCdXgvp29a8XY/v/akWfzRUgp3xvdULBjCCazNM2qT2gyDGB9vOWS
1bP71LXF8J/7RmUQs3mhSXfImGka6NAybIwyxxLZKLRjtDOREwvRTP06JnN/aWLHeZv3bnXUqNiz
SFZCYcfyLAJ3+d9fLDPVsi4dVE6+1rsPqZKlvlr3P8YsXpAZdfWDpO4WmclwvOn+Hu0jtWOIdG2u
RDQHaaa5CGKRj4CSx+ms5np+9lBzf476KXtjTdAzTLHFwJIyvTFHt/1wf4/3DpCsnAOpgmbI3gLM
23JMjUntuX8L8whekzoPxhiq1/tW9o6PnG9TKddRL7vpsGlIIia9bvhgqJI3qD7lfp8nbVDOqIYp
ofuMKO8/903eLowKj05RCfilDaPRtkin9XqtCS5iTq6CmExtf9JGw/1y38ptHC7rSBqDALIpzejt
+gt2xajHMdO+DLI4+TWKvP4p6oT1Hv2T2i8E4UgF84VfVulwvm/5dkuxDEknZWwcJ4Nra8vwVdQC
VDthuFsWHwzFSL6CqR6eK2TIHsMo7y5R0isH0eXtE0QBS1Y8JYSXOTC56S/uB1XVLo/xBFCUjBGS
eMgmJ4YLeWWeDAee7fYqSlOgSPH5v2t1a1NaEtnwBWFqrmx0AL3Eg7lWZMGU9j9nBV3H+9u5Zw63
DZs+XhtU0+bmo+5MM3bB12Tj0PgSDRjYcRafNGgG/siGQjmoIe8dT+nW5Egm8dAWlJ1oMBRB8sE7
EXXayUMVOCiVUD94XfcOCTAQ6mK/60bbChyi1yVxCyTXg9cl70jAxVURKV5tEWSxSeMGTO2Vwf2t
3FkajSroTOSsJQCNzckEven1TITz5ZRIPOPP4rM3doZ/38rOUSTvRVKIY4KNbTxuNo5doP/L0ooZ
fK/kl09Mu3sP31h2cOp3dpFDTwWH/5cK7rbdJ6iDjXbBJdfReQ+I9lIYFN0l8Ja68jWzRBDHglP7
/vp2DqQNOkD2xzgiNz3GslkSsy55cWNz+KZlEWJ5pl5+VRRkttywyA5Oivwo67dWjuoC8KArRht1
Cx52rIK+8II+lo7uzAczFdOZeWfHh5cGoc+mRqOgUIqnKYqLT26sH3FG3n5N5jIIYlT6QkzPSomL
l44FiVRE32eHqYAiEt9dO1SboGQ277xUUgz9/tbuGpO1Ez6ozeT3Jr0qxDKpw1IyjNzAGtagpvWm
XWZ0Gupcu943dXsXcCV0p+TrAGvMFlcAcEaxjQUWHCh4p0c10epzlCzx5V9YkW8cUScxoCkX/MIt
k5BzPnIXFXB96B8SQl2AE4Z5cONuT6QMEJigkQU+VqWvrRh9OykZeseALal0G8kyPur9GD0ltoDn
Tav67l9sHv7DIDyxGJvcAr4js4MfGbRAsDRG+wnFcvvtWLvdqx8aVgTkA3iKLqktN5tXpA7ctktc
ApHLzIcYEa2nHMlOWM6m4tRr0ZG9W2+ytrd5aeaKHjIDKShPz8rbHAjUV+qwiJ5ZFYoGi/u99xD+
uX8+br4c08T0uiRmjrIdSL31l1PDcqhh5CuCSW9N1BYHzxem0z6YEmyuJdURUv/mgmGPKQAKUS6E
oWT9a3tOXC4dYmGcFCVOLnFb0/MxQC/wK/uDx+Z3Z2fluKQtdPZ+HxLGpjcR2IRrQt3UKYKuHWfP
r5Uo/oKUXPTZWYYR0rqkKGmyzbk/F4OHWpNn/KUmqY6SRKamb/ol1v9YdANK0TmFDReIMaWkaaSP
bJbFXzB+8PuLovo6F0b3oNnt/DEetPYcj5qG4IEeH/Qmd3eOlIDeC68b3dH1ziEqos8T1ylIisl+
I1RnOFsjGY/bdf/DiP9/zrffnEO5cZgBfiEJRre4g2FyjEmQfge5PX+3hFv+JcJivpZpHwOUb7oU
LYg8OeK827MqAWBMQPL3zexf6cXEc8ZUBBX6bWcP+UtGHizlFEKXcyl6RQWZ//pSL0ulYMLsMbyN
4Ps2nmvJ0iFsbNQUUBwdgjbV56ATMUq+fXmE3d77gOBuAUxqsAiSV60/oFg61JRBBAQ9gC+0/qzG
zxIRBjEV8Nf6Y1YFlx687mACZPFpbSp2I2EK10S+RhTu1aGhFoxWj9Z4FscXwyvC/9z3IrfpqjQI
UtFk6gAmiC3aQplkRw+oSqBNUYoOjFl5F7DN+dPQKtUbES3dszIhrK6lWfUr8Vr97KhpdZCw7hwg
rAD1YFyNBsSWt8UrAAdWpYv0ypg4ATqSVbBMZn2yYMB4h8hdAz+6WR4Y3fmquE7iMSrrPHxbNEtX
9MwoumYWwF6YnEN4iL4smtPRfQEZcX+Xd01RpAKmyaElJlp/1aYkqZsFpqJWja7I5EaX0dWHdx0a
dK93NiB0JJ+onHC66c/DOziaRqlgamzQmgsX96I0SApWZXtU6rgJL4l+JIsdSF54nUmf1quKilTC
ksIM/hcyHTXKrGsNTznaup7307YaZOo0SFPbXjg+jFJHKcnepoLFljxdhPEUBNbmGyIiWyUpDlo4
f0/joMDZWqsgA+pwOCjq7Ly1oEjBPMgmAU5g48EXZOibwhpQbjFGlaGxtv6ch4vD9rboGxZGfr1/
XvbuA8VToj8bKAslj/XSjIHihJ1J0alIr58Kx2rOVa2XF+h+aKQhMntK47Q5cD1yEZtHFy7w/xrd
PLrJXCxjC39mMIUG5FtDkc+fmeW2r1WZOY+ZYcQXL3O0CsVrPft2f8G7tikjAbsAOg0qcr1gV5vm
ftQXUoUJSd2lVHsEVG3LVzsj9tty+CvzSu1pQJfwYNF7h4jysSTChasVqMnasDeXpaskCdLe/RI9
zOSdfzBvG/m4qyPU564porXfz6Rka1qboqKUl7Va5kwRaB+XQnU+V6Mj/GVQwwNs+J4lwwMWS24i
Gfs3i2LTJpMBvSwAS5f4S7coZzEBxEwnp728/sMxJ8q0O8EeCMTNzSipx6W2iruBHLREBzlFlc/L
i09N0ypXo2ZQmUdS8WO9nf64b3nv5aIGCMsr5h2G5TYBsJ0ImAmFhadbFC0I+1z3mbaPP1Sj6pyG
dpqR/k3cr2MTV+1Jz2ybkXjLPQhV924qTXOGqnALvNqb9c9hksmaBZKkZuo9DnoMUZ9Zxn6Tl39p
bmQEtHOO2Nxu8k/8rgSZ0DEi7mfl64NUJ3oxRvWMzYSJz8nsho9Q/rgHxay9K8kcCqxFsobAmOfa
Ss+Q/RR3KIK2sMq8L02+p4tO7oXX8rsTWvXiN71Tv5ttWCwONnXvYWEwjzEuujq8YZsFinKEwagt
8sAcdRTfzT4R56nLkIO0svZr2tfuX64XISHdusXsd4urKge/YM/hkz3C3StZPYhKNosfsiaGdjQL
bB45n/S5BwA2pIFQqZykpXk05793Y+ULSvQOfJqK+tpektv0UBXsWamV++7sLYHW2OkFod784Mbu
LY2JH5J+KjNc242ptJ2cLqkMwh4v0U9e5dpM74fdQ26X81l0i3lwjm6Xhn+VDJ60zqjsbbv5ttlq
SxhFqN5P4lPUdsNTrxJo5iB5Ptz3CHuWgGLIRcGSRB12vYm55PbyzA69urQerkLlsoOJHy9Fi3bZ
fVO3PAES8cFfdKTli7n1e15XmhRiCyJWJZm+6V02NieUh+GcajuxfJ7p7P0SUz75nTckl8S2BtjF
kFTTIem4FEJUB97w1g/xYyRJKi6RgcstljBXFcfslww/rCT5l6qET9PPrc58sAXlqlNY1N0f0VCX
0cH7uWuXCgscw4jS3kxpDDp9/35MswAS1J+ToiRn0AfOm8GiDE22PQfFYBmf72/+3ndmWAM9Asn9
dwOu9+g5mUVTZYEptJzxQJFdnFSob2cDKY1/YYpXDYo8vAB50vpILWKI+EP5zC3AxovlIp7sVY2N
hkl7pD11ey914BqWhNnh90C/r0118I9ag4kpYerVacwYb0dWew6aKFIfgJwdtRH2dlG+WoBsQISC
2lzbaxN70Mu84baU1vvYbdGyRA7t4vbx8nh/E/dWRqLA6ZA4zZv3ai5pJzGallGUSCQlEWMKS1NE
pylJus99LsoDHJ385etAVsJEiJoZwCCr3H40U58jxamcNLC1prmMjtK9b9xW/3h/VXv7B/JFEv3L
8fVtl56pcQCu6KQHk9Ea72Lmp/2wTFq/m5BxuW9qb0EvTcmf8qIUXCZmX8Y9plwgB++zPkyvUHeP
/+Iqk0fRAAS/z5C6sbYy8RRqEbo3cIVl07NX9u7bsIVR1Bqn8IdTMtVc969vztMaQGFEEq7gt7jO
a6NRVxYqz30S0MH6FYaUborFcFC/YLxsDtGXf/VO/ibXBlZK0g+jzNpcCBmVW8Fnwuh/0wGxtKcP
EF2+TvPMwTGRT8hCGNE+WIDtAWw9vTDjBitDUY8tGGGEYhtIhb9PsTK9g036qOG/cxaZQ6CuQCTK
TdvWwiDfc7FoIOjeTa3PrJfl23HsnOb0kGlkzxQPHoUF6pm8fhs3VU9tFmU9HywPizZA7qG7zCWP
DRiSo/7R3iMr65hMUBGrEO1uMqalM6E6jzyEuQuvOg1KNvyhhYpZnsJEEqrkUiMGWYIgnjz1GolC
9yE9ya/lUJY+2cHwz/3Ds7d0CQdQOaakVltkh8l4ubCUNoGNXUnea0sevsXpQUukRkcQyJ1n1aE9
SaeQNiEToJtr0aF7ZRdLnTCLaqMq6zQtgJwBvHWctCOsRFoI+shbHl67QF4fGvNgjiAbgMhsfTti
nRaaq2YMWbWJd9anoT1lEw7BSpP0IEW9fRMMJoeBiDHuThd2q+4Amt+p1SxJgmISOYz6zXgGtIZK
S8Ugv6dBqXt/abcuFASfrKxS7GOR2zyNQWCgYj1M+gvkcF+p9RZnpgSV630rtycEtiSHXInLQXt3
C6UYssnOGWWPg6kXRlA0aQM9Voe4DrIvp/um9hbEqCqJGTRVt4ztooRjrtSUKCBiV0C+MYgsKPMH
963I27x+SrFAVZhJc04hp3l9IqAbpS04xlNQwkL1UW299GJbUE215IbXjP/t5ERK+bFrZvf1B4RH
nOoi0ZBsOW3SFAbLnckrPRHwAiPi0nvDpTO6+e9ySdGJKLP54OzvHEiiITnhIDsoDB6sV4rcUthZ
PfbCtpiBLlW5X6hD9OjpzXy1c0Z2Dz7g7RUneSDSo/+qSWKYbbZS91AKFUTIXdqE15rpXPhNF90P
EzjnaVaZTwazbAdBy55RZlLxYWT28IrJA/wikhgzg8h8mqaAwXiE4LPBOTsd6laaPShvbD2qPibj
oYrjzq0AH/xfo3LrXxhV9RZ8AuADOqF26FfN4j7ThBJ+2+fRp/vndXd9hOkQ/HMzbkaQ+yxvxVhz
XtHEnX9omkAvw02U8pLosxJ0BUeprJxXD46RBzJ4yJWnFg2z6+ZTmvAIVVOcT0FmMalC120OJqjI
n4hBPep7lvt6N4M9QjQ0BGQiv/mK9bB4yGWVU5A6c+MT6vRnE+JJXzipc7m/oTsOgNTuN/cffS/e
ovW3C0OlG6uhnoKO3s3zAp3CuQ0Npo3SNNW0B+hvlGuoqeXbyhDhge0dF0d7T3bDKMNQFNmcm0yf
0qHxFsF7Jz53aCi9nxoz/XJ/gTuHE/lkJo2hZCLW2JZDiJq0Ev1WEQyxIVkVh+TK814HWTI3B3nJ
zuFkzo+epXRssAxswhkvybK58vCebkl3vs3GhYqkWj4VFv2+vE67/yjFmB8Y3VkfnAaU8KQf1Xhw
1x9wVpWF0kwiAtubvFNc5moAxXr3kDqiO93fSvk91o8Fk9uMhTOQTvkFIoW1KdvqQs0TDPdzIpPv
CiA032RK6hNVvCJIKfwfVJZ27YGWBIkD8Ifqx9reDOKiFi3xkDlb7lORT8nbOI9q5ounqPjReENx
YPD2QLJAerOSmo2kedtx6ty4EZO2jIHWIpASoYzznDCUd/AS7ViBbE4CjCQLEDje9bLieMkMvVGG
gAObP0gYxBPKROVBtrezeRRtmGIEisOp3BaMltHoBo1XNShz5A3gyS30Syii7KvSDsnzorXhQRVg
Z1lyUkryQlCf4p1dL6uyRJXQ1B0CrzLVa+2Myjk+Hqq/vWOErTQi4MSRdrYI4cXVs8azlyHorS75
ELV9+KS0MxmEJTTKyYPzAeaS9uCL7e0lfBOEKfA3ydRyvbQkUQbiFWsA01S4P6D7zf2I8ZiHeIZt
Ox2nI2ab2ztNBkbdUfJyMiOwhUl2XsPYV12MCEAV0xnx9eapNTkwVG+PILQ7X43+Ckgq6m2MY25R
P/OQekvXlxz5cmQ6MjW0axaTktz3HDsL4hYDB5OUzqxpc+QXK1VaV2NBU5jnH/S07c+pWaErGB/x
qd5aAi8CzpkJemAy5tZn0KyKnT6tiEVctX1vdqr1xSuKRT8lovHig2XdjlXKmZ7fXwl+ZFzw5vWE
YWtMkMubgiGJqxEK8BJoPDi86MMUJd3fYSwoUKlmVP6yiGig9pkTC8qoMlVLvyjmITvZ3YB6Q4F2
MmiIbjF+CTHPPxW3S740pd597yfPaE5aA/fZw0yF2TjlQjeO2A6kJ117dqYAqS/AjCEpMrYgkXEs
RGYAPeeA19HTJLzhKdPjivlOz3pyO9VkWjTThzMc6wxkeeLgft0yuxCaUyUC1A83K0d/84h5eN6u
iOs+GBn2+jqFiwLp8Wgt2rkehrm/JoOwL2adxc2lFcyfmzPt10CL1fRxyWLTO3Blt/cd1m1ySAnl
gGJ9K9k9xSDxBZ0GqMe75LkjYz7PUZ77xpj1z1niRAfvzp49etOgR2iRc3blJX0RQJvIvWda2hOE
FZbuF9Dinr2GWdwYDOVpQETr4G24vfSUu5EkJzvB0dw8rN1IeyWviC8TJ2nAPLTcxDI7ipr3rEiX
SeeW3jsue70qJECBSgPKDMYy9a4VIrgXWlNt8FrXIsmIJJ8hDzdxySZIGJdWqyIEZoNId5Mz9bf2
oxk22UnlLr4aJSJNEatC10xDeIslSGcA5bnXkAYgMYbwdCG+Fw5yrITm04MdVtF/Xr80mCogXYLq
UhKjrzewVguDsSbi49qcXL+Fkzw96WUFTZlh5z9fb0sGJBw/iviUbta2OqUeODCwU82dGT/zCoZn
ilDZ21GZyyORqds3HGoR2unkcMSrQJ/XtloK6HiCiCROHdQHZfKcUyi9TQ0Y6bGZrcnXSdfP9xe4
AyfAKkEyVNQ8EAxwra2GWjN5vSp99dQMoBaT+HORicGPS+6XO1vDwww92KOOWJzfNepy6eZR+/P+
j5A2Nn4WBB51XLBb8LNuIQ0Txc5lyfmiQzNA2CckEQmPgnB/3Ldz+wpKpB/VG06rHN7arNXNHWdI
BHag3UyDgtbiKa/dGvHYejrY1z3fBdcQdnhuSVc3pugpzEKZQ2jNuIenFB65S53mvO9u+2xnYvx2
f2XyHG52kOgS1hgZABpACtdfcZmyBOFYma+WloZoKKDNIfHq5jQui/Yw99ARxvHgnUZjOSJZ2zm2
MhYjE8EDsOJNFAhgQ9OLNiO0iJYMHXEjhzwiAT5g6L3yJ13D8jQ59XS9v+CdT7myutlfI4/mZRHU
Hoy2cx4yN5+ftSia/Nobjuhd9hcoK9KSOJRjs95bFq006ox/m9QouUymPYNuqShzDDzHCKiLZzfT
jpQu5B+6/aASmgq8mC67tYVOOmE1wc+hwfuXqTZ4uDZ6F4qlPejz7pxSOvJ4UsIskoYtMSmPlBna
FnWjWEegPPGiP/s8dT7lixNeijg8un+/B/m2q6LsRw2cwAp5RLnVL150KA3Cpa8AztidW7y34nx4
HKPQBFGcVO+0aVJ+9XPbB3rndE8wQ1efHBqMfgRTYOrjJbJPybjEH/XQ/hXFZugTd3T/0IGlJptb
Mzpx0aAe3OO9i8VsG4kb7XBUvzb10TASEBTWvKN6vBTBnMARnrdALiugRwGEztU5GsrlTLdfOXhW
b48dhWe8oopvph+yPXbC7q0+cxx4rdQ6mU+Nm9Uf1VJtxIkyfvJBW2ZXexyYsY0ODN9eLYo0Kjkd
hVIkIbZj7ONoACSZKQn3s21flr7xnsn589MyhuHB7t6eP0zJyTrYnektbZmr7V4N7WnCbaWzUjJR
64x1oLTCfm8pVdOdss444jHaXZzMHoGMAJlxNyG1qjQthC4Dj2xviSBJPPtSoKdxSvRWe7jvom6P
Douj2wqnD0BzDs/msIeDnpolR6foHfPS60v2d6aU7ns0fLtzPTJ+Z/WMZqpqdgTc391WnBUtO0oq
VFTWlo3IaBrbS6ZgrpfJ97IpfFMVPHZxKKA/KLO6/Xx/qbsGUV6ioU0dDCDr2iCBbDN7iYycXad5
dhiqO+VVWvlFO+mXOAEyfN+efM7WfsSFQJS+Fq0LmddutjYytcEMa1xygSz6U9Ia4snT4OeZkYEK
YG7KP1dAPK7VWC8nc2n/erV105FVdoMfQN9kk95Get4MdAr7ILFNus1RQin3ZBRu9W5WQ/Gg5KJ9
YPCsfKuC+jgL0zjiiN05xKsfsH1yRaNohXD6oG9o7dE0AVnSF+ObzpqOxp9u3yHiChpa/F5grvSk
11920jLHK7xyCOLU6QJIISEGcfsjfMLegvB2XEjqixDEbg+sEJZdj80QNDaN/HDG0czhgDI8MkD+
/Y+3c1RlP5SGBRGLZF1fLyjhP9b/j7Pz6pHbSNv2LyLAzOIpm909SWOFUfIJYb+2izkX06//Lupg
PzWHGEICdgUD3lV1sdIT7mDYSoV6hn9qZNhZUI6oFdZzoZ9i7VBjam9qEAyJHZgZYd8mMhvKdqqd
Wlehk8nyTmhcpHFfLe9q8JsHU3stTU3ZhRwE2Q66gzhUbfeFtfZGW1OBBIREfIont8pOkd0sZUCn
y18CnIGdCx7Mc3mdTVj35xhVnj+Eip2CBpxCewgQhaHOFJ6rT9kcuU+mnTXZwcW4t6eoItAx5lWl
aL5+sp+iABpxlIfyXqFpDApTRehIVbMvvry90DvVEyJE7MKg3gMQpG59O8w0COk3Bl9Dr+ru0nYV
RnUa9d26Tetz08afUshTV2xzplMW6+IkUM19gL/VHizLzo7jdxA7UHwjFdg+Oc2M5IXK2QGVyn3J
dbE4AUpu7on81oK8KL1fTnN43lw+LnkAQeu2xRqbyVAXqRzDKU7UvScGipfDgDiFE2kHc9u5iGER
AEbnliB33PY+9KICoTePQ1i6Fk4EEMbul7RIQ6xG+hCeYQLBQB/umiVeQqtIjmCYO4eLoje1OcZe
87nNhlcuvNqkErReEqk/iNz6u8B858vQHp6tnT1LIgciksNFWXiLzW4QbSn1JELBuayts+qz+mWJ
muSAnb87H1DnVJzxT6I9fLtlnSa3icSRFmynYnlIl3E8x3liUEHVjjzddqKTFYOGVBr1RSp66679
+RB6flnQjhlCx42Lz2rpyoc88q2PhpmZwVBjTVUmxhQUvf3rpSkQ39RTKE4Z4O78zfH3NHYU8PMB
pY3GCOHfEOI2VXqe4946iBN27wAIIatWC9geLvzbWaJsrLreoQ3Y9j4lZ6OQ16JMq/OUxZ/6ysne
D47ZP5lJX4SDu2SB8kV1VaP+6/xGqpjo8q3YuBU4ubmLDCVEI6p8DKsZtbwgX7oRzwkjn77GaBCu
ZkcIir19/+3kD0CjIRNDqaTRa23Ohj2bbr6kdHj9pk9o/w8WxlSu9yhmbHYmHMhOWoSC1NuD7h2T
dWHpiiO7Ssp8+71neIXKdBTfm7QpyN1J+2jNVfr+7VH2jgkB9bqBiMCgld+O4qVW4tgtLnhWL51z
FA1VgJxd8zyZ1RHdfPcrsm94RigZgXK4HcqXc6pw9hpCnI4RVDQi+LaJGqozApH/ovM1fM51+yj5
35sf7xWwCnaM4O26HdQuDEe5VTWGKGRMbErVVaGuXPNZ5c6R58LeBKl26+zOtdWwbeLl7RKZYzxz
5RhDLO5dp0+Sjw3y0c5na1pfKVmhmuuYY37UJtp7F4GiUgzgSuP12ISW4zLbdo/qQljriNNLYvew
Hjp1UYkxngEYHkllHI23CdsjI5qsOmW8pO7TUG+G+Jw3bXXRiT0ucrCOdMb2VhFqC7BC/liX83YV
V2GfQc3VEGoA2r5iuYdTtopsdcYdPDlolRyNtdmm1oQWQGaCCQCPQsoxO/5DOVMJq+b4CLC/OxQF
Y/rMKEXRT7ydluytBsVI0ABWXTife4UNSzwU+nnS3F8n9NHuBb5BE25NpbeViGzwtbEy2ZuV1vpX
9O7E1WyBBPgcj8vbV8rexYUwDQaJKxCO7sLtrHiAROmYwxDCqrKNc8n3HFZKwtGtvLcJSQLY7egk
gcTeXF1xllButwVBqe0mH2wtd2ktOOlD7dmyQ1Z4OTrfe8u1mrdCjCRlhf10OzGBWTzKMRL0LBHa
RXeVfWlK/NiiSZkHcf3uUCvYAdPWHdYIbV5ZmktEoKvP5TnDNPSFjaEoBTjpwVB7ywVUlz4J5VES
xs1nbCNh4gOcDKEfDd19SUr3SdMOrQp2JwSw3OUZpQe8RS4hlbWIGD2fsIJScU3dAgMsd1BVkFR1
dvCm7d3DQM7+N9ZmnXqrskTqgWZAeiC/wmsSj542ib/6HJanpsdemMIz+41dT9MOyQWw5pQ51yDx
pyAwT+u+USlXFBWN6t/CaKFzyV5EB1HB7nf8wcldWc5gb26HsRt9jIisVKiUWQ13Ri7tByFtDnFW
TPn57ZO8OxikrBW4sQKSN89KC96rknNNTjAApA+s2okf5r7VSPUMbvngN0YDHoBiJYJF2HLfTs1A
SUofsvQHJqV6dqMRa5DJepD5oYjW3rz4djjaAIBa+QG3I0VG6hkahLvQlTqVHzF7d/iBfI6HSjvA
IO+lBuQepJBk6Gjbb8IPd2lat0z4gjW2Vl+1CZkBrzKzVQ47OQ99rwflpOWnZcq/vv0xjb3bcQ2R
HcRcVufRzSGQrq9lxUiWhbj28uiOGH1XzlxdUzWg+64055oX9vS+qYfkG2JK0WNrpslyciKRnau4
6q5uKq0/9UgV7lPuxuW/yhrm/97+kbu/cW0JcIfTTdxu5kaVdWr4vH+ktxF0yzG5K123u+BnqZ78
IT3yL9kbjxYNeAsglGsf4nbdnRKqauPxMpWRj2wtl8TF7Wbk/k1QENh4HdGs9/bZinYh3AWjAAj1
dry+NBLek4n3PZuR7yzd9Ku96Mn3qhe/kwnCMaSDtiagiE/eDsX5jelUMjW3SfFnwAGq/YrO9oAS
Y42hyOnthdub2PpeCASCIHxtczBZQf5oZ2PghjXLu8oVzV1pJkj7FeggvD3U3pqBi1uTL/ArIFBv
J+ZquubmWdQDTZMdEAyMrMEi1qAjfHThWimNX/Z3XvUlaTaQOPMpSXZvRxzsphdWkioEzWztXuYm
OtHlEC8c1T46eKr2Hl/EXhE+oHywJii3Y5HSe9VsM1Y12MPHLHN7LSQpHLyDBdsZZ+24wiaD1UhD
avM6eWY3lwUitqEzWvG9U8zNOY+a4vvba7U7CpgAmp1kW686rZB8igH7YYVcX9dVl2UeokcX+PUv
yxvTmqcc+b9xNpudOg5gxZzZuHM0BbOYalBccXLQvHvtIrEOg5jquslp6G6zDsf2k8HADjasTSue
H9y8moygqnPupaHJs296n1R/jXPVqjuryg1SEhVDwLcBmPyFtZVpnfXZ6e4NXWoxuj2emQWtKYY+
gLbV/ykKQHxSqua5T8rcDFWJ8BaXUl7K56HNSmgH+WwNwRCV1nJSMGszag2pfS868olzW2XLSzvn
bXQQD+4cOGInqPZsR5RGtuW50ekgUg74+UYlYrWiSOZPbSXFnT76IA87o7v8+qYhJmQ5fwDMt12E
LCptv0YhIuycyP8wW619DwbDOgred4JCynNQbQmnKYptqw9m1xTpUK/PfdvCTDOhARCx6WFT1v1F
q4lmelKj69tz27knV5oFvWeKkOR4mwcAQH4L1ZJvqZVKv9CBMz52dWEEjrk0B7t17+ytutH0fJBI
IBK9vUlUTmUls2XPZs0cimBF9tWiJXwQz+yNsrYBVpHMld63bp6fotxaMwdTkyX9ukbXvgE2HdNg
pEIevv3d9oqNa+hC135V+eYNvR3H8fvM7kzRIwWdKD1UTlSMQWsQTYUpsh3pQxONaBY2bSfHd2Nb
9p+wcJ//Tl1XM862keF+8vYv2ps4QRzFHbyPoCZsqp/G1FZLFNO8i+x0DhZpmHedMvWD2sPe2UMe
DuDWSrWAMnc77WbUJz1a8EgX1MS+S6eo7qapKbnj+nwKRKYOLuyd8JQ9xxknRl3/YbOc2SSzvLO0
LgTqTo2sGaw5vvakpSU0UaucTjS8kuyjn2oiD1AFnP5++6vunQ/KqVw2dFd4MjZB6tzlbWfgeBt6
yahlmO5o3oPlZc4zbPX5YAV3x+L980D3o6281byJHU3YmjaAAM65iDVP85A6RvK/ds36YPvuLiMh
JlUJZsetc7uMOdbXdjY6fVj1dn+f2VkLMc9dzoNbq3tn1ST+jc8IqBd1OHADdDxux2spDhPbcs3Y
HS9uXGkW9jq+8WDFxlGvY29qtJdXj3RqSYBpboca0C/qB9QEoBV3zlUNc3qKay+5eF3Uf9EY/yBw
2b0JgG2hv00MCNd3s0WHwRtRPoUZUdDrORWDEn7QT9NjPZWLDMaimz6Xiz3/X13Yqg7iVrpX8A7y
g2tlZfkb3/nn37I5ntTqOltSkw8Hvg1S9TA60el3kEmJ5W+8HFx7gF1+6ClsYSBxbA1Y5kCuQclN
nRK7NMBypt2laSf7/Pbu2bva0Ahez9/qCrZ98A0di6hpJhuOZy1bHUrGJ8qw+re3R9nrqIOfXkUa
KK6soKjNzhF2203axA3aVp57TkdjvljJqhKvl3CQXTE+OVZaPcUlKL2ucWau2UhN/aXNlDffKcou
VyDg1UsZOc59TwZ9EIu/tkwmKgA0C3AYMVD2+Oa1NhFVLFEfUzDN2v7fakm9d7Y+z9O1L/virnaS
cgmLzOuGq2lm7Qswff9bbFvZBSfe9K+ktowC2dxJWAcLtHdz0cEkjTRYH5LJ2y9X1igIGRTAQaS2
XnJqxkjcAdV0/uwg3h5s8b3zvUoGkCfw0gGXvB2rTRVKENOswmQYp08ZriWnUkQRlmHaEjRJYn94
e1vszA2+EyBiFApgxr063jyrCwEbc9OaeQ5LfxplYLmNa54NaxLZwXWy8+AhHQ3fm+uEVu2WjDq6
dol+IVW60h69YGzq8p1mNB0VAK8J0NjFL81vqjsxzEeq1bsT5ZDxZSmovdIB8roKBmkOQYna5Bja
ZppeRQboXh/EkQjDDhB95aCvkGlyJBxENotYwl2aLaPhRJdWctfMygxKr1aBn2JtrPXCOxlRN36Q
GneJNiYI/1vzkeLM7nwJlQB9QDPDiu92Iw0RaKe4p9+llG+gQub+pVRXnjs0MA627P50SdBAaaye
EFvjXU+kDWh8FnVYDO0Pp5TOR0hg4sEfsS3R4zYLlmX2wgId98CzZu8s0ujoaVjP4AZGRwz1v9+w
BbcKmBukH9i11GbXfpt0GtEuZh+fEDwoH8Yp8T90afEb6B8iURrSnBvymu1h7SI/1ooCyMjQDWOA
5Ib5GEFzunv7iO5cCSulgTYVpYPVPOV2JSUqrX3uMoqBpcKLjNMqPTV27z0v46yfo3igL/H2iDsv
EuTftZVKKWvt8d+OqOtJp6JO52Pa8bzAXWt1mGKxb//79jh7e/TncTbBDJzBuAGrwG3g1PVlnIro
3NSgbcZibA7g4btTMkH24CRCMriNPjHfzIfFUyxVU41nA3m+i90kRwXOvV2IACvyMmxFHD425STX
alq9TlkqZRPUSzNaA117Oqu5bcKYu/aumN0jFtbuV0TKZxU5489ta0e4FXKdiq/o61X5oM8oWvcO
fmSYFMUH1/fuVlzrBECcV3/2zQttLEAl+p5elVshhl5in2wEi+B6AyOXh7Lsuk+/sUNWjSKLyAB4
/2YnjgIhaTkRG1mNBQM9XeiYap787HZ5dv2doYjDyE5AG2+5WMa8CG1e+3BGl2UQf+cqbEQqzl5l
HTG391YMGyuk1vkvlelNfmK3SMkb2npZNVXzRTWL/BNpfOdpLI3o5e1Z7e37NWxfSeIolGwfXDHJ
3lPj2kLSU/EChzr/oiFecLAvdidE1YscFnU4svTbC6PXNYglPQ8eNTvtgntWE4xZW9+NpX702uxt
QbgkAJYRewCItNkREouQyRC843Wu8DrCYPoub9PsZbFUe0GnKzq4OPaONNAAJrWK2PAZb6fWwkWX
2BWQCNhTE9ZK9/+I5bQWA4bxnMRWjGvvEv399qrtfU/Wi9onyCMCls05c1Otric8yEJZZOIFnv8Y
SEPVj9GIpPrbQ+1FZD8Ntc0+SJRBxdYUWXURF9MliRPtOa88rQ5crDVPXu8U7yavBBLJdeeHbw++
O0+agOaK8KRAvtk3S50mdk1tLtTqTn6Ae+SedXNe3iVmfGS6vncQAHFBhF/rOsDYb9fRxC4RSdgR
9LetR5fWdqaL1um/rumEsxkp3Moi45bcRn59NBCyj1ofKhkb94aoMYzLDjWd9vYke3HVpaPeAHTs
di5xhIATplvsyUXNYHLm+ZzmaRn0rWNerMzC0iNGl/rttdr9gADV6IkAcwIkeztoZhZmKjtKgkD1
smvd40EB8+Ooj7Y3CtcvW57yIyiPzY6IUP+w3CSnhTEVNbABzGXmPirOb89lb98RqiJYAsicdHgT
HE8LxFtnYNOnCHR+TVIqfHB3Zhl4mfs7wdRKSIMTyqtivALCoryfK5eihVcL55I6VQGBRhyRu/au
ReJQbkUL7jLBx+3qrG7uaax0eEBa3yOzbq9BgFNc6yIr7j2vkgcnd68uRARAKXIFJzDm5g2jcacD
tIAriW0ymMxk8a+5lrhPtrbE5zHCw9xaaufSLKkW9JlbYhNnR9fFnH/ZQ37Vj4GtSbUPfTiaRbcz
n3Vful4x07rBd+zJsvP0VABtwXYMD4p5qcb3KdY6Bxto73OjaLZ6iWBzDAHgdlB9rqOocAcSybzS
3hGBZ6cu7ev7qo/iUzVa6uBz7x0LuqEraAIBhdeG6kk0C3+EyBZPrX+Rfpd9HjFU/Y0QCC0qYi30
AwknN7My8jy2jAnuUx2ZWlAaqQxnTRDDav5vkNfg4kBeYw+tGiib26RqxxjMHXTN1O2jIHWiKmiM
aHjJ53E+6Jns3Ja0DWiWA9hBzXNbZO+yjmKYvyqKxY57sdKuDOa8Hi+IpbUQGTxxohV7pFa4Nyi6
iCRRiPev7gS3G2SIVJILo2dXWlr6p5kK665qB3USmdT+do2lu/qRsn4dc08fD3wh3Wwwy9vOeQ3e
YUQ0ewwHLTEvPlpbpyqt6xPJ3F9vX6Cv9iP1opXquHJzkFXeRkXugHd6ksQ1qsp5d5o7WP4VXdaP
b4/y6pSto/DIsWogkuj+3H7EOGtKqvU5owxqfHAB1DyX2IVciA8/xoP2yzrn63CIMUA6Z7OQwd0O
J3NrbIc6qcMqFuKq6aoNtcFOMUY1rOvbM3v1AEGfIUJAiIorhKdhG43MNC2jqq/Dxp/Ug+0XS9jN
afGI4tZRbL7+VTeVkVUnkC8CiYq0FEHS21npvSy8QtYNuIZx9ZOoncBr3QzNV82/iwD2Bii3NPc1
de5g9Kdf1vNbhyctRAgV6hg1xtvhCyS+qqQD7lMgenSmVtZ8rIuVSUpEFrZlU53sdj6KVfY+r0F/
dIXt8yJs51zrLdZihWzC1fPo1EFBv1Qa3ppWEsnLr68kZVoyEkajcbh5ftyFl7dzrDr0Fm+5dqnJ
xeISr9etNx88Aq/uFD4lMQR6k9THV2Oe20+5eli5iTnWIU+e3lJKi7rvJj3RKZC1rX2orN75ABsj
/vz2DHfOOgiMFSGwJpIAYm+Hbfgp7SiNOpyMCn2CmVcvkVX/G99xnRb5Dq84KOnbUUZnkmS/7JNy
6Mur5WhmKBJhBP0o/YPHe3dCKyyAK4xC7dZUVs6e5tsREzJ1r/5oFRxSCmpufaS2sLcLKTkB3eSl
Qzt9O6Uee7M4t2tEvpLiLJr0v0n5cVgM/lELaW+klZOHcB8Topx/+/HQGvY1KiVVyMsi7gQwlaBJ
ff1pSJ36V98YNiGtqtW5DSATWNHboSSbRBs9iiNOnYzYKI/6VSwTD2ln5/dvb7yd659WCPR2NgXU
mC25ki2QUMaeylBWrmqCbs719J3pjeM9qAMxrIIVWXGQDu+NSX8AjNeqA/yqI49LnJUwQ0xIuzE5
JzQrgrSblsDAuPpaCnHUFd870z+Pt4kTpjxiNQc8Qh1l8FrXvXZKJ3O+FyqykGeI42vdZEcyR+t2
2D4JlDPY/QZP3iuvkpL32un0pgxNrSzP1MX1U05V5XGahLtKcRfBmOseYaaQJ2uiFfT2ur6eMyTS
1UiEXBLmu7eZs5c4rVu33GMlYmP3uVyscOwhfAwy7z/p2djceyYH5u1BXx+RlblKrYF8GRLdVgbP
N0ebjgyiDPxp0ZAotYeJpCIwUYX45auMPct/qGsgs8Rwt0dEVQRo7OjVf3tyvnTDNAcTAJpPRevV
B0fkdc8U4oUBsYQGHtAKOMi3Y6WOm2sLMwvREu8TTCc6kQalVmXf86msoANi13tqukL2JzUZ3Tuw
5jy5GbwzkxdLJt/dKENIQdhAYg+O0utrlgyb4HDlta3fYV2Rn7BKzVA1RWa7fAbNSj+lVOlOOqYr
n99e19cHlpYTiAjkkKgXoCp1O4rjqj6PBeFNqpt6kCWaE0hv8F9UVn8zx178KsyL782AJO2UDcBM
bya1zG5rN5Q6Q+H29qWF+938ocfCPVI53JvWyp6F6Ilwyasy5zTY5cLGaYBmN0iP9XEOPMd1ZVD6
nXzulHZU2n8taMPMyOhR6wYMxNbd7FrUnHSn1dm1Io3l/SSn6tknIXzpNVg3uDfW9os3RxAHo8Hr
3kGCUN8z1+/CKPOrr2kp3Meul+JRH0pyOctvxvu6iW3sdFP5Ma+NhPZVc4i8Wbf37U3Gj8ZBdy3O
ouiwZX14EcmyZSct3Nu+9ALNz/QPzWLmDxbum8++1+tPpTNb32ZD8w/Syr0VAqqwYtGI/NB5vd14
M2pbkxgs4ure/k9N0n/2l6Y8J8L+0oL2Paos7g0HvgjKLR3HFa58O5xVJn6kt0kXzlgV/VNqznSn
sMFA9sESgSrsowLPzn35Q8LM47IkgtmW9JOSVn0/aC2aHObwHPetEVBBte9rMR6pDu+8Bwy1pniE
/yv2+3ZqaE/2eoZbDgjUdlguolH1udRJEB4kUPCH3OpE2MkkOajsvy5hofIF/JOXCG0zikebu7Ot
8J5tM6gAC9aqKGGlHV5sBsDGIM1l9DnW6vljpasqTMcoajDA9Lvp0bFmUQetLXP9oMD6+lXm56Ar
vfZ41wdiU/osuygXXWW2oT4q9S1VNvrqopieWmOMLynNtu+xN1X5pTLH5ONcZury9k26c5Z4q7hB
dYqvdNvWHfjTfe13SwT9uusA9c/ZtxoLjsCLk/i+8TR5Ekm6vMy1Gu/qyjvqQezstdWIneyUteCJ
3mQY0Agdo59UF9ZC88LGHeV7U5fxIxiG/MPbk9wdisYbbe21brnF8vTwo+mkVOi/lJgaF4u0AwV6
71QkgLzfHmrnxFL3WcVmxFoo3TZLK2XA1EeDI1Q6DjXXRWvHnqfZ8bLA6Ofi3JnxUd779pCAqG6X
UKQWBk2ofWKm7NEvdUWUkBw6rnZKFm1+GjpnOkDM7n3P/z9J8Am3IzaeO6eaFrWhFMsSSrelT9TP
y5OTWUfXxO7k1sNKH/iH7NXtUKPWGUlkZ2i2ZoP1NfFV/hS7yOx6mI1PJy333fdvL+DegcBrhBI3
OSl302ZudezW+pKgZxqbKgmiqqzu/SH5NzGT9j1E6PnB6xz/GS2EI3rPTuRE5QIgKUIgsJKtTYCM
0kHXWUnbhpHK3CtJTntCWevXk0a4aRRkVnjQ2lzfXLtzUyjLJesOpV7/VSEi/s4yjAhK0dyf3/6Q
O5sEQz+apxS8TNB9m/l0XV0tciCpciNMJ5Hla8JxxD4CBdwjHNDOJUoYxLTo8EFM3nbx7dkw4U8Y
RdhalupOk5E2j62CBIgokNY9CGS0vsTDWD6Udpk9pQqk3dtzfY2GWhtXjE+9iwSZw3+7TRfhDV75
A62g5gmX3/GfYaCo12iVfW0t6jZG7IqzJCIKyt71r4TtR96GOycFUiUJLGEJv+GVpliqz1Of4OZu
F2N+cVN7/GNsfNDJ0zkp/Pzu7Rnv7NYfRUwo5xwVQJK3E0YhvZuijOsGCYv4Ma/c+POguuRglJ3D
yCg/alC6Q9q9eSNyZcQeQQhzwlX4+6BnbuBbRfPO9+r6McML4SNRTE0cuBzdO3tbiiAP1jmXAbpX
20BvEnM8tjolAWk4d3Fbi7BMaTDJJB3vuqTT6LQZZjgtVnXxxJR/efvz7i0mhGNaXGuXjXrm7ec1
0yyPapsKQWpYC1eO960hRL7kSvyna7F5kLTtHVVaP9x3oBcJbDeLCbbHjsuES2Fh20xB1ZXdg1lm
yfNCE+DgqLxeUnrxjEL3xSQQ21JkK+G36dCgxeaP0fwhdp3oVOCuEYDjc66oudehTCK8VCN+yNvf
9DU7lzAa+BLlDySDQKJu1rSJZKdiWXeh58hoCLLYSc6m0louWqzB80CfTfvOW0bnnItWiPPsdfml
I7XJLlkV24HeN20a9L3CkaNEwv+iqWy+DPbY/3XwS9cPfpvhgAKmXIFBOlVEYqTb5ReuTKtkREm0
neT8aC7rc6QyvNT6qUQLS/RPi/uRbn/oS3uMA31ynbvEao+otK9jdH4GVCC2ICUC2iO3PwOVCbeG
LIcSVmW59702fJcdFl/zYOcXAx3UcxotR/XT1zsf1vbKGFmlqmDkrP/+p4AUbmuVyKiD7IRTTXrW
lmkwghwlTf0KeB1NSL9v5/T69gd/fQAIgG36dqB9aKVt0zqwZp6VKxJvVY/tiW6kPE2DG/3Rpblz
UEv4AWa4XVuPnJXkYlUApzuyWVs1cy78AlWqSOttHI6aqFiCLrJ8M9Aqr/049WmdnnqzxYjQGmOx
nIbSnf5eWm2wzr6VovOiL454J1TbFicNeOP30WxxrNDELL7k01jPF0yJZR90pd79UQ25OEoTX68R
a+PwwdCUWFudm6cdwG8V5SmbUqUkRPboeifAUtp/sopzSJND8fLLy0OKQhxByWtVPdzchjgq89d7
WRt6qS1dFDFr/8OC6OFL64x8toPBXt9QYNnIEOnrcPvyD7c7sM7S1JlbD/fzXK+ad5lpRc73MRvx
tUdNoxDPAGKcMdDw6YVjmGs4UjqFSqOLRyM9veTjqlY9t3n91aSn2AVV5ZpxIPQqfieLhKq5GuKI
Moq2PFuqGGB9+bX/uanhcgdU1RyKLaPw3gN7jF8WtdRmoHsI0l+i1In/8CKhnkah6TKsKoKioMnj
dgmz3EIwEWBhV50BIDm4GkdA/k6jphwHV3PsAO8GiF/zaarHObkscZnWgYRFKx+KLFdWkFUomJ/8
fNLzYEYazn/E90WmmGgn6XDptUaoR62Zev3eyxNlv/fNXprIEPqo31pSj95bU2bUdwiW4ZVRGnnr
USJzxZ9LjR7SLydZoCKowADCpnZFT+J2hcCdmrHpUsqWXuIHEr/2kzPIAgFl3z/nc+ydD7YEf9/t
kYWAhJbwD4TEymS4HQ8jFdfoQH2vaJP4W2c39blHg+l9OSI0//ZQr48WCSqJKpJKZAGkxbdD4Qsg
G7ieTWiOTXGNhBE/erMB/srL5kdIKEdZ+I++1+3caO6xq7j41pdmW/Kx+tkCFgWwd44cXE5ns12+
mqlK1DXj//BUWlb0d4cWrwwJYyP5Pp8ruzhV1GuWk+dGfvS5EtP4mfc6qYKMjnD0aLet8U9VN20T
8Lg0X1Vvp++TqaKEEidyEc+IPpPtN4Mc7wstRUmOlMucTm3mNnrQ404SI3DnO1+8zpLfHPy3Xxqj
LaPAcQunPhcyn2SwwJn50saFqk6gZOr/K3Ey/aSnpfa9HwDPoSwxii9xh+hN0Cayu6ebmy9hUqr2
g0w1/V8g6Oh4136ULoE3l0Tt62p8NZWtvqAB5z7kXWb+Ow9YmISuvSR/E+S19dmYFiyQ6xxL3z+W
WBT0StLG+xAPefcFPudCVV2LuuJUdxDMH4vMEJ8XSHbyuexi3QkK9mn9aVHxGL9flNdgFaN1dp+H
ptRL531UICR+8om9OHiIBjzkwp++WH3s9CfNaoZvWlskHRStNpkpCbkNcpwoCVHBwsIyg7FbFQWl
jSj7kGerHbVtROp5RLJJD2C6z1VgDJROLxUFihelpeSwJT4i/cmN7DkN1NDKx0X5oKfUtGhnKWmM
Hezv7Uu7KqcTztI55+zC3djs75FjBkgYPNjktvWD0fv5E4SR1Du1M//iYLBtkrIO5vHUErxAiAE1
eXuY+h4axawcA2NUPT9NufIuIlJHqJ9XJcW1z7H6+fEyrVU8x7odhpa83UDm009GWsbauRRyeqTc
FJ0dyb0btKY/fYqkox7doemQz82FjQi673fJqedUHkVQyH6sE/v5UPOL1u+8wrJXlfAtbBMxQTOZ
Zg8TipKw7sVTuTbQ2XP8FqVyN3G+jhLvW7uzVyYgBG91J0enXO7QU0lROy2554EXmBo+8HXf1l8m
LOEtAFRjDLBClmMcmn6beUFXqza9i/BuoLxV97p5AmTSRx9qJ82sc9WZRRxEUxIZ56xwvUvX9YU8
G3Gk3rdDJ/lf5/F65fh5F4hRVPIChnEZTthMzmWgnMH7b9STprz61pDk51TzjQ/cFF55zjFQ+kP2
0fhnWxv2SpKLnOTaVLL/luswU0+DrXG846jjg4/S7aZT7Fb2X009gPVMmk49Rzmk+gD1+9G9T8s0
ic6RWWvfs0q6zx7iYnpgwIL1Q3AyHLOUMJQzKKmGn+3GrB7TOJ6GJ1tX4lvVNvaMM01b3Hfx0slT
tsSNftFbMX2n/dffz+2UAg7JIuNF2aJ3Ak1VqD1msvqDVlKFF7lcsItrhMgi9CxEZZ2k6aXvYICz
q2ipzS9ZnXoPmAYQ1qEsTUulqCIlAsyTKGL3qGerK3kVIpxZPi+PMi9KEOT4opw8FHf+5BzwC02A
AQ9KV46ERltgj1LnWjVeGmnP0NTElH5CmskxwiFzGhKyGBvHoPXarA6joYjfS3Ke4aMSTftnnOro
QEscCj/T5ytFMEXm+L1EbVILS3Mq/9H1bnHvKtSLl1OmFeLblMhWI9LpZHYCCuF8o1I7fxryXjzH
Al/Y06z1/v8t/PhPU1ub9arA4X7vKyMtTrpm+5/1CSmAc+fGUR3O5WJ4QIgiE6XexKpxMhhl1J9m
L5J/KKOMzdPUQyoKcDKWKfgca0qCwp397ktViO6fQcv1+QxAvn4Ga0YPwkoM56lYGjMLfdUUVtA2
cH5BKCKEE/pdlV7aQkMyqkUKwrrQYfT+Kft8/nfJ5jK5E31l8Tly4UDMXnJD/UcyUbbnWEzLZwcS
y/zZsySWppiza90pKdtRexrn1mlOXizSNBwSz/2AeEvySanZdB6djK8XkDyvLLq2S/i7Szcprpwf
+bG1BuHkQdkufcpb2A9PyDMX/oMj7Wo8DcnkTueVehcHY5/m5bls6HhghzMP1n3ZTeU37HG7KWg8
T7vGaY93ACI18d/JVEbP1SiaHAukWv/mlGbvBYVlyQ9qxH0Z7oNph47USAc19Ere25qTmyc3nq1/
hzb3+sBWEHeCCamWZzMW7eotNuSfJAxk8+rrY/6YDdH/4+y8luREunZ9RUTgzSkUVW3VXi3phJDU
Eh4yE0jM1e+HOdjxqaZDHfMfSzOoIM1a73pN6N0EVgZDMl9dYV4SkeF6SVXVpVfFeRd0duIROXuz
TxK/tcZis1eXunrssh1bW+ptec4M8irh+ea+iNusnnUSLXCwFscWkvrDcknH6ZGYffJphPKLTJfi
DkW+/110c6DicSPLJdlTq9QRI5tJx45iUV25lVPf5waZbnHhTCJ4jeoqPGpzD52vh9VP3Kw29d2U
2U35YBP4K+H+qr7BnZZBbkxLZIUHY9TLY+DYKjxgPxOOuLqK5Slg6tAlo1NkEHTysOmZq/o82Fqq
sjkaqivcpAqzYrse3Fk1V+3mVj+NjHb1sqnyfk1J+ynMowyxME2svAqiQ8Yr2+JwWXJSo1ZjfiQP
Ne/T0S3rT1iTQyqxC1LVrhCg+qI8VZnoi7jPt6i91bmf/2ZMEQQp3P7VORruhKlA0Kzm92Vmyhtj
aDJ7B2XVzhudNjVQv1bOaZvAHJPdy/AeQ5I2S6TIRvg5wRzA+rarBpjR9UbzyjD6KGcrbs6cVBuq
nVubZSf40zB6FIUd3OnAcr/lZYTz2CbE7N/POpyao+yjoj12jTQf1trb1t2+srsL5oJvAthfEJBS
NhvL2m7EZWV77Xdzd5dJSCydHvzeN4tTwzU9X6166Saa6db6vLVq5Gi2l+JK4/LpMayw+y8Adq7G
WaqbP9cr/ubxvAXjSBgcwdGzctgufeMpeWzdOnzQyiKga7HGwDvAKN7C1BiyQsVON5fMB4cu/K2W
yVMwEGT3mW1p6pisF6O5nO3M/Fm5mxRX29RaD+RpOFNaDb1/VWOyJ06iaYaQl9Srx8z3qRpNZfvb
w6yq/NqgNKWiyPgs+YCd9mWQi+bZKA1z4CIc2u/lons7FlKYP5DblnacZet4qzKW+WFecPe6wtFq
6BEDuF559IoouvAXvaFfIr1WxQNkn+xYzKOOEqEojacOSckBjpxyr6NCjbjKV2KRsL1kvWNj0fpN
6p0YHlnj+Or263jXFNZqxr5SWDzWU2aKq94SOH2TOFZ+pbp0CaK3or5PAg1z+WoudVEmLvnggqrA
Mq4oTz1UVaz6rTkRxdcTnChpLskaXXtM5r1KuERCj85npSRnYblN5Rsc3hyoRLpNfimncrXj/fTt
7jPJZ7nsN23L2yrEu+Vlo+Qub3rGKUXMaGWLCMLsqp0CU1h39Wa1Uew7bTalK9taJ7m2GoeOYAxn
DoX94hkDd3sipNDuU2hp2wDKMQzrxe5GUxyaoG8/m01VZXEte3E3GHXwfXJb/lrl5x52QIta70SF
YCLJc06qoyijKoqhFVSvpVGJB8Egckx1bQXLEUvV2T5uYz1WCZdThu99INCP9P5MdhAtuDo2Il8B
H3K7MGMdLqwONXjzrbDkpuHyLNZ8Y1kLHeKuSHETT8js0bRpqmIrF9mjYVhTl+Twar4veRU5iGLN
DCt4YfKZVlOpT5bszeA0l6pUV4JgWf+1LEsquKCavNehMo0xIe0y+BJuoB4H22uqNg7sKcOkrWzy
W+zeszAGQZ7mW69wpyDe+L9CF+zBLaLRNpp46W0HwKPLhsKPgVjn214TlhGHwqzo3In0LGPUtGuW
5K293AXTWhH8lZn+PV1VeDnY02wkHY98I9I0x/44x51jcBqnObqVvQhIT9m4nsQWBYQ0V5733QRA
j+JMqOwn3II2P5CY05cvTpe7xVH4jnitrKBp48rV1k3k640P1FrO5wKIAQcgozYucCYywsNka9c5
carLm2B3T4jlapm/gAy83wblIkXBHGYHuTQUUKaTFdnFEs6lmVTSK1QivNmrDthYWG+IFoz9u+QW
i9hy6kOdOeF0xNmle3R6L1fcGvYqYNOUcottpOzfkMpyg9SDC2faaohC4L7oejQneRXO1w5HVXUd
6mrp2dUDJBSc9IKrrYWfHa+zVNmRzalk0vrjdut2g50dwilv1riENMcNG7gKaAPC2Zw0ehLFaUK/
PCHNkIzM4UfoU5ZPob4obcMKjlbf2a9eBxB8wvaH7SAX03ygQSrrNLC6MLopalIaYzNr5tvG8er6
srG4tmLhlFjRZgxPnsxBWWNaTJv5neg1ZR6z3FbqVDWzfA3MhYkSXUR+7820Uoks8IOLvQhHOyqX
lcnBaBK2lPtdeEWN7aBSHwVgCdCV4R8kg1MT53aHXdwRArgcGdsYRezvpm2E/IDd0871PmmL0h5i
l64DvIpwBAggHrqUhJyN4TmLPN7PgNHQlyHH54cVWqz4RkxFSGnZed/qwR5l0pAUxLHEAudSB0C5
UYylOWzMAdKWzczKAKcI5BrX9jjcdktT61i2wQZnDzEzRm+KxZv4W+M5RzcHQ4gzL4JHzrdH1cWT
cwivs5h+DFXpdxxCbfS58qcQ+8VIuVkZk53jV6fMnyEAMuARIQUZCZ1xDdn5hRLapWRzfR3Gcs6d
n6LDSCy2yZAajqEhRfUcdkvEYIMs9SD2PL1o5H0CcJ/k2iadAqce0h6uoUe7aqMpaVH2cLBFEVkk
ajPa4dTgTnK1OUvFz8DoxTq1Xt26iYMEZYs3p6u3BNniYiVON+l7bytmeKbQLn7JPPcbeoMyuFG9
dAko68Iu4DI0i+Y+40D/Onkjd0nFutzievO3G44HCmynVxQpZP/av7q6yB5U28kvw9Ya7Y1T69XA
Zs5b0rlwcLHZdSxZUhHD+2LqdZWJzmbbZ7gURtdVvnoPfBHLSRQNwRElhh2kZaeXz3m1QnepobJZ
iaszh/A2Lw+u7aWELo4SR9x688o1r8qwKxG6MSA9ZNicNJRdwjhUypjWJBqU/9v3Ni+69sRYfC5I
IeHrT3r5MuHOQSjeaKi33o0AtiztBpdW72o7CQfHuV8ca+3A/GRzs9TmALmzLsSz2+cUnDqv+Mzz
SIBS4kvS6WPl2O2YdIvIrm2JI10yoz51DuVStE2ic1k8aUyFJfxXBfOljMqpuBbFNGcHu/TnPgbZ
HLEbXDzMsobC7a8wmvd+FUHp1odyFDTkvjXn2PWiDesPQ+mP2MLVkfGydbbqEw/IsD/ZrZhQV01t
GHudj8aWvwEu1pr0BINu+yneAr1UbLtIlAeWp/uDSzD7XhhVkMdqERPB4hzqLTHw2fjmyXGyb4N2
a4bUiUb/18KchCzRTTT01JSo8VBXZXWYowrMrSYcSHCBt/yVzSGa7M0yNvvnJHOWsVlVu2MByoCB
GUm5/lqzsrjKMQcT+JZgD5NoULFXZbjQLcmJb9loZmdwMA6T+2I6Rfg7sFaPkAtrDItDpZchuJlb
d3zoJr/4ilub3xxKWoU6BrodtquNvL1fBAOMlyG1V5Q0jdn8tMzanLmJS4CFSYXTky3mMr8YTeiW
F2HmzGxAc+l+t7M9V2lNiVYDhXbOl6Vr9PcpqHojIe/EFMAwbQQMQ0rXcrHL30iYFpsrY0+7WiZT
OAUPhvKYk2Af7UKMzfC1g785BBMnX2jdImuB29nJ3Ali7IjK3w3RAsV+XeLP3cFGfxsJN/oxVUNR
00vVXXOANjXVh9VyEAcy+ul/jBmZfofMaqpTsRRaHijPmgpgEWfNOchcPgZZeIBCgbaZJ/DG56Mp
tffFFJopgR9VOHI6ZR/0ccUx06VqMb3f0vdpLHS5zzzxYqABr0pYziyveo7bbpg/o0bJyySnknoy
FmGMFAeLcSGZ0IQxSjjF3aynKjZqzCxiJ5sJuR2o9T/LVjpkui96ejO6XH5qZJn/bOs+e13Wsvw2
UTYDVuMI/SItrJuTrMu3l5VwczsuXAOVa+OGa+zkW54ndrPqU0CTVsZWmdu3aqXZOSCcCMx0Xaz8
pAlhflRrPz6uYQnuMoihqumqJbeiAoFG+V5wQSS4fIvnMFhnI3bzfnnguAanqBZj/i4Mt/8txdwL
NExloBK9uXUXb1j3PWDo5TxlU1Zf0hZMv71tdB4LNtCvRfTQ9xowlJ7e3wS7jQrHRzMkTX+OM5x0
w9ikGSXw3l3DF0mLqOMC3OG7ZQ19cYDbElSpFKRuxdgeD4xWvE3dA+isDUX2WOmEqUynHjx60fLK
iTakApXdOl9V4Xf3k23r71Etan0j1yacmU3OgReb0s/FTamKsEvpw/HGXqK5P5SDjPrLmtnBWwnW
fx0RB9ldYS0ZPOBVtrvMMXcUibtulpkiCRQ34WiMz/VsbD+xmuyeEeMG9bHrOmDjiQHubTBsfU58
k49rMNyteoiHqfNe23aZssMmQyF2kGt4JCYss2PLNTp1wfErjqPbFkbs2xkH+MIdxmDM7A0zaTmn
HzaLqxqp8wgiCfPPw9/JtHrg0SrvHi1fTesV2Ib7tFErM+vTtM0pfFJZxjnAO6GkDN8udQtSmjSl
ObBmlAF437ZE38WVWjsrKUIjatJ1dJY2UVMzuicbft1doxy5XuRRVIefXAaHvzGz2V56TNqmZF73
OrpY6/Ayx6Wzokwz5fzAFgAaIi9n+jTkVafwofbnNmkiLHKTulbOCz5czCxGwiL2qYvRWTeycMar
Ahgji2eFave0qnyTaVZ2QXNiBr8w6pw38XNel/IFhm4vD5jw5dUhKzyiBAY1uRQDTM9/Z/O83KxS
b29NzTl6a/bWzLZEDD6eKH/1lbf19nCxysa48FcznxgH+RNJrcCs3WmgZvkeLQudrCM2+ygyR7aH
1pXVAxGyxp0bCPdpYIJaxpP0gweEy+1XiYVlmXZ14Il4MGz+l8tKOnnie7qjMZzdDCBgWbkuFF2j
lzgc3vWhGLOdeDyMe5pkt47fKGSr12IKuQyDzBA5mz5kelXizHYBMrJNqF0ddkVdV/RawWoKDBjN
DreMWu7Jrl75M3O0N8SjhpuVSr3kDXMYe2hjROz9EqPWsF8oSfxHt1mCIZmacLnKe2FFsQg847LR
6+hezz4Eej21U3nRrHbx0m7ASDcFDo/ymAejKKnvNW2J6wjv60azUqQeEDdXQjXU3CVBmEXJysD/
BW8grzqiQ+u9w9SssjjC0MsfIEs1BKtYQFOit6ITRPrpqyeX4FYtRs1orbbNS6j+Vc9cSbER6jaq
byymWGNs67q8N2yL+1xNeqjSbuyy7znUPxFLrTgNCXFGHRY2m9vGJiXUU0bUNqVj09Vj6utseN2a
DvqrEhwVMT6L6gUJo/GzYgH8HOEzFAmTiuyLW9vV3TBSNSTbLB2m4ji8nKZNgfAVpeimVPv5QNqh
bpurppuM/GiZg3EVctr5KXYpbncYdJB1F/XQbG3ik57QxqL0uW2GwbNuXHecghS7AuotemDEzHZQ
FsdI2XmfFEpalxswPVOFXk6ninmYF0+EEVLitnoOgdjl2IGe+S6XM0csFUYOsS/i+FkZEUfVbaD6
iJLI2+y3FibGj97F8zWprcaiDhixuIjykpN6wjU+Yeg2BHHUZ+pubrfSOrAz2gBbj5WsPzeaVvfk
W42Z0zgU2+voeLOZ1KvfO4fRAPGhgrCmKgn6xX3tG+jc1wX5S3asoJfcrsYaWYmMWutOb3tryeHj
FdfQTPvnjGyQnUpiW48exfMQM0hjmNs29RWjjrBIcCAzngKJs0gSWpV919DhdA+Z3W5vLVSH8LJ3
u+klLMv83pfhscyFOVwshgU21vrKBhVw19qFZBBFt2O0zl8YWITiAp1Ue00TJN+MJudkIGKV/6Ju
Dft+m7chop7UIzRRWoA7wf1DVFW4gdxmVA5AOoHb0GbWTpHuTTZm+KIODxyseQR0M0/yoofnBXYk
GqZAK8HwzY1qnILD0p2rT6ubLV8ld/Wjw8cp48YY7d99WFDp7s55N6MT9cuJ39jfuVUlKF2rJQMn
d/gzsyQ9a3chxu95a6KGFjRgmcdkXbgoZFsNHZAP++DMGcg+wL73zV8CygZbZeVPGBF4P43YfVZx
gGdHdMtYF8gv7FzgKQJuPPOwskI9ju/GQNQEu0TdFV3emnHvYyBG6Ls/5mnfyfHZjQgNu54Yawzp
2iChowX20ekKfxNEhphr+B0OSS2Oq0FfnWI2ymVjqyLfThGQ+wtCaWcHjT26lVUzcLpYwaymeBxq
9GSFsnKYRXnQujEoeAgCZHB3cD34eZe6W4fBIJWe1RzLrYYFmZrhFJkyduS8ekftjK3xqQV5JtBW
1M0ofolCqeLTkodzdjEPZU2VQ5Cls3KKlnZtp02zGNBOdA6bU32aSobSa+IPjpxe5CTldqJqEbkR
V5kDoyla4G3iUmcXxpM9Lm6IEb1dQ4yK89bnHEwDaXXVo5P7Umexibtog4PoKp1nl9Dd7pPsjMUE
fOHScS8G00daRa6mTWXdmYbxahbt3F5WyyyJOsBIpeyvC2wrpiff0hv1lRFuYf8r6EubeoahH88Y
RYSIIZ56w5tp7bfZtC68pbbnW+kCoTMvELr77Rhab33CEJnm66iEn2e/s2gLyI3GZLa5HjpicV9r
olfGt9Di7vxkhn3mJwum88tnhi3KfG61X+sqySK/tb72hvBM/9g0TAgvMktr6YFzbuH2Ziz9TuOh
hiu+d7Bm6xOPUcwSc8mqWLkSySX44riGyea2AlzzI8Kqs9Ey4lC5A75PfTdUoC7MU/B7qHk76CaG
KfAutLdNxlPr2T2VxjQLL3gdMq1W2M2jKdlSHmyL8IcvHT/4MflhHYynkilpXsTu4ldiAHUq3faL
CLll3iLa1SxdwsUpr5eybMY7b5XWzq4tGty+0b5kwfWiUGucSkfr9sakK3dPIekac9oAnG8PvuDf
38dmyKAA+34i/N7yMl+aZ78wjeVbti5cG0xK1uhCsb75ab5VRydA8UlfWqPmyixMm0EKkNqsrlZj
2gMUhqDWF0M7kyMydk05c1VOQ/UJGlQhj/0cTP2V2sytSrXXOvW3QdWZpLcdQpWCebrmhYJgssVV
R/16cIy1DZhkALAkq+d24ZeaHfOIQWC13AyrRwuzmdyv6biMGCTg9Lx+nXBc/6WWzVKXPodAfVjc
Ovtq5Ko349zQ8wuWm7l9XMyIVPm+daYYHX1DyhLXn5tiaVb33/KhzgIaLCdaLnLBX0q4N9bsMme7
vE2erIj1gOa8nqBjWi9oj8CVPBD7KJ4isLcYPY1xzxw1bw51WG3fVhn0jwijrec1zM2ALmko00EW
ZccIgRoxLiSS25gBSnHb0W/fh/h4wGF2h9aLMz8rvo3kiViJ9tSo41aI9Utrb+tMIatN82BNtvy5
Np75ZZ7q5crA4rqBDNP7l9OA2z2dmZ8aDvuCLKb60qkqCVNg3G4YAukm7XPtXvfsnjne7InhjVgz
dTG55VzfNAEpmbM7Mn7IHSHaWBe2GBnStTAxBMDPj3azlmfRiwDINGh0d5ANzPbDVjD3faw4EZ9N
Qw2A0RiaEgzhBcXKVMOBetBYPlSPgrf7XEqEJYe61+oLbKPwMatbqz7mXRYEjz2J36+SREtoOu7i
vUW9rlcAGG+gj169tku8ealTlUfL7vJQB9gz4yLWJPNCDO7NMFozxh2NbC+1ORcXMzzm/tZDxUQ+
ROlxfUeqA7/AW45pDc6T4D2zbRY3qNe9JhFTVuXgzQMBvlz8HWNPmQV4+XuB+iZz7qZ0WVtYHBX9
OrdxHRF9O23ZegGUlbuHIRza4hoOldESbVi2TVpm2/SyQRIYUnrH9UfrW8XPyujDMKbAHK6cXLjW
cZWy/KbGGZJyWBTV/SjcksGlHfawFddtVLE/2uqafomeFRf+iMxx38oTq/WLMYHfs1KzGBaz3lF3
xB6IluDVmMTRgctKN64Ry2wbn4qCdjg26x7H/IBKRx3cZV3ux8rRgleyeGZccAJtca6ChhPPiqBZ
5XrgOI8iTNVPFjDmK2N9eA+6xpM6YVkCVldbKa5zSI9WqlHtaA63PZXQ20r5tZaO+2xGS9bEHPus
G3tYR/vGEEqVsckc6EueD35DjzdA5O4HxTzZBYtaXlYA2dsAHMlg8UTDgzfk28718+zbPlf+PfY6
uL22Pcd3bGx1uKZFua73JVTcJ6eUsr1WDDGKNHN1lScSssGYZl6Wh8x4KC+OoWIaviMGgPjam3IB
cml58mjZbdUeJ+FGQD60fkCu46KTabWmbx23rps0Fl44r+gqMN2WJlw3ULYiyFOziCAjA9QM12KA
R/bFqrawTDfXCL8H/RA6iSQwQadsawwUqrZrSXRfhsi9lGY/3uqFgKsEKyQw9bBtuyu7NwCsC4se
7khpYH+Wnla/OD0ZatWluWND4NgmjedihYmqyIF+qSq1XVRQKBoQV4ORLHSg+kUVynu2FvyJry1u
uoettXwqgb+TMv/FI4MdjrdSiPORSTV3bnzUNeM6UU6BuopKHdul8C519eFTztn2eP1ieYT/NyZ1
Eb5HZ8x32hPpt1sXJkKAOAcNX9/rLbhONVyOZXXypMSL/IOf9i8+3v7Qf+ifyDDBD/c//x+6/ZRb
3EEZ5tQuAcPX2CX3Tz2xAqeW0f1/fxSByZBzcZDiPvmXSstvg8mqRJAEpZGdnLAcT/YkwlNBisoH
Kt9zFu1um7yHs/8TBIEp3Rkjr5hFx4bTYZJVoovrjISEOmjLE3uhhrDZ/fjP62PnB5NGjb0ZRMCz
L1evYstgjkTQBlb7stn0chlygn7w/t77URCY0bHamKD+a30gaW+DeqmiBMYeUbMzhG8ns+pDoz2m
vZXyPmBPvrM0LBLcbSp4xBEM6P9cGjaE8GFA6J9EvvxRumZ9yGco5eXUf+QN8s7+ItEMLRCpbURY
eWekUGRxUkijjBKgD/UEDyC4bah3P3h//1hw/MGKZFVEaPNYED7mCufaXOEpj7aQz2SMIPZZN3m3
9pyBPdtk0gUDYICWoU4s5QWJzEx6OAnlpa0L5wSdxt1Hi1NqQ5d5+u/LJ/KgfbtcoIhqzujs9HkB
Sg1e9KBgzydlBGsFwpbjfBRZ8i+ZooXKa1+nmCe6hEE7Z08S+Kj5Y2dHSWY600kCscRRqYwrHHtt
PqztFbEDhTjxjN46KHhPUJW6/vD3n/vvdUU6i820C1ouZ2p0tjmNwhoYqtDoG0W9/GCywtgTa275
BSVe+VEU9bmYY//Fu5jXd3anen75n4u4qgYrYwACLBZY4a0Iuu+S+fXRsPAodvtiYJgJx6TO9fyB
zuffpzkP3s082K073/nswf4SKoO6n93jae8oSPRK5OQGxzYS4mDk/pqYVmsd//5q3/21AdZn+MMQ
lntO5odxsriyZuQ0gnmgdocHDxFwPS5kEsajW8vUtiR00276KBf43Y+6h4zsCtwAedCf77lzJY6c
7cLKcrb2c2O03ePqNCCu8zK3d3//lf8+LhD57rEhXJZcXuceM6UzVELLiGd1eXgy51WerI0Zw9+f
8t4v8mh80R1xWljn/gR07xloa8Bxu3gKTXHPTGvq2usV8vwH9lrvrRXPRhaG3DTY50R/vrytjgYZ
4NiURFC6Pi3jmn1yIQh9tXBsMNOtczP44n5Qeenff+J7LxLDPJLSyFxEaLu/gv+5/I3KBCadaIC3
2W6/NTbZV4cmGp35gx1/LqbdN6HP0Y7kc893dM5uksGwyEtY/QidATpCrGPZcdVoHRhc1JBaK0rG
efLeFEzJT7MTFh/8zH9fnHBqEAJgF+PionoeET9pm8ktc+ckw1g7cTF4jyvCAA/jXGGGaI4fWfa9
t3IweaRW5PZEwnh2nRXYdFQrQtcknEx9JC7mISNQ6NCVfvjBlfbRk85eLH6jW7lKXmzu96hWW4uQ
iKrODq0U7uXf18q7j9pjXG2MLbAnO9vgoF5ZrjI3SlyjdH9gZUFiulOKz6IsPsoyf+97oab4/4/a
l+3/LEvKEX9iHhUluogwubbrnCBHYCKywD1Ym6RP/v2nnZ+aNpTBXeaNznt3hvbOnkcnhPnbVE/p
bMzWCWnSAmtrjY61DaHQcRZ9DHKQHmdthg9OsvOX+s+TMRNCcLhfx+fCxsqeEDza9pSGQx3+bvs+
uqyZDGOmb/3XW3d/FBaLJmcz9oSee3bG+Jj1N+toTihqdfgb3r2boJl4HrUyPuopzr/f/ii0ZLub
MK7CXL1/fr+mmZRd5lBdDWe5ZTBjfVbtrGJmGP5jEzYfSebOT08etyt38ZKB2IhD5tkvs8aJsJQw
0ulilBAp/fDk/aOsQGjBbLXv+Xcw5Pvgy50faftDOU6o2Ny9K4zO9njpaTkGPfTNkFnojW149YXG
rORFISQ+UnJ4KVhQf1VMMvxerMv89J+XLDUNX5FeyuE3n218nTNrU2s7pu2qxtNYH/v+0Wnz6b4t
Qi9lItvDJuk/+tHvLFe0+2yRPZ01QFL154fVE6U/DxnTWlWMc3zb2BJqV/93rkp4Bn//ie+sov3S
wIVqd8xlMf35sEhF+Oo3vOEsB0QbW7d6UNZQXpORZaXMl7IPXqn17gM9LF0xKSQL5NzcvCmD3Mxr
McJUV/YnG2CXuUzojz+asY8upJ7n56DY6qtqHOwHaVXlZ4/xRypR8krichimZVFbgl0h50izPnNi
i/zxj7zy3/1XwlvbbQZhnp6v9oVmnsxpvM1XE+GeHMMtZoF4F6oxhgvle83Pv3+Gf+qc/+2a9pUe
oIVBqQ69wfxXZTfAY1TrMqUF8rH7IFuClzGa9NPcT86n0gYbtvOsfI4GQN9GLt21s4EdInjKruuy
GS500M/R8f/yj6IndbGUxF7m3FxmLtcyK3m9aY0jdYJSKUz9ao0O2+YPsdaZToO8rA9iWLekH0bv
djA3kXpNDwecz58qZ2z+YxG3vycSa0JKbxwm3HP/Hoj/edbbDKe3uWiv4ZuPRzGG+s4ovB+1yAOm
U4v84BR67+jDIoJyGKNZLrCzmwvDTnMz5nxMURRVcGVsvQ+xxuChWkNdx4z9gCPazA0+KOjefS65
A7vPJYQG//zIZX6+FcB0RJ47PpOHsdvNZydiS5nDFMhsDRP3slq6H3z3d5+LNeJ+8CH8Pv/s/Vgs
5eR1I4EhjXMRVLXvQ0Ieq+sMlfhB96vFOAUR2gdH0f4az7cAW45bDVNt7B/PLBtmyMCT7aAQwW5T
v5TlMhzsyfde/r6o37lSyAdCZs7Gxm3y3HcA5mnjjdE2cLj1VRphVXSJnAD6xZD/Ruask8Fe7IRq
wcGudXI+qO/eebWoO7Gf4miB6HdeilA6rKq2CpZSU/nXlQ/RPiTa6UTROqRgBhD/5PCRy847hxkP
BY6hUNhV72frlw2FWW3ENTZNTJ+DtebCXoHj6yArk8Cb9Qc93Xs/Euxhv7cJazbPr81w2E2b/XBM
3WY1rgd/UA8FPOD+aKKpLBOzGfPjGgXr/d+/7PuPBbJjFZo2Cc5/XmUjSgsP7v2YGtM2ntbeai9G
T5gpqtzw3obdjrBQrQ//h4e6QB57itFeTv/5UNEOpdl4XNZ+XfTXCyJzFBee8TMXYjmZnf2JMN61
/mCnvFMhUBmwhG3eo42L/58PXbMq8Bs3G9M+awdAcmd6GtcQDa4TKaSrf/+F79TtJGOgdWbV7llC
5+XICOFw0jM12IoW2UF2duXNm/NkMAGNR9TeiYPP93GsN/Xl70/+F5TIYc8IlcDZ3W1rj8n983ea
3WbnzhrBRAI8YL6xyk+S8eVvT23VZ4hM+O86Qnk/Q5EJAnStQW+QUkV01ZAX/sI0Z74W9twVB/hQ
qAv+/q97b1dxXbOxQDnpK84+gqdn0+Dk5nIMobmhToXzDxvilpm6GWe5/q92gP+8DMBvIFzKNMI2
/nwZaxFagZR0MQXUytgbcTuwQTJPpT3a//0C2N2FoZkS2GaSQvPno5g1OUOBjizNYKSfqII/d+zy
EwcM7UykvLvIbuv0v79O8nMxy8OGnyifs42EFK73oXxPKcngwAdWN93NZbemUQYlxSUy7vHvz3vv
tMCYL4wciryQQKk/f2PYmRuqqE6n2s3Mi6WYLDT3w/iCatLCubrNPvl9X38EJby3aLBDJQgGn8zd
avHPp+qyiOYcBUIKLO4kfiThpDWlcYBSaOwWBs7/Y+9MthvHsiz7K7F8nPDEQ49aGTEgAIKkRKpv
zCZY6gx93+Pra0PmEWmSW7lV5KgGlSsnHjIJJJqH++49Z59fXMmfrBQqgmJN5XoSKPL5eJXFCszA
evT0OUyP5Pw2D42izT4ttvTLX5/Qn3w12urw4/h+tIGN9ec/9BP0hfbnsiQjY0yEm6ZVm9iPDYyL
Uo9WHNz88ouy7CcH1HBn8xJnVrgCAT8esCg1/CpYK7y0DoNtYYxvuRYrOxLXEDSj6f7FDfqTUwmD
EzwwE2IYFJ93Sozge+bG8ui1LFoemsDURxGhIUY3foUef0fBfSqF1jqIMDWwYDSYPy18RoTozIin
yeuSaN7pKrSDOpb6KyKMhWuMXcuOVC4u476VD22FG0dv7eVCHvvwawxH+xk3uAYZQW12wxrqQhJA
cBMGTX+y2AceuB+SXYHlZReGafcrnNk7W+5PH37dt9KH1P+cl7UIlSROlHOe3rQl4qIA25auTPoZ
SXfFQ4kGhCp2nsJHNp/NvqxjOCWIjKS3Ti1jLCSABFr3r+/Nn7zDGBAwZxPUOiYTsI+3Csxh4DCD
Pq6WfXGGVnwA4IIMDKpFulsku6Ufpcj3fRJH/4Mj066nt814ArLR52VG78mQj8LJS2TzldAKjYJ9
6U440XVPdEr2YLRDvBlbu/9FpfmT25WpCDMo9m3crory8SuHeMWKrhKTB1I9QphmpBuiBlVPr4fi
F0/GT5ZSYN3rcWiPw0P59B3Z5IUqr8MJ1kOwyvq1MffR+Eybqp+QRc5LszNrZfjFF/zJ47+uNMRY
UBjIyue2+iz0vklLDPHVDBFFRkuLyhvMx24Zp4IVACRI5fz1bfSnc8rdTNCOvo4r6PB93qEgHSjF
ZPWzV+CSOgdFPjp9aPQHRJi/GiL+7FDcsPCN1XV89/kVXCXZYCQm/IxVrnnAqRdv0sFCoUST+xeF
zM8OBZlK5Qpahk5l8fFOKUQ1J5YhzR4WYpr2eaP1jo7oJULgNGa/uFfW1/iHxQHoIL1KYOv0XJHs
fnoSLVw1aGjBLcQIrU9otxMDx1wJuOXfvlSsPWx4FM4f//fpS4kQWEJYq7OXDfATNBxi2GWICw7t
sn7660P96fZfOYoGpTErNlsPsZ7fH158RmqDLlh76Jhc613Xt5XX4sV0u16at3TD5wdZZOP2rw/6
k4um07FTVwYtO4HPgVoRTD2srQLREsI3eBtKfF3MtPHMDlnt/+RQKgEG65ejVvr8/SRZoHdc9VEd
Ybd6ywQfXh1ietv83t35z5fpf4Vv5eX3G6H9x3/x3y9lNYMEi7pP//mPi+qtuOmat7fu+FT91/qr
//qnH3/xH8f4pSnb8lv3+V99+CX+/h/Hd5+6pw//gXkCR9FV/9bM128tnp/3A/BJ13/5f/vDv729
/xUI7W9//+2l7Itu/WthXBa//fGj/evff2MT88NZX//+Hz88PeX83vEpW/Gl3//Uv/7921Pb8ava
79xfvD3Y0srvraDf/ja+/fGTlWC3wt2RXAgWi9/+VpRNF/39N9X4nc4ND7PJsiyzTLIot2X//iP9
d8ZzayMNtJxJwpz12z+/94cr9N9X7G8why7LuOjav//GoT4+0shWyP2mAFvVDjrNm0/3hzyGuC9S
XIIICzaxZXrKqLk9xNnC6K+KanDi+anDbiuypyW6tPq7vvQ7JcHKHV3JfeKrSeVMyXnepV7b3oxI
DEt6rPI9ReZOTeVNnAsvJFmlSZCTLDtLXC0KMDX9camORpzgbu42Y3WrTH4nwB7B9HjBZmdLnsDX
dWdMV3Lmm81tic1pMJ1oKvZdiIy+2pSAb+ggg3jcLXXmG5VvBKED6fFQ8j+ZmewaMeZSgNdQheSa
IrZ5y5DINjoNuPayCvGOam9aeWnQw47r5mYooA9U32DbIhN+nFHAEszxDF3kopPnvaRmGy1F4B/u
Gl09Yt/fxkyFpvzRSp+pA524DFFtGXCrlA2FrSsC8i5tr5lVGOUvSlWdl/oNGhI/Gp4mtbzXrdCb
gnGrr2BmdSx3eXBvD8VWVOE2L6MzPMkeSKStmMReKgdOYrcdxbAtQ9XrJIg7JjHS5eyK6RvyAX+I
cEldzfFXrd6/+59K5NFnER473ZSQfYJsbU45NBbVDr0AENS40h42OQ5SXdll8ptYXqzlFn+ZMHqn
a1RP5D2dpmc8IJsujC/tILrtmTun5k5vQq9JU19uYWWaj3K87GcJW201ehJyU0zpR7y0KCX9AAlm
lDgtC6pdZE64UHaH/cXEGzfWakcBPZCqwumRD80Ycyuj95qKxvRUnVS8Y63iCsAicjZ6ETqUUVIc
YdVeVD8VWehICbdOrDny2ThEhzhq/QSwSNsDi5rjs4q6YilvVITtyWuhWUx9Q6eAB6x1+8nSNk3z
VZ5iVykzB9nYJksaRyoMrq/qT7jJmRJ4hRk6Bgqjgj+lwkc0Wl8qZRc4i6+N5jlOpzPof6A6NKcq
Yn+xLqoO/5zphXi8CsJWQuN+GL5gyN7k2TFrA74on4EnYT1iqH8VfY+LAB1r8SWljm5hNsrqPolf
zGn0qmZ2B3Vya542q8JJg6JtAMGwIEGe0SLpmrRta6AI8bIroo7xysinDx1U2ljSJ7dQce/GuyIf
w81UzG5WYGpE6FJPAlPe5Gqm4mTmpdHwxUlEEzdVOl3kwS9K6Pd+4Q81w/cFZo20AqGJRM789IIl
0E7BNRT3GyX7Fo+u2eZ36ci1DPIthp1FuQxxr9nQcZbGOsfJuJ/N3BND5FUL9Ohg9Mss2LJLwzQj
tpCZqFAv8wCzHoZ1Iu+dSjwX0/WSbRbL7d6ilQTD74jaERCztTlz5XI7JjT2UrAlw1kZXS+4E0DX
5koEFlOA1qG4Vr/OMR0g4svle1sqPYWn2RgiZ7B4xuuNtZwb2muEgQ96Js4HzFmlm7X7JHrCFtKC
RxpSXxpvMz5EYRH1ALHQMC7a6DrvZkef/B9eL38s4z8u258HTn86qZ+26705Y8zWOKlLdid36aUG
IC/CS75MKSbwrzMNtUJ+hG2yWL6YG49Mg19cV/VnLw46Ewxz1mk5b6mPhUUxSJI1tmkPvsj0VCPZ
zJFD6nHYXmYAAIznRd3krbMAmtXZRlhY1q41Y19Ij7W5nwIvxT3GuqTcgx/iqZfmPXtMpEqZ7aYG
4nBjV8Fdkfp/r+2wnjgqZZl7cf3kiOg/fmrBHRMLO+s3jf1MQBYRJIazmOdzuvzi/HzatP5xIAw8
NG/WzevnKxT2WS+POR175hGZi+geT7GFRcfahfWvjmV+2k7R4aVIoINnMypgzP9ZHjla8iShxABI
I51bhXFNMus+bscd8LjdgJ+80BYXG+ZGJOrjWGHS1FVf6Pu0pGGHjw4IDeL8rlgQAs/JndUCdkyz
LfbolaTwgMPWhajhRBL7UDnfZUV5k8ASHmEA8fCOcfcKos1j/QeOXO/hPDjyupr31aYKT2P7IrTY
7/T5Ep9Pa41HuKaH6UIjkcrqPVUBCzZfNZHYmEJ3bePbTHOtQYoU8mBKhMJYSbMZoP3IC+qvoPo6
5Oq+lKfzKQOoJ1hK2LyaTbZTwvvMsFhjCW1tQgAC0i6EiLl8y6XLMG0PTeRbrelwV+CSm9xuOIlh
o5QtU0fFjdEBxrwQQTc6XXArZ/sYFq/e7cyCANGZVb3ajrjXBZJzAJ4b88sQNtuxepD0+/U1DAPS
Z7MQaQa2kRkZ1bKDEAZj86YyZ4d5GPyo4zit5utXIZ+nUEWNBVePdDsnMfTp19nKD3LOiFY/zD3k
ffubJV7hvWJV9KQ6dsbiqU+Z42KSEtdJfjF0u17ep931wJsDnzOX/iFMKfHr9zdAXj50ve3Wlo6I
Ep8KmJhWOR8xWiWpI83QYWh5ZxbRttHsL+rsGlEFGMf0NIo2wqXScHJb4mhRSGwkY3S09rzWZL66
zX4FNOKi7rslv7Wyzo9CDJxZDPqNBNTM1HYTQMAWSFeCZ5Ivr6ZQBd5xxD231ItS89xn4mwRXglY
xo6JjvBDOIlJIHxzfkkiMusoeFSeE/i9QFZVp28cPTzPMLCWWuRp1GYcrogMD8TPPsFeaDf3qbkc
RuOgtH6h+u0qg8KNHhj3Igi9AdOraVx2vcZSbu7WV6qKVSafEreikFkxBxj9oZAYKLlPevwKO+IK
q1GQ6TwzHeZKeyun21x5tATkBDhVVR/u1EnzQ93Cq3U2WBSPc3TQE3uvY00eLQN7Kv4NOEaAMzZF
e70o+k2m3g36cFRxnWimcRAV2Kg7C+cthMRNC42ijbzEwkqGSTAPrlO+iSVdRoFwRH9V9y/jpFJ9
gbAEHqPJh2GmJABxNJrb0WoPrR1QwySukn/rR4N6xGBXq1wXWuOR670XgEOU6lsp74zuumoGvHju
yLMVqGIz0jdPaZjb4SPiEe7VBJWjBJdM2Uf2JeXfaL0tBlbciLrOhpjKK1Lc19ZFD8tLX3YqFVeu
8hLPbV7U0q0eP/TTLRqSvQQ0wR6jmxSx+jIg/Sg6p1EuAlnyzArzWfsilVwvDUOb5kTEwM7jeIiC
8GYtKUesU72NkRwVthYN2wiIdftQpdVOodac0wvUr9uu/yLH0Z02pe6C5R3is0d9p7Y7KTi2thda
9yg4NwvW+Tj8plSUmjrK4th0JOFYVrmh6J4pSFF+bUqdvUVuoMgl5TO5hHzkwm3aqPP1Qjlq9Q+m
cgxZZtvhISAjk4A9hw6302mLpxkKpOjJnZXHkr6u5FU6z/zQu1G5LzCT4TXfqsql2KVR7672w+i+
lmDsrKnrZXpvj4M3rqEese6tWwmswxcmtiKjpg1RLH4NtVpnqq/C2BjA/+VR5kr0lSb8QnLQXtSY
gEJjwv2TQ/baqw11i4E51eAxbr6Gzby183rP1dpMI63SO1F8K6iVJCxvRGW6COP2AeSoOLlvYbQs
aNuTm2x6xaOHxb/fTXnFoTFPGT4pVocox+EVQDGMmiupva7TZQ/ddlPgwjEazTHiXbyMLkN84MFg
EYoZ5NDkWcUNr4ZWRJusy27l8SxquEuz/WCd1dKTGIv3j9KVnSuky3TMXJP9ShjOTPv5pCUeex0a
mf4yjsQMCB5bGSwtd2snOzhYPaatm1qXttxIW9zUcPwKp+c9lLKztXDvrcBBxXzQ55sc+gETV2dJ
y0NivQo4Bix5fSDO2JD7YRxtIj3fgJ59tpbDYO9GCKypfkSGeBZ0d7Te+xErduPjfx3kL2PPa7M7
r2O83Gax17ULSfeRIaTjVSNBPdqFsl8FB607V6cbxsl1sMNsyTc4NxuylrvcsWV719ay20pv7fQI
cVBQ+6CocOGrsxacVam+SQx/rL8uBWpSjpNnp7xJvko4age9/ooazWE87yT3K4/OAnxKdb9tp9sG
5R2jVHfgprXlCeaEsilCmczTi1QHHwqc36xAkVbmSWL/3Y01uQfLphnKr1a8S/HrS1N9hgoYJ/FW
Yw+beqE83YoSifJpSL8M5lehZHeigf4qvuUqZeCyrZLSnSN1k03cp8s2ioINlA5qQcVdvk5DA/x5
GxA8xYYoivdqz9wX5arVbgiWDzQw+1DgZ5MFPGUlwpwEYYYLhtEQyJaJyZe3Nrfq1EN5Z+sKbywZ
3IneNVB4LnS3rYMVpxm6kTg0LKZ65eeduhtAI9jaFaZsbwLdEOL4TpthO1l0nm0J36m+GcthO7O9
iqqbqT3v+3pj2sOGmKFzkd20vJU7CXjHGHm2+cjm/qRa9Enqu2B6w1V4atV8LxFOqCjaZm7Tb3K8
ggpw+UX7wqY/W3Jhvkh0gDsiGMgS2ujZ5MDpO9p5AOyThTjtXT1gO387olvLMQQDL/Jalf0KtzVc
IBhgurN+f5KXvCoKN0IDsCJ3TlmHTAWT27isWU3Wl1x6WPD022DIcmTBAJM8pnlSQXi4Dfm5cHLO
j7wEXsPNnoCUnDi7Kt9QJ/WnXoqjolSeEUVERSyre2qDm9BJwEWXdu4W8i7Kk0Mnwz6oZjeNYggL
VHLl2VDw8i0dyPoUJ6MzxwQIytNJ4llmiL/pgm816Vutku2iIgDedjnZ9N8BJ6sgAoE3GaqTa4sf
apILOpRbX/fzRmwskA9Lvpyr7PilIHkbZN0ZIPaleeU3arXTCCEirfwUrVWK2l4k8XSnVjIu8Z2Y
c7iRg1sB8ocMdoQiBZ5LY9NewmO9n4LcwbTuGQjCl2QzSKprJNMpSyk70/xYdRd5SvmRN6QtsGud
iiclqU898cwKdvZNHnUusIFN3r+2LJmDkR36QezhB28tbWS7iiuivlxmLOB5AmVx2dsUosw6LDKC
TCN/Vc1oO7Ds1zCOuuZrO01bZYIvzHWEr+sGJm+HHDi/QvXJObJ0SGwSvm2vk89UeXEniRxDKUbS
+yW3bvpOA2bH66945G7WAgf2rK9hfIZh7aaQH9MQKGvwtWWIB9FuByzTL8vFHct7YCTbAmJIVoKs
u2NToFTtlhCdrbZGQgywGJ7CzPSL4Zgv0mPYpIdeYxiXPIbWY55SUo6DP85HdSrpLbfZhTQ2+BTa
/dLViBxGnyacrmWHgdIpL+LvcoB/q/NMC5D//9xM/tCA/j+2nD/8K/+tXNu67ec/9f9iX3rdCP7n
P/u/f+pLn946+AfZU/HafuhOr7/1vTtt/o76xVYRCuI2XWcg/OR7d1r9nenLGgrBZhntPTmI/+pO
6+rv73ER/KKm499YZ8h/dKd1+fd1wIajQ8UJjApQ+7e60/yhD/Omd68vyixcaeiX/jTcEtbSTnPa
0GHB+3gL/pWeb0c3FtkmKGPXTDuDV6/Wdl5rkgif4B3PPckES6+PirpR5FWSm4zKwSKF5cuSTMVD
PU3Z6OidZGVb0oMg/4ZQpG81tW/2diUPTsGWZfvDWf9Ju2YdV/3QAkNzjxULoxu58ogdaA18bDrI
kORqlbg0drKLuq3Uoes3cqjR9iWewW2zvL4GTQSwALf2Xl7kXwXoqusB/vQByLNHoKMQ1/R53jRr
dZk342yRoZUl500ip8dujNnFdnWXAMVWe4Cs4RAcAAVJO5PINjcKpZsMhNS+qBhjLg1CMXthZxe1
F8uQ1hcEdrT+CEPBr6y22SMnFBppFpB1o6KS7hh+ka2KE+5L0reLdtSARRsYDHnz62MXHL6f6hxu
5l+farHOKz59VdzFa6QmUYh0Xj61G4vQlAczrcmIiNPqOm0T+9TCTWy3y1LZxjYql+k0WjaDy3Sy
cLL21UQBlmqBCqnWjh7sYcyezCbgpSRPqg2dLA1Hti6h3usS26WEO+7f/MjMh5EfoqmXUSdRYK6d
th9GkGhdQ0XqR4lmvBINHimc9aNmNuFLn6pUC0ZOmoivk3V1l6al7QeynrOjnvo++DIwFt10ka19
qfu2PZeQ4cEQFtaZUU8uMwpKuV982PfJ/McT/A6pxbSCmpCODCvGj592VLUhE12hbrq+zk5CTG9d
Wi00/lXNs5V0OMvLMTh05LkoBJXszHyknxB2+jP0J7oWKqxOl8TYnMFFVPsBsInqBN2wP9NSMd4t
UWy9hKhikEcuDYbQucnrO3hKNCuSlVsfq/1WNQr50kKSmoCD9Lnn6i14VsMlCprmfZzWz+nUNUcG
9M0D0WTzt1K1petagEIjDKvfBkGlnCoJhI5WamxDhynF0ZwCbkDDdmHNheWV/VjcQDK0X8tguSMM
e7kv+xoBTFQU95KZGW4PlxomVVafAfOxvaCv58s2KrK12QMZiNpkIqYgMU7VXLXHEizSRaPUkdME
g/qg4s0418UyOaALr8FxtKegg8LilmZebdMmG29UVYKDEknBvp5An6z1D1SsYR6PpkmTT2GMAUg1
Pk1JezFk9nZqdLLJoPjZvfxFgctLl8uyOpfSj95LISmroteWr0Q8s9GaisHwp0kP3XyyEva0YeUa
AyzuwC5ZiAzmv5u6oYECC+nBmiV29cbQXdZmm3qp3B/qtBZb2Jql94v76/NaKdbeLE5kSAuMRdm+
f7y9ID6RgoXezWmtAUOUMVXQzsp2qH1GaM23flLk3QyEyZWSeL4YGWwdZ8N86CSF7LEmHZqZfr1k
CFcggnANNSwyZt3xbliXKsXMyYnHbPYLzfSf441YWxmiIs9GQ6PJfzI2WAMT+JJ5QV5JsgsUjU7K
SJtMkUEqTdxBkBWGNxEMo5+FAhpeuDK6szj48ten7/Pqx9njU6gYLFDzCAQvH8/epEpltJgMNsBU
17d2zPUlVDgmGXMWW6WpjVutgir+1wclIpQ/++OagPOXimD1Bb7319f64sc1oRlNIM9SYwBOHoD0
9OYFC9pzNFd0h1PFDHw7slzR1DNAzVhngDwYZ+CFIAlO4MGdto0FjSvlqdKYx+px1pxSZTZXB1Ps
E6EiiLkImudClXaxVMaHYegaJ9OLB3WuyVYUtSAwpg1ukHnke6POZaI6tLtGCml3LlYw+0OzGgLs
zr5pgoge4hiKTUu/oXCizkRXJ/MfjmLTP4Crpfl2CFM6UthraLTyppn25lIP/UOrqKhqNRpiugA2
2BDnEMAONqwtmKvoa4wq/lBi7vWTMmlQGiJsTMO0WZyQDcxWGmvjpp1pv0l1FPhp3lIS4wnzbJl0
IBBR2hedTVJEPA5/fEmE8TiVEoMtZFF0++Z0PC8k5quOadDLHpXmUtfr9qqTiuFVC2OxZYVIT3KF
1Yhd9LAc8oiIsk1SKWg5S2lyyQNXj5GuXJVtMvqVolaPRsBoPgQGeNLbHnRloiqHMCjYMFL87VGh
AR4jHXMNJUiBtefRoTWa5dBkxuDnTJIv8mqA6WzIIS3ZYFyJarA6yx1jEe25rQ3hdaGxWMxxmFrr
oIbKba+StlJUKnxshAnOrOHJmloAPlacxoFbFOw0BNhPt2MPbIEP2+chrNY5Hg3XioPpPOmsvWVg
HcoD/VGBTXmm1tG9QWLdhiQAhd5cfLRmKsUacNZGHov2lEl6ea4tbUdg32I/5yzgfmHUa+8vK5kC
TZC/6CT1XGe9tI6d1dwtc0b3sOysC4vAA2cA8Xw0B0KYEMnpPj2yS1ybX6M2nq5n4MsbKWlxoFdg
st2ozgyvDZKGW17xE7FUbpsEj2GqllfjaFgrJRLyFLXQXUBCwv3qKtuTU6Ce4a3DTPs+swPtFFnp
fJtDgnXCrKquu3lKz6bCmp0qMR4K9tSOQbvhsjGq+XKwpfggFZa2owMb3Gal5QfZMDKD6SzTJTuG
QD6oqcC5BvgkoBlJLYgLMobaqfvKNRxvMNZ8DdglH+xuUi6HIdbPQWaVB94cJCunuoYh3Ci3K37a
zUMpcdU+ewOeKfmAyyeTiCF1AKRWZMphqe12m0dT4BgJ3emmjt6wgdKcSXIz3k4pjVFAlbdBMce0
ZJf62MtUp9sG5NFVxwNzNYolfS7K8CjI7PAarSlfqMXk2Blw/297y7AOqpYzUIz0xlmspr8vauUm
qULtkCstmMVMZdOs6NzIS1wmtP0qNurwXuddxgU4FVKkPQnW0QfJ6PJdydpzB5O1uqhapXykVI28
RU3m81YNUyrjVDITn7YAVKUxG4mLauMI4UZt0jztEsEAK7Wj4BFkirElGTV+a8yGLCbQucWRGGy0
DqU27rOQ3iL3WP1MS+0FjJZFtoFigYCeZ3QrtuGLFKq3GYbdWZzFy0WrNPqZqU/yxjKXBzU2vpU8
8XQRWp+3jb0NoYQ6IkkulazPnRx+vRtAWvN729SehphsMZupilxNCIkzOzXvwXeiBxlsulGUHPF4
bwKBU9Ez0Glkcy5qJC1pdzGSEfcyp5iCoaAjK2lHYpWXYlhgA9X0oAiX8uyqC3Z2MhNkytv1FEWG
zJMHefo0IlG9iRiTsyxUbUzkRC1RX8vkTJHwA7QqAS0nSH6kiTU9z31I8xco91GK9ZS0h8xKPCKi
stfYgEPUNkv+YBXhtII1tec+mPubqJdY+GfNC1rQWjbZ0sfEqJsdD7Q4pXZle6Npc2UGhC8G88aq
MA6kHWlOmJpQYMMC6SHqk6kJfHPMUqCfhlZ+IeOIdwQM0eYgWMcSR9YUiSdgffarCiQjoVbTTg7k
/CLOgO/S3heB7ZF8oCCHnACA38VMVbcgj/POnfReprenyuJ17GmmXwxJG1ffj5SMiXFE9EDOwMpr
hRNoETBbr03PvhcRbUxw58pVExtG+drbNIdKPvFpwC1LqKimZiSsG/JyTu07w5+rbQ9KM2laIN3o
hCZD7FdFP12OxUxwUk2Si5+AIzyZFvnsS7PqS3QW3z43gNjADpsuC5PIGQcSYKR7VRU21ZYwJTLc
xiGuR1fO2LcQdAuO2bG6nLMrpzEJOAheptyyznmP2/ccPKuv5TRKkudgKkL1UjNwuzjQ9ueUwlIQ
mBE3gdzSlLeqflNGefc6VND+jbwVpyqJm937R01J62Z628X+rIzitgIeutOLTJxy1Mg7QSLMSZb5
NVvwMmbzRozY3PGqCnjLnAv498amXL99PKG9Iptqvm7sWaOMVcryrlwWCZVHOLMtUssB+J3O2ZI6
0xiuJykXpwghO0FyodCekrrk1iCykuQFTdIDsU3YUDJsTsfYb4P1D8lF1uzaqbHPdfB07qKq2Zcq
sPkcYKBJTJWb6gsAZzJQGnJdr5XKNlGlgC61gJgk3LAEpu9JkeWLtMXC1WgJMOxcRTKZt7YgGAMu
J5EGiPqmS6j2tkdG5Ui2eDQ2u6ZV9IuSvSNTS2HnuKQKuzwj32UWLrRs+94OS04dyXDLpmqU9lUr
Tft+XuaoduQFSyEVxaQ/kWsgPwh7AGOEOnqqthX+lsuElsi3xZKSo2aX1lZXsOaWlf2OeHYtJT+Q
FcScvMfufFnAJ/WICNTd0cS44aVGl23tWCKIkDiRbSQXV3KzaE+E/ihHQqP3IzAJr13a4squyRwL
pWU8RX00oA0YFswEkxncqlnaTJ6W6IgBO4HEgA3KQQXbv7ObLL0wUR1e9ZmiHRdbBhyY0T3NOrU5
jJmIPVDp6+anJZhSo5LYWmZgPou2JsJIJS5gV6O9PRPdTMpVEGevrUnVUSt+Gsl2cq7OFpVK1ec7
4hGYkc3ldMyDTr6tACimTrQY6rKBli3ibVFX/RfijtdSpWKoNZaCN0hAUB9Kghq+NNkus9/U6o6u
isaNZ1Zt4xQwwxjARsHMGxSkq4Jr3jFJcdwnmYZkyahEw9kmlZZywhDBjsQL8yxtpelNs5LW1TJF
7BtVng4iGVACaA1pLS2b6V2pLeFRS3myHVjp94GiPVBj3phRiLpCiR2prpqzdpaFDw3xGnc23X6V
6WIfNc9hSdseWgPJNdzxF9VEITXDvL6Sxpkq3Yobf16kq2iU0WBEbM8kQ58ZTQQg+0EXOp2iT4SN
Dv1ZWSblRZsv046NufVVjQrlMu9I45DHVL1IQiIOyFISntBxpY9zEx7bLMWvxTjnqojq5I4e/ENV
ytpOba3yRCbOE/xbGtQ6dHJ4WJW9iZM4diF1xDs7aO/Dsja+9JMEG0wLm9cmRn2wLDhyR7sDUL8Y
UFqVxtJ8Raq2IBk13pldd9VFAMU2PJm0CIVq+mWvaFx99TUu9DtbmY9Lh/WlzBrvP5jHlmNiERSi
t9aJzQuI6RHGNpXoXUHZGc/yhZwO06aY6OKoonlumbBbvf6ipOKhGFjTa7m6boL+JpWS2yhC/JfG
T4SU3b3vxP5/H/xX+myTjfBf9MHLZnyaP7bA+YXvLXBV/A4WBVumunKlVt/zP1vg2u8rOwEHF2lI
/OSdyfSHQNvkl0xgODivDcwk77/0zxa4+TuuFpvGOMPIlaj0bwm0P27oV3bV6qenow5cE5H4O5Dj
h95gYJA6MnaMaBQcXy+GJKrLZlgZoQiImtsu7/LzmqyQX3RR1zbBf+/n16MahkUD1cQZq9kIwz/u
5xfVnGUSiwwWG6m4K4gXdnQW0asfLsLl97/3o4rx3XT3+TA2Z0rlLIL009Ze0A9fziaWoC6iUCdX
Pe8fRKtJN/osNRdlnPV0bWJduVW7ERFujUGI/VDeaTew0ltm3nWbD1QRMoVCXtN8d9XWsJcNpVvZ
ek2vhC+yUtH3MhrWCTebJpxyLbGfqzwyDoi0kHNxjOds6fA5kqWCwgRJ2dZESXyb0qhgw511KKKE
MoDaLcHmLht96rXUMWnbMPxXQxGsvbf+VSYAEB0xrI/W1eNSPCXRktzafaRocDWSNDwb22K8iZpo
qD1A0PJ9Z8Wko3SkxJGlYZSEyOTqmPLKMvR8OATsDG/ULBnFRgQ0nDddLtso/GHF5Wh6gM3uFk2g
W7SjlAE3FG4NTvDUZl4+pOriCIIG93NdxSVZMkzhpDmMyMPMdJTOZOGGmvMfIKd1tomNQXVXa5dF
GtP6yOuxPEuXqYZwjA2agay8pkfJKuK1XwgW137Qpwtv0aLn6cB0gzXikwpzkOdSFTGz1lotVa8P
JBTJekNCEkAHJ0aas//rO+296//pgDw/BIUr6+2mfX6MIiDxqUlkvcsmr+hcclnVU18i1OO6CdqM
YWib2zkY6srR1Sq5qE34zX6VIBFFAkDyyaZfCmMfkjQI6aEPjMjpVY3ReR1PoJ8LVJOPOm7BZ3UJ
zQT1aj+OO4yb4ls6W128lUj72TaSVQ2b/03ZeTXJiWRR+BcRgTevVVCm1d1SSy37QsjiXSaQwK/f
D+2LykRVzOw+TOzsiAKSNPee8x29Hc33IxD09QWyr6oLKS2Eu0ocCecS8VYZ8Spuj/MGSVipdcEO
Qmt6LCld0wn3CGCCFNAhi7CMRvskR9lOOBWCYAgxC4qHoiLBk8+VwE5WryRDMtKg47z9QK+8QJgq
FGiRnEIwOLfTBrPR+ATdrXi6cYnIUEn2GQEFO1Ov+kPWBsYdcMxfj+f5C0RkjPWap+3DbTydKgyO
bg5lMSNMYsv7gXYRvTPwqK0TJOQFSTXk78skLyJ/yJJXDkmg9Ef6apGbVBbxH3D4l7hT0OZKWhKF
Q30HGd20QcSFUIouqCr3pVF2X6x48dItARA6ijr+fTp79Z3B/1eMe3ov4FnonBikhdDuOUclk+Hs
J/USWzTCG2SDGNfRztVE9WyGaQyKjQRu+K7MqtGNnIxYB2jkII+jjPIb1mFA8Wj7UwRZIYLJwtl2
bFQmlHoDB8qkTWl91Z1EG+NQ8HnjJjYhj2MbI8OiHWK+JSRJT1E7kfu0JUGJStXtkbEuDWc3Zxg0
hmDUUsjHBX36olxp14YtkC6Qdox/jyxtTl3dG/Ro7p3nuL7y0yv5cC1tYLWgDlB1r4vYP6sH2hBP
UOAkZZUEcmR2Bennm6Xw4II7knIqbpyl+AXfp/6eTDbnKIAUGDxu3+7l+rwy6YBvmdCo/98///dH
UP8q5yZN0mjmnB9ZufF56bR1LuWUtMHGa1NnDtLd7Ys6p/3cdX3GVg6g1rVNONHGOaiur5OCdJge
Jew4i3Lbk1xPM6xvcc3EmkApnauiCB2O59vGK/AjjEUaIKJOEYpafuPNm8EctCLMfQnCeklL/hcB
bd9DaJI4b62enfumNnREoYNWF/EjPQdTbNErUpfl3/Tfj13NPEcoRE5STlJaGx+QP1cbjPEtYeoZ
4iv0KoJA7YAqo2is7DMBoCVVyGbJlwhvrKuHJAohsUoCjSyXCavcJ/izdXO05l6Q/JbGbvOUzwQ9
IVylDKjKpD0mpAglmypHAF21Dm4bZtZlL4kpGTZDRxjpJtdFPt4Z1BfTHeDltbmz6hAAa9jrP/9n
qPUp3KoA5HxkVmPwO+u7/NAtRvZmytMYXbB9rwt2/XpQsjBXQOFxzNPrTSwPpumuCQJEyO484c+c
ObtAQ2nc21FK/kN3Z8d38dnSOVoRMTC6aUWDjD294jyZCZkCTUnJb6oOS5Ea+1mm8xvNLtTr7dF7
1ixj9K7XwlPvIw+hZXS+u6yMUjYFu5TIAHz7OPWZtR9saKBEVA795zYY9QE6lkOlv47bD0sKXYke
tyJ/Lhvhx9z5Nes0cTKN8Gvwv7MngEwOLu7i3bp0g0VbRnyxRn8sOfo9Y5GgbO2MxSOROs22wfX/
C+t4v82gInw0AbhGS++C+5+N5LERWbev466880rOpAz/f05ob/htHtZRIIqn70QznFhReC8iMoxi
ILBFY7z4xsyOMNGxsESdYl3Yqo6YCVxQZfVt0UQWb0hFX9xtPJPfFpkOpettRzX/nU4smH+gOUN8
qGJ3Y0aahazjzkJ9ZRzxYl0otihd1mPV6W+Op27JLZVh4tFmLDwIeN/w9ervda27R+s8I3X/fT4W
fEdEE8wNbCPPruX2EsTAhDeFgCrzW98R9JXbSfV9phkGK6NPvqXu4h79xFBH2ynk5wzqyJ3O75Uv
dT02Mnx4Uewtz76bfCmgorqoB5dBLfQ2dLt5Hdwq3zuuxI+3SHe6BxcwLha+deK1YSasQAz4X2ez
Q65bXaFRHQzLLKUX1ctqVevrNsEctZ9VH2ur6t8mMYzRsHS0gZTdtsOdCe0L+n5dTeZGBaPnhsnQ
kZCmiL7bzYNZElBDJvbHfBkWDhSkjX8c6wrf3Z3vzbr83mzOx2zHHReyxjkzusHTvc41Xtj0MZja
bFlh6i54E7S+MyFx22yssKeMXlWAmHeAQW1wSI8GB7fK/UmJR6t2nq4sRNCBMsc7P89bH97ZdMCm
jImJP9Sixr8O8H+mepsA+Uy0o4djpljiByXErGELjtVbFasMay+j8R35RE6LGVNpb3y9bbH7FGVl
7abcR16dEre4uuEC+TjlhABu4KBWIqR0hPGT6DdNbbNetM/lTMz3VhW1+K1NRs/SqFkYbipC0uCu
V6I5tDWkvp2OnLLcyICq/kcrEdMUDkOavrp62uK44zLjV4VoIn3KFpezQubkxXPslup1kL350678
8g9qq1TfdGznsfa2JrXIoa0sc1cyj5Bf0moFMW84Wd7ORrB8iM1x+g3uJZNPDnVXoIEeX9hGjTl9
aZqxHRojgSdhHS/inU0MOdI6b3wv8y512WU5pEIhk6JnFCfV16zV3F+FNcnfBv04PdL1lCw/D+zn
95RCbINUumZlw0hLrFosqpIR3fszNiq60dqe4DVSiCapkjsz1ZUvdxUV/p8O6wGKPX3R7kppby3C
3UpyYZ8aSuQhHUe1KVJZH5OJ7cntgX/lq11J7KR7rBI8/Hqn1yPeLK+zudLQGc+EPxL+hq011eSb
RdgjO/fZs3YNgSY/HSQJu9To7mVVXLvhVWBGd3SFBp4ncDjFXBNmI/kBuU1mUTvNBzVrzc6Yg18k
/Kbvb9/vtcutyynL/Yq6MM6er09HIyhMPw6FqrJtbvgNcRKYzKu+flmUm93D6l25HlslIFZs02hf
WGfXIwLLQK/U4FREavczE+QjInUZtn6T004ZWtl+vX2DaFwu5wroLiA8CFHx+JuzidgRmhYwHWmI
JYN+3Jo2ysNmO9RdOhHIXHIG46w2+LitSzUejJyW26bSbfE65hXCEp/gNnc/k6j3huiwlO5yw64v
JL5psiN9yexXjZZDHuK30380ZEfryLhmKQ/OsjYHFjhRWJPSXEdUVhUBmada6h5kSmDgNnaC7D3B
q0m6NQkE0rZdBdkRXJmOGpyuZkd6l1ksGBRSQ74aDhWuTV1O/luVaJIAXd9G1tdXL30p8ncSYQaJ
an5OU6CnDW7sW9HEL2Uztune05bll8O0XG4dRxXP9qClP4bSmvPIKKbUQiiXszlXfTk1QAdyc5Uu
LuWToXQ72yH66AY6XIgNQ5ugOyRuwbIED6NK1TdBI4t6emXr34hqzNHzm0VPlSht1A+9g+yONkf4
7+e5nvBVyhytDIHlw/tFGkW3BbKArrbIenzfncy+tbR5Dc68LfK3wXKzJ0z2PoSzvIAR4KFLetvI
gahaF2CsCJMJZMdGEZ1KdW5G4LBBnaDh1OyJxiPMNUaI4w5W+eg3Qgy4gzztC7zd9BdxYVWxRSTm
PvPFtV9gKyl8nmQ8/dbHibjIAU3bgV6o88cosP6h2bOrd3Paux/boQneCXvoPkhyoT/NgUVGlN3H
igjptKgnFgFl+xtlagpmQKsln2fDxDWRjwiHtxJRcwJBfMY7MGaN+JyiyJK7rDdcZws0VZNbi9jI
17x2cYkveas92WSRlyCY2c6FWdNgU6ryoHhw3VnXD2Qb5m9JDSbw105r42j7WFjIvluLo4lSyfD9
9vd05QNeDzvo1yiak+Fz9gHXVV3rYJPisBNa/S3zy+LZV1j04Np3e0Uwx+b29a58vevR3UeTTZGf
DfbphGyMhHU1jkQOhjB461eifiAuEJ927Wq725e6tlWlv8CODQwCap5znheod61o8IaGfUwXCNNe
4DzVk68dVT4bkZf19sfFJopwX6tMvbE5AL6oYuiSO7d8akr/u2NGh87D1elccNY7W4OsxnbIZB8D
ergTwkQpDLVEZqFJBIOxgRtRi0vVb7y6TA/dZOt3ZsyLYgldFjA40NQgzjBTr0vkP3srPHgGojER
h1lZmi8Asqn9jp4XtmMc74JEn59SbSr2t5/9tXtGSorbX6dyeHEiIZFQOc1Usg5NpqX2KdV9liO8
APkm6BxmzaAV7ttqHAKIEX1253zAwnq5SNDB0TlUg/uHdnY2zFCAVlmxdIBqcJxlO4NIzO9JMUgk
GGIR82EM5skPwY0kdRhMPkIDI0V1/TIKAnXDwG7UL5buxtsiaWu+L5xB5Ba1DYpcX18nnlrLmLuL
eSGPtsT1QHxjAqnHi0X+ox5GNs7IdNunkhxGzIh+j8GX7W8TKZqlCfHfkyd2TdC5X3TPXBWr/sQM
rfRcWizagftUsW3FY7Q0xecGO9kQ4iYJLBqxPbm+qsX5QLR2lbwZPYoTkQuEG3VGFvcPSE0WFI6V
32ZHjeorbr1KUbPKKHrg4oWDG404g76p2vU/tk5cwqThznvuJWWKDki1/O6hzZY71xyMKtRk6YgN
+m9m5CkpcF91WA+acLA099mQDgbdpR+dJgoyP4b0bS3FgDfK1F4RP7XkldcTaZhV10Odl0OqfWfW
65tNmxLquCGxE9eegANB7LcuXI2aftr/btTovBeWkf9hW5c1G9UlSfIhy/U+D1Uat398IOvetpRk
u4dlY6kPbp8VWoSSYsa9LA0b7H1aDNOm6lMckTkhR9o2l0okj63S9ZeKRNIh1OJBHpR0Hc7tpXQ5
G4kiLffL6MnfQWYg2tKbSf9c00GglmfPfb9pWBEf4o5wlQ0wZ9Af4xKbNLY6q+0+T2WnfjIRUH70
ilIOW8R47dFqWWc5ZaBXRNhiNWJjTo39i0kADE1h07ze6w3h1m8tch1xmLXEbIRx3/KnVFks7EcE
bItxNJJcujASktjEEN8AMUAkQmyS3iMd4j7Jg9g2ZsY9O0k3flNVWZFc76Ge2cDk9r5MmUbkI9xU
4jfHJOYJ4eQona2h1/bLaAmUA5C1px8ZWSpT6GvG9FNPJ+dnEvAlbUhDD/6woXC8Bx9BZQNQY/DW
LHjd6R4yah7axm385o+1EK4Ih6TKHx0TW8UWdRRuXFFD49vUiz1/HU05vWkZNtlTmlmIlZDj5J97
wqZ/GkuM7DzvNCaFzJ3ohQVdI4aDSXppv0MPDE7DI/XTQFDiLHCc5lGLOgfWU4hQGf0hgsqk39IT
bBYkWIbmgC+IlQxFmY4wLoq6fuWXlA3hpmlZbg1tmayjofd29kbkiTR3LeWLezTLKyeQlSXJ1h+y
MfFTZ/US7HvO5M/US0rbCmgipZ6DocCe9k2P4VxzjC7yupW4VY2EnNnElN6paF1ZcWEirjF2VNxY
eM9+gNfrxKWjpiTmx6kfnLExnpJ4sVGNp99uT/qXKw0NUNiSLDMcdIxzqlnf9jLxJtsPUUatm9ax
7iIjU8kvjbT0vdMi1BvnxLmzvF7eH+SVNWqAfgSRRt7Z/aG363V9ZkGrymY5tA0D0GVie+OMnn7n
UperCpdadxR2ACSUWtvpUjpPVql3I1UUc9Gbp8KF1lF4mn60NLN4xGyAbtNO3eGLzMs7i/jlNo0r
k1Nl4CDnwzyvl/oZvU3QSoiKg8YNhW9qm3lo5mcnxZesB0pFt1/ltYfqs6SQ1oYdkY3D6Z1WKZwj
qVUUZKoWMINS8SsbxOqTNAxxZ3xeGTVrFhVcvRXbC+f+9FJzjris9BGNZqKmmIZxej1GqI6DhqXP
+VEmTbovGnlve3jlkVrsxmyomvRS3b8F83/2RYgfEyMXuh+OyCQOGSK9jT051mPuFSjSGah3ShHG
Zc0bRRMbUtJK2JNSiju9UaceE32w+4DKaZkAKJszPRzGPplpSZf9b0/kdrbPas9dtqy5ko0JJvN0
6y+tJoC2QfoFv5d66KwMfxQYwGtx5zBw5a1T4QS7S5uUYBX/rPbtNQ0TJcK9UBW5egoKx4rs2RF7
O0CLcnuAXXnrtmUS7YrUhr3p+VyR5k6fEwQch54A22ZCFSGeemg2XYeaue5NcHQi6+8llV5OxgaO
uNVeC1+YqIXzucJyy2XW7CC06Gsl+8o360Ne4vXmkKvZE5YRDcYC/bR+OzT6eKxj6kJ3JpFrD5nj
Fr0khgMQ/rPxTmugMqZWj0M976o/NRWOr/oMdgVw12K8/OenTLub6A4n4GtmhjwdcnAoLNslfBoc
ytzJXToF3cxOi1+wpwYpjxlquE9OH3d3NuBX3i7FZBaBtaDH36yfwj/fVps4djfNph+KIG+i3tXz
Pw1HLdiCVcI7TlS/z/psCf77o0Xcwoy1NsFJezibtSY31twutjN2BY7hgzVi2LKZrJuIHIr+Tinz
ymLAHaLZYj8Oke3ckgneX5MtH0qUU0bH/K/7aE1szwc/PAOWmnv7aDmoczduILQsuv1irwwiwPFA
jlnzeMirg/zfB+wVY2oguEijhMD7D/UohyO1fP1JKxEs377UlXdJWYANBOEUHKXO27CF7xeooEAD
GgsBIY+W3WoQmnz4FhUVYyhBegG/CiPOnRni8hZNbm/NNkBpALNo/ef/jKEOATrJQrRjDWl5fzy9
az7rvp8f8fM5h9u3eDkzn17q7GlaCkO2MumNZrg74DNWxMWj0s3unUsvlxxYtGD7eJ7UwNmPnd4S
tcPB1PO5iPI6rR994Ctva/pbj1q9IHFDara7fV9XmpmkkCDx0ykBWHD4zy44cIzMQWaUUTB2KGWb
vAowRHSsNG3kLXb7HGdCfeiCNJh2PijcF7z97WdaaWIf0+bhIKkZ5LbX7BBSZGN57WwqBcOjncv8
iBWDNu3tX/w3KOm0E4S4ggWSssEaWH0eeYg/puyA3CPtMGcqE6PI6udGJOXHVOEmettRAQMqGw9j
hifMDvqIbIj0z+BVvRdqosIJPwZlXewTVsovOlod0jRBZVOQ7RrvmyhbuhtWgW0Rnl36TTdl9zIh
C8ohVcLs3KEHGj9WC9heWkK2j3zcduDTOQPCqzv7gSvjm8IypWzGHrCFFfXw7/g2vMrirAfFRU7Z
12QyqneTX3yPY9t8vf1Mr2w8kOusDlWiopC0nm9b8wG4p6cVSWRRw90pvB/wXwn46f3ceqa8vLxr
9E69H9h4PtsNkpXCyWLJ8ZUem1cQ9I6xqMJ0FXs0bm7/tsvJhW0tokRmazjZwTk4YGnxSLVZBq/W
EPVepICLghZjnxjz5a3Rx8sxc5b0ziD7Kzw8G2Rkva9CiIAtIILI00fvZ+OcY3HWwgYDO2ScUjcO
ZBItXdjWCudXURudvbXwxlu7sphN79VJEvnL1IcuWCG7U0kukqI6FM8o0jdI1jwQdVZW7avBTYL9
7Wd0RbrB3nilWHOu0tGlmGc/1zOSZCBiLMI0kUc2EaeAVbupxGY85kCb21iSW+sS7uZY+bghB8aS
kV0H+TOn4OD37V9zZa7kx1DQRJnNf/8Otn+mZdZ6n/QetFe8l2onam38jaVv+Xz7KldmSij+iFRJ
DTTRfJ9NXB2nOrtfYsDHqdP/ZvT2O3OxtI3nDb3GBoKyxu0LXn4kq6QNWjv1QrQ4F2E61dyaTSfg
wOnD3CSUCNry1Vm87gm9dLzD4W28S1ED7Z25hVlCVRF+UuJgvZWFJz6oNNEfe2Lm9plBk+n2b7vY
tQIzpYSKIJIeJkQ76/T9d/mgj51wncjGspuFM/bZCmsgLo5Il1Zn7JupWw3dSCJe+5p4SBRTLoKV
27/i4lPlV6AcNn3SCIitON9LzkmvVVUzQmmYaoX6rVqOqKtR5/QaSKZxLh4ShmN0+6LWlXuHnMEq
hnqBDuO5HKc3E4X5PI+jQdqSiqFtAxLmtFgDhLRGUKpB7ebWLilj671ZxOlvxJXyJ9+C+qFk3FJX
tPzuzzwtsMiFpQUxuHWf0t7qNP5uNnqrI2ZbXHjVfan+eArFPHN+KXxIhPH4okZbvLCbJf6dyqvC
8FUhdN5ieff3fjbhqiwna/rhuHmjR7JPjHflqJfedgHxvhxHOwc5ZyczPMvCdWp41mWcvmPLPDoP
pUfm9J2NzJV3BB4IKRBf4bo3PdvvY+tGTG0JEWVe3ob1XIm3PTSGHRSUN6XWpztqFsG9gXExI7Cj
ocJOcATauXWhOR2es5ycuWtaGXVGKg8NtXE8VJPn3cunuOznrFsn0w04NPIflrPTCw3KxRNqLNyd
bxlPAw2frQZMY2/nwo46v4ZgGkjMagRjhZBjJkCJk/Hp9oC89oTZCdPq5gtgEjy7WTRhVud7sD2F
oWeU1LI5YkJQ22mWFi48uzugIE6rO9/exVmDL4/oOlSvPF9sxmdXNZAHodKcZDTV0jrWC9aUStey
o5vGZZTiZtjPQn4XtdQf/uvtrnIydBoUn9aomrOVMtU6gkMLQ5KxagVfTdpY2wIztbWZg7xawlhC
s8S5rdl3luiL+Z8bXgcUMzJ/kex7+qoJq6s8h+5FVIGIeZ6CINiPBBscx74y3ihSZn/cvs/LNXa9
IFsRHq9LOehcOCFsLe6rJZNRFhT6HIqc/V5c5XG36if8P4S2wjXJReVtcUZ24Fi9fn7u1ETvPDMF
4Mg7v+dy3iNnjTlv1XBwfD9P6sKCFLi1R54cGwxYuXaPpv611B1hRJkeaPRri7n7kBpycMMxyw0d
20lRfRysxficjK25ujyq9lmhMfmZt5n+MDE5Shy5WuvQf2rGzygs4g92bCyvt3/638F4srtaH6VL
eVSnCExszdm7azQvnVgPJajYuamzUMTCggfaVUMCB1mDCp8uAk04Hk4HY3MKt2Pr1JVtbpuqi+F/
2rZ8owsIGA8QvKwiwm0j1cazVezCaXJLbcOkD8UXYA9tcrKe099LifjpAWF6/lax3/2m2VKsJwRT
iwK3FCCUE/w/YTfp7OaLJrOXRzks+VdtQOKBMtMbRwLlpPxYmGoGqGDr/KhyyNy36VDGr4x464tl
TQWJHQruha4VU7sp5TJCCbSNBj5kondH2ZSAkFtCJL7gEnGeF1VBASX/CNf+oq/kog5taYSNxILD
2JXN9CsWdSEihex4b9JAqjM4kAZdUjJqg+xVBHj5vTKDtVJnKm0OcQZ95cgen4iKTE7V0eJ087FW
Bk0a7EyLdaCbAcZZUy0EbbcWKy518A50wqHBx041/5kDIbrI7rL8Xt75Ohmcv3iXwwwLEFVOhu7p
R9sm9P1U1jaR0ObxIHiQ+Pnz5eDQV7mzL/h/Wf/sYpQqqRhzjqZ3qZ/vELFM505iVoCRdL//Mmp2
/bX0a4DiI2QbCRpR835w1obrOkzZ9JXtnWV+qCVh8zv2dvrP3JHTiEyzbPRts4zij2H2MbGCurbM
b4Y4ATlLfdg7ilVS+VBq+gTJu64r1O8ih1xSLt74itkVAqVwZ9cOcyByLPR9UX/IS91Kt+DzqG1O
E+frECjl9DGQLrEQq3HAfydafGfRRPBTFcbIiUTY6Rb+osHDdjSSiDRsRx0/2RY0VCk39GHRctlq
cCCEiFR0B07uAZkeRferzGqYVoU5ABEvUWm+GPOse5COTIIpVG+jmnSCQfvQMJPp5E+nzSPd6AQ9
IsiQ7sHrlqrfQjio8Rwz+JxtQqDkt0LrUcgNRE9hgIJq424d5XqHoIFZtysm2vfMmU4SrbJ1AH7o
Iu2toCuuwhmPuBu6FSfcXQzF0yZDrgNJjimhPmQV4LUtjiXjV+alXfXFTkbLCadep8pNYVw/uqNL
siQ++RyKq0vbblNAlf/Fdqw1IyBVydNY9v5n1VNy4880MvvZtnm7WxuND+kFtjPHL3PStQC2+8Jb
kSRB/xXDgD3STLCy39IsOv8DE2I/7dOZvipCIRX3m3IQNqYwOpbszioM1hsaI9k3kQbok7QAedhI
bqBn9F55EKkkdWdIYJO8Mtxl8VaMvXopE88oo9XTVod9Hiy0eKfW3sk8U2MY5GRZvGuIeHs/WUlm
7/uhbp3Q1VxI9koAy2BfK9VWj21wvSbbecyIpUtXIHA0iAKzPsscDEIF8ipu55jtMH85exHQJ9kH
bbFgHyRApgirzBZ/6Bjn/g6nKdAAsKbO96yYgukJvysN6ji1luck9pb3stP1LwJFjAQckRC2oUiq
+uJoTZ6EziTla2FM+KOMYuBHyZgOJcJbb35GK5T8cLGArPCzuKK6JMfkV+JxJKXBieBrg8s7Cza2
a/TNi0xKUb5Yg7tQTclH/wdq3MLCr6TmL9AYnHuL0OVURGUmQAnpraVL8ppOiiuz2U86D7OKIMCl
lLbSZbtqHQ4gB9A2wdr5UuYgBW6vfFc2LRyIqTujOGLfch5z4XQcOMZuaiLNrwJg9D68cW1wgdJO
5qe0U87+9vUu96KU9lFCUmOnf4VT+fQmh8GehhqIUtS48bxTfb7QN58ByOSyP3rx6FLOq+4pe67s
wgkspd26Vq7Ym52L7zVDR2PSUxXSeiAeEZs49We2ATmHdpM1apt2bv0D7XhffvS9tO4OaMrcL7Kw
cXzevv9rz5vDgM95CYUtB/fT+5d65dazm4nI04L0UwfcYgMlAblXJpdINNO9QXVlfVsLRhjD6QDT
Hjs7XRVyrLXcs4fIbJv8fdeh7kBFFDwiHcruvNort7Z6zXCaoZHj3Hv2aq0Oz6tryiGi/K/eK2Kg
jnNc//Jxv75Q4rvX7r1yvljr7GsHlgY3G+DTJ5k4XT2XqTWQ0mgCYKEHubIuta6gPFiQL6yb3Q5L
dnms0XjeCYe5LFL/zYelqOQSqcied30W/1SUsjb1lDWsKbitbh1Qk5THlv9vGHMoiahm9FFJkuuu
B/pEmyUpQwto0gcmPvIxaNZasGdcApZcU1mbDuBO6IKv3Olm7/jh7QF3beyvGm6UYKZHe+mvSeSf
nzq4OnXcgSziVMryE2ZAoB1lPcP3yxZvAyZGfe3wx0epZjkfkNr1h2KI+ztj48pnj5qdHTaqdopC
57WxJkuy2pWEtjfB5L0ZkJ7CbsrGN3pbt1GOsP9hWYrqzoZrPWGebbcoHHNA4ujt0HA6+9a0BKmm
39Po8lYcCpAv8alpExLh/vsTZrY2OfdR/SPF5+yMj1glh/2watqaAUxKPvn1V6g7ybMvlY0w1pvF
oeraflemdgeem43vY2zE9X9fPwI6xYi4mF19Wm2nYzKoOPU6MJMimhHz3lbAmMSSipCiZf5Yy+WX
wcL3n8+8HJpovVPtoqBCxe/0mihjAhiIXDMjrOxYDun8I8Ow7G85RYEIT2Hu3XnY6594+lI56jJB
Yxymskgs5ukV89J1h0pfmGWmDN5jY7rZj5biF2B8gzqVkfro/ZbCRJvY9E5GkcxOjecRrfQfoFnD
nSF25evCq8EpfJWr0sI9/7ooLFSg+UYV+UmaYijjO7MUpDhN+ajTJCCBVaz8lBf6arMlTjOjp/z1
9jP524M7fybMhESm+bTegnM5URCMhNRq5B4PhiUN8tBQ5G/Nqg7ezIFbqO0iyBokx0ISqEMdSLx0
yzxXm2b27Rcvccx5Y/ZAnTe6EOJr7E4dxBqjBQQ5Ucr4OmsxJnl3LMSxAO6lDqMosoIzZGrK4+07
uexyMFHR8gsov9M1wFt1+naBkeZZMnZk2lWcMWAwy0Pl07hjel9TJ2eCjhGr58eCQmbUaJlhIdxE
PL/BOUX5Uwe40fZZc/RkWxH0p7fsf632cPtXXtY5XHQQa3dynVbs895G208QP8CMRQ5bXxpAJTb5
ukHXh6nkPdL+6d1YD/qxQvwZmfC77nznVy9PtVA3PUp6xl/G6j8TOqWzfEKHR9hJOvbTZswtMOaz
N3jxY+U1mg8Lj7Y34t7SIWgFfZBYdbexdmcN/NuIPRt17FdpA5IySrfj/DEsjk8PykT1Qpmn9Z8g
k+XpY2bwlb1Fi4srKaF39g77A7ohLU21Z8dUY8NOpwoegrqvi4ObWhZ4hkbB0yxs8JlRaSwgWrq5
m8APGhwUSe6rA7IRaL+aRytGnIAPMbW6o61l2vfayqly13rH3hVwX4XOOG6odRtKw3hdFaT7lGPK
W5gG5M2zcEjLVOXgbIoMp3lIdHByMBdPkisP9LwH2ZLkR1HWQFkZPHGwaYp0kQ9j78rvfj+1n2Ay
2+8TNy2Kjyq2i2PH7qTbuDMbaN8s7XY/+4H96I1uHWwpdet31IqXuzm0NxiIdHY+CCjOtx0jBDu3
hGMYDe6cPdY2J5+yIYhYN5t6d3uQ/92unb1e9sz0TlbBD4vKurr+M8xUADFt1GMVUd/u7HSjG5zk
wtZqE+JUc9sUUUrBoHo2tKTjTJtA4sH+OC3eT0OKTj/aRt+bn/Va0z/e/mWX+8y1n4iRiq0Xxezz
wjKSUPz7Ekr1sGQaJNy4DjFIdD/UKD9DkrmXz3dlr+fRZ7NX+RtlbFgspw9i7GJ96GuqNhqZntOf
aVRUwmKlezlK/bEcdkTINtZD3PdtFQasBiIcq6Y0dpOSYxUhSWtGUlRIX6OI6WJObxcLZ1ch5Phu
jKf43Yja3Q5vP6TLkeJRhWWlpDlIAf48gNsLoOAilyroO8Q0kPJ+GHeDUOpNK8El/PeLcSmmJBO9
BlLas6EiWVmS2STpyzA676GYkHt6Oj2vhD7bnUtdTn6scBxm1tmPMpp7tqery9ihYFcv0aLXKjL9
tvmuUdolfMRN2k3vEWOo2GPu4DOQI4Qv9l5b43InS+EeBdXaiedI5a///J/PwosDk4Z5sEQOdeuf
KEu81yloIHmItPUiDS30iOTdabw7i87fb/vke7RWDaAJbNbE0Y1H5PTCKSCkMe5AYogJD9jDkOj6
s5BLUTw51aS3BFlBhdyb2MXUJlPsgDY1QcWvjlHgFiIY1/9Nvzd91xbs4nYOeGMCkirEmpt8aLtp
U4pMDpip5xmZfrzO4dxnT/V3YnvQFzPxRPNSEfc8NDaqfDcGWmdrvf+lEXMyhFBeu+UhI8PnvZgy
kKa+O7TIdvhtv12K4eNmisdh3FDqA10sSeG4MytcvBceD0+GZjhmbI+N8OnjQQ+Z2maSLdFaxyJb
uqnao+ilAWdSDYa36ZVG1M6o3bXrriPu/L2gbjYtAAPOuiCeXbh2Ys7Wth5Npkrrhyk2BQsJJh0t
pBacfG1i3Hob/GzUVQfb1778xw+d+0Zwhk6SJqrjnJvhigRLeFpIeillyRLnOxO+vRzGt8/R9/al
Lr49uiMoMk2bUYjG+sLFaicolGrBI5Y1WUn5oD6lgqY0lFlSiFOh3MfZ5iwwBxhn4Bwn+9vX/1uM
OnvUCGGh28FCopZzXqzPMp1jVNIaEcQi/Jf4Ucjk1EgSfWxio/bDiT5uHZIj6BxK4ACkNqiaiiMA
mjw9ML8T6M3ZQZ+ORdAF01uvzldiOclvH6G/2R80fjiUWKBssFW9PN5VnkGKc683kHv9Rpntdumb
9u1izs63rE5xx2NLN166xE9QX4hK3hnTfzt45zdso/HQVyXsmv5+OrYcZbTWEDtGFPiDah90zTB+
TZaXimfyoSnLg59qkl3seMuPEbyq+dQnFiWGQCcXOxLd7O0rKWziZBtaGoQ4AA0TdUnN6faLufIJ
rAJWHXE3ASX4uE9/5tBmdTxba6VbEuC8wey/lJHr/Y+z8+pxVAnX9S9CIodbY+Nud5qcbtD0zCwy
RYbi1++H3kc6Y2wZzdbSuhqpy1VU+MIbyjJ7cEVufknSSE/3Ecy5mG7eHCYbj8JlrMKZty1EaVgk
x7TVVekJalrJ3djpCMWUyuxLmbifh6GT/5HxcRdlCRVb16TUDEjHeW4wCqgoO8bRd0RQJx86bLJx
VC7zQn4RmEnKU0gWslVXt4JrRCJ1VbaqQU/sgygHeT9zP6MkW6beHXmaOGHjYe/nssre26NqfKpT
1d64Gy4BQkBQIfCATFxKgNYa76tlCAJJREcPGXBb5eR4XU4bGGWIak8rO/zV5pSNdhN/IRhK/O7v
4g4s6E6FBI9QfRh377jOEGEwaqjVfkOX09zYOhfBHLoeLiKYhgHPwLmo4um9nbiFcMyDhnTms4B1
5HNctQ891nKf87zKX29v1SvjIXm4WE8RFRHPrU5Urk32HIe9cVAAWqo+3krhQ6oo2XcnGlBbHacZ
ucjbQ16eDgC0lIeW72AAeVhvTmElcTRl5qHptdBvWw9FA7XIkJMzJLyJNJV009JwDlzYBfNGgebK
RuRVQgeGijMUHHvd2YYSPcHxpqw/xJR9mwjnHfQaq0Z7aNM4CQ9GIcs71YUio41mdUqTXo0fTJCr
G3vxysKTK7MEiNnBQ1o3GuqsrywsS81D1UMN7SCr/2xJnXOiihwzrSkBK7dxCC9iYB6JpZZASwUp
rsvAffZGw6wjXBxpFZ2o4PUlCtCN8tDYiZkFt7/ylflR2bQWycgFReCuNlYmdPrcU7FYRvbUdFtM
k4c8j55kUvwGGlJtIPnXw2EeQ7ixEDLYUMhILZvu7zDUKArdquooyGewsB5SkCdIInjFaGNonVD9
0/9VwO5tRKTroCkscQZqtWcjInmi17aFGS/+4eIpDpMMxYBavFdRe4EZrwu/dftNHOnbFfX3E7gM
a9Mqp5+AmiMY9PNhB70MnQkx6AMCmvozEaxXBTgFTN+0HjjcrvI647ephgriVRX2EgfE/bSTR0O1
w8Ms9BZ+jKa+Q5cDNbjBbg2V9rDI7rG0jd8j1DuRvZeGVfkSBZ0PdWyUH2067Shzqln/e0T8cAxC
ES202TJuf3aJ2n8tpg7BWNWabYdI2+6RoFNaNffRmYYjIgi9n2dX1H/mIndKfG1jTJeBbOD1m079
SS9rSH5YKMU/4oTWPC3HasCatxVO5XtyBPsilIbYxW2jdOcq1bz4bFqQMlylHX5GYPybpfUcDfsl
3OFPgYT/wy7pQ7+YCaz9RNDElqIzUCE3O/EnixtAICnXeY3FtJxSEKopE28aJTT3IJaUd1hCZPEh
lE76KK0hmv0xKbt7TyVWOKSZ6SG8pBjpL5IDNC1KNlq4mzy7+RwSeopDWOvolWqW1HCxHxvKdWNv
ZE+KmsD2gOuMj7GS6xCQk7YAV9iizo9oeKu08zPKP7QAe7TNyRBMQ0FhlQrlY8O/vQ+LCIlZTx+U
CCPSkhwiLhIs00k1DJRhaPMHg6iGP3brEg0iodh+E3SB/nSDQHKQbNcF2dZF4pteNJghG6OsH2Cw
hvke1Ada33aqxf9xc2pYxk52pft9P3kSnHmIjpzEXrRCQSRECSmlJf/V6VUtuktLNb0LdWdEFFMD
z4bQd1yBJW3URXUOGwFwQUJ0pU+0MUlMUvP4REMkMhiNzuIO+RV84CV9ZGATA5gn+M0YnWGn7QEh
T/W+i/C5xegN6S0FeXevHLBMQYRX/p7VEB7+CH8fU9IiyZ968NtoiPXzf2kYWr/xKXZzH1YFlTYE
BKY9N+MQP1K8zX6kVsbJ1YrRln6PDau90yFJ/hIS3VBoC4PzWAsvfWXh4FpbCrILG4/gRWUX/T6K
pS6tZigSvIarGkG/9C3S0SsCxAkmICfSRo51jgdSpmTQ0WpXIXHTT7Ps6j+02qaYN1EWv+CARM7e
bMfiXVInMJ1lJdy7Cv8DHdsbd7Zxzi5hlt6+zNfJJD/WpjlLi3aBDV90qZGAKxIjrKqA5pnmixq0
bgI49GefJ1+H2PzGJNVPG0Ne3uhc4yg+oQBBrYks6/yiEy7yDH2Fp4ZqkyZiOxGKuymrVXGo0pYE
vYkXCwddlkBwTKycgHUpxST3pd61lt9KvW52yATnn0BolMiPjZ0dvtg17m1jOHE9UipJQQY6ufs5
AS1c7O1JqyvSHVvFCBpk17sEsHj3ZEjsG5VxEs2+RX9l/tCL2Ehe9NiQkH5MB9xonMC6KZSpBzMc
Zl8S14z+RH1kfbUAuSTwEr1JnjI9r37OdKFQXI06CvOO21HPVYeYto2bRuVzokzdK86OkRJQVKC+
r6Za9wkSmonpEkv8wc6XWoWn4YB1T87pfOWxH4eTBVQIoSZal9/7caB05qRj8uSZ4Bs5jkX5XxPH
KvVjB94XNV5Z7tu6FNQLIf8cUZVSFZBWc0z5zsl7PIhrIDE+p3j4VuFyMu5jI+ube5yq+xhofI6E
RVR7+eduRjbqiEsUvMdOC4st3a/LDUCM8tatpNDIOVnFibNJtVBaNtqAyiz2SeRBtW0Xk260Yx/b
TA4brbRlQ61e1kV7l37l0sBDlfZ8w1lSCEPJ1TgIQaanu8q0hkf8dcJ/5FXygNMdRPUWPtxSOlsF
Ri49m9nOuygwAB9oByXKwheACjic2Dlgl0HWyUuj4bF9+zxdWU3kC0guyEgB4q9zUiRtFFooSRx0
Q1Riozdrd6gzGc9UZ9pnPYwRer494IVI/TJRuB+uBYKUduCaBuYgEl5GpoHlEZ349rWfp+47lbAK
37ZESb0Ht47iu8IoF0M4hCe+dUOII5qqNQaOznUY5l+c1gaqV9BDec5K2J93FnorNYo7MND3etQq
ld92mvYZGxe981vaer8SwAMiKKsJ8IOMDBXRpwTRgl2YIMe7k2VmPChsVZyAylm+UKc1m50X6kYZ
uNJSH+Oswh1bYiiChx2EKgVEX1EuvBV2RFGEgwCdBw6L5xD8rG+kufG5V3Qyaejf/Vc7kyDORK04
yh6zAaGjKa8p30ShJK8DjBcdXefIrP1UVtXH3pJzj+smClMBsgMaMjqy0l4r4TQxQkc6kUsqUwcA
XWgk7R6ZSrz2Qi9y40OTAcjaZW2Mp2ol9PI51KJp2KucaiRESgwvDzQgRnnk/fJ+Nx79CQza6EX4
c+Rlv6Sal0955an93e1vfkH946F4U8jgYaNOQwp7foac2prwxRmyYDZi3fJlOSLo79oK+vkWyii5
ha9Wg2x90Mf4trRzr/hen4Wjj++alWI6MKoz65d0f8rSkLB/qxF5eMoRRZfIj0ZoOg+e28hhZ6si
2U9yxi6yiQwf/anSx+gKA/LIKuUeOfj/JkX0we35veEyzu8IHiVq+2BEaDyRtp3Prylmw+0GLw2M
VI9xBo90g4BfNdtdaKOJ7wxT7aDWM+R3luSF35FeW58F2M7yqMf2ZKAEXes/uhwzhsfBaPTieVpu
6J2KM6tBgjQI6wnWZoZktFoQehgSgeHFPxBeI99rILpVw1K8eEPUPWFjIMc9RlyGh0S5rVBgjRTn
T9fkyrvCa+zfhl0gE3l7CS7vEVQ+EfjhjqSMgjXy+QpMcC4d/LOywJpEeZIzimhoj4pDqdrYhDZF
tJG0Xt7KjLdw0KESLNacq+sSU+FmGKo6C/QijjVElbSyffLyfN64H9fJMTuXW5GyNYNRGVorR1ta
NM4lezAYEG96Sp1GIPLZtC+y0eX+9hJeGYoesbHgNmjZQOg8X0LwmVTtrCkPWpBcRzQJgXK3tvuO
+oyywf1444WuNix8iKXAQx+AtvRq+UI8u5zCTZKgKxqrCBQy42GnAKi8i+jEe8/jMLl/Qq0N73ur
l7+nnpuh7ztw5W7a2+RYOTKkfqpaEkrlbKd3XmXjXhym7hztVasz3nlZ3nMn94C89mycJj51XY27
WKNo0b1pD9Z/g46Z187VelSJKPf0X2rLXLioxUzPRdIl7nzVapvPUrSGDRkLpNpj2NqbZhaXW9fm
HL21SgFb0pc7X/daEWDwqo5VUJWp9IfR672PoaMoD0rekB8r7jBuMYTf8vHzD7AgOMAA0qEDwrFG
IaEXrantOJZBqmQefuydpR/btLUeil5RT9CYrbsC22P03u3+j6lEWBo2mEb5nlFadx7WCjsLbcyn
Bg3+HkHcRdLbK3LQvpralzskRaKNO/wy1rcBTakWqExQDAQL56vEvcWtDfFkwWWpwayhpChaUHxW
p2d+g/QkxoRms3HKrw2KSgbMHYTNaWWvbpUYSxB7HnCWZ8M4x7EzUM7qyn1VW7SHnaZ46Jy4C/71
GHpISCxGEtry3xp6G1ZuVhD1NgEkhybd5ZllfS4dbN4xbi83FnV59853AWxLGElgwqDdov9zvqgm
hEJUm1rxZqZ+aCFjeSIPoPZbBHyF9yzQ8PPhOWwJB15cNTSFmRkuC5ZGeLcWfpA2N2eFEE/QSPcz
JYeUhoOZmYEcjPrD7eW8OF0MRfvXcmwUzLnsVzeN4k5wyCYNp7BYZn+MojWP1JeKV3AAFGycaN4I
1y8quQC8UNaj96WjaeGRK67XdKjcphVV0CHc+TEOi9baOxlswaqtx2NhaYsoT9zx7zxaJ1qhZYCG
nLtxw177GRZRPH4aQM7I6VfNniIfKqQL4iaAGKD8SrXBxfVNsQ/SgkJF2Ww0H0yRKgb0Qjff9SrA
KOmW1cabcrn6dCA5N4AAXToca6CYpBmFleTcB2quyae+8eY9i+fe45o4qvwKBfzf7e99saXZzuQl
i74DrzKb+3z5tQHKSZgkbRBi8XSX69Q6YaKkxyKa5ifLK/Ba6ZG6pnmYb2RQl5sabSMavIB+KAsA
5j0feegNs5kRKgsSG14jHDS9PwmLfJsgLA03pnlxMzHNRTOes8OGo9J7PhhnVpGQi9vAbQ3jJ3gD
7a5tVYHjkj7uPeia9xO86Y1Br84QSCeKf2BtiDbPB20Gg9Y9PlqBS01nr+pQ9esKhau8yrqNm/fa
UDyJHphgKo4gds+HKjPkLyMd22FDje1d3w8/USAcvpqtE727vWGubFG2JkpdKG0SQK6VU6Z46kYn
18dg0M3hSY5T9x5W/OtUwe3Z1emmHMDlBgWmtLy83Li00+zVhQR5WIHg2dHSwfH5lxNmGNvMoWvv
XIvW9E6fCqOB9tWgLS8t9+O/ThaWL6wylcBrkQ1cxXgxJpod2EPCZC13jzHHnmtJ9x4dtQgfIR3+
H4bj1GvwbBcM2BoMQzLWTINW5MHczuYTht1yN9X01azIyb6PKA8cbk/v8lRQkeAzAod7C5tXu2aJ
KjFntJleCzfH7u3ppJY9jNa+r3ZaqykP5WRswaquDUrytYBaACfAcTjfqgUhzwQAkXezl3YgS889
InAzHTwaEkFrivzRroZoY6aX58PAngiVDAc8OxDc1VGsHOm5ldnmQIT07EWpXBRD2FZ7j27Kxh1+
bX5ImpBe2uB9wdadzy9qHH2kgJcH46QNj2VG5hfmBUKyceG+oqQ0AqQct/S2LrACIPiAKBB00QGm
Qb8GcAEJcmYFF+LAjkbxPlpEro9zQTsERJR+b83GtO9QbKWTYU75U5Kn/a4qPOvVxfAIC/FU/Xl7
a10eW+BsVH0XYTk4BMbqdgfVFZU92qeBV6jiXSnhc/YG2YdmFghVuW18cFpD2Xuicf/5Uy/lC/QS
4Sywsb3Vpo5Ji1yJKUigVln2ZWgp7Vq66O+TxN1yDbrgqjse9BfIGGRlFMfYV+ff2upw8SOVdTCf
crw7Ui/nmSbS/G6RbLzLB8todqno3WBMDUgiVggtKtPyLznWq59vr/fFtcwvYQ94i2wKCL71O444
kFMV1uCAFgcVJPTpE3335L1sI5ysCtPaeLwvPq8H1W2hRQGMIUpcA0HytDTGyLAnXOKm+gOQkUfh
ATdQ2rp6QKggfGeKvnntHV25+9d5gi+meKOT+tGutVYHmcXGKymd1aDuhUWzn5zLxOzgxcmin1mp
b8FkL5cVcg+YCgIVl2LRuv+doHWri7TSgg6Fud1iKH/Eo4P+1Ei3Z+gr5dft6V3GoZRR4eRy/yPN
DhpsdTsmXqlKW5k1bE8a+53pjelLH9nJUcREwTuZD/Uu9GxS8jQrvsm4mPxWNVHyu/0zLrgXixWU
CagBRMmSdqwv6ahSrAKPRjVo8R0sP7dIX9vPapVq36CFAIbzRise9+RZnYkMdekGuDPJ6pGOII6R
uB/MX3SHQ3+oQ0Obd0qtjpaPf0wN4FpCuNm1ZW13fokyMSbsSGckuxKPYQFsLUWH/vZkLvcqlemF
ycSikl+stTSRhelyqx21QIAvl8CoHOezBHj2kil2eEezID0kyG7tc3vawqks5//vhBGjEYjcRNb0
IUDLrHmKHdCBHseq2c9GQ/cj4dqntBrEBmpi/eIsoyzCcnwxcFEXHwsLKN1sYnX2S02ff6VO8qOc
7Py5SzzliSo3Xdu42ZIDunhw/ndQ2p5woeCJrbX0R9eEgjCYsx8Rvdc0QAYDUKhb7ycz0j9pDXJq
eQWN0AellnwUnefuZk+WzyYWw8cmGeqNi+HqIhAyEW/z5qIcdX4Vm5ONQJWXqD7bkXvWeXPMZb0k
gAkXuYZiMI41aJaNk/JWuVx9Ytp16NsTo5LB2qsDaxVhQ3epm30FZ8ldaBTeUWky71Npiuh3WoPd
SCv0AtpBnY5wgks6gXV0n+tklegQyWdAaHXghcCHTafEdT0cwIoVXf5tinC8iHL6BLePw5vD1PoX
v5m9cS3zPK99w1LRTsjbAyBszM55tLGV30WI9qGkpmA/pdmNAwI091SUDuIxaMzM3mPt6hwcPVU+
AekkoOnSrRLnBR+B/UT7/I0Fx7XDBXj+/cpCgjYZUH4lW3RxHpGD92WchXsSSaioexRZNUwVlZ6C
pYnOi7IrKrW/nyi20sYhM8duSVXUFwXJwS+VnRjvKEAmw65xYbjsS6wf/txeRuvyaCPAhRAnRw7c
8LomMwAxLLshkwD7kvYdcufJqcfOZN/b2KPfHuriUVjWhvuD8ThnFLlWazPmNlFaDkYk8aTx0ZvR
QVEUUFhRPvSvdaSaOzBaKdu7Sg7IGseHzkUu5/aPuDZf0ssFr7SEGGviTJeZsmh1vk9M6TMuY9As
oeZ9sjPd24IWXoRVzHcJqKh1Lc8PrIDzvdCQKkMZ5to05p4WfytjX6GOcEevFacuLIUwjBCZc89p
048FCOBdNk2y3lVGOL6/Pe11ALD8FFZ/4cMBuLsIAAYP8UkR1bNf0O3xm7Sb91FqlidVbSUyl7Ox
scxv/LLV6YRvuUQBGmwIeq/nc1eQFAsZb/Y7JI/u9RFg97OFlDo9fzig/c5tQ5CGudIS2/dln9p+
BIb+Z2/BINyZOBAhfmWkDbIdoSJfh1RBXaTsYzRHHWNWjhM3Da5ijdn8wB3bfB/lU9EGc1R195bd
WePGrXxt+cAOsm+pXHItr7L3SLaehbiOBF1RKrt2tLNn6TrtbgSM789ZaD7f/lxXXgHK3nTloTES
PK3DQ7wK0igVAke6VPkgNbvyC41mal7XxV4vle99lKb/OkXqLQSiNp1S4m4Ul84/WD1HQMPQvMFP
0HQfhrmA++dm0R3yI/STya82XpyLKS7jLZVgi3YQ6d4S7vyFkayjeZxDxWU8vVUe8SsZkSovJbw1
y0Z2TdiHWbTdxrpenP63QRmM6hnWAmsXl9BNyOQzr9wDaKl/uhX6e22jopwbDVvCs9eGQjpvQZ0C
vOdTns+vSTkCE6JT+xn3sD/GNAdxH1vvIcKkG2ftAkjOiUZ0hf2yVHcWUc/zoSp8hpDWhb1ZhOF8
oghCvcVjbffZnISfjDArfWQYqh/2UAwvsSYBsfGb/NIuEGgIO8f61dWDGWRIQ/i39/HFucGoHWIU
6GoqCDzWq2im0esRPGomqBoa3kfSvukAe1f1wxYW2IB80EYZ/sqigyl2bayJTHqaa57RgBWUnQgw
RbVwnABQFpA03ID8aPa2vu+1qbFv36bHSV1f7lmSSvBTnBc8uQHIp8A32yiu/E60WM5LTdlYymtT
I0Nf5EIgswO4P//IUMey3IJKsY/TbPoKy1XgwxJOH3rH3Sr4LrfZ2d3NV0OQhTmB+6f/vCqmu4AD
VHMG5oQSjkz2Y1oXaJJPxivnxXhsMaF5RhpqUIJasdKDmnXdxo6+9gOYJjcffUpwfqu7QXRq6IQl
1ui2U09PYEqUl7Ip6jt6gFEwI+/rz3JKTiOqaTENyKkIbm/byyiOFXgDjywtBfQ5VoeXlFZ0mg13
dUw7IQ622afDER4J7tkE4OFdrZKCnShI0EqOUUtyjqFZjDguA8c1/8vmsg4cDWH+p3rOzc+1pC67
a2cl/hEhxojCKXygjev7ynV69otX3ywqSiVqSPH3GOu0Hx1bDvcQ3lLoryYgNQSoPw4mEfrtdbo2
KF0mTtuiOH2RNPCEdSNm3QKcYuo8Q9dwPsmmQcZKy/LP1ZjPD8Lszc+3B71M2fg47E0a2Vyu0HdW
lwqiDlQElULs41rz4u+Jh1QrYUIUlsd51uBThilgsn3VDOZ9HrfZj3a2uuQA132a3s1NiHiUC0Pt
4+2ftezJ9aFhDQh1SPw5nqsPIPIUJF1MfDOMhRNMAw8YgYl+r2eG/j7DEB3Uem0WgVvlW2a8164i
4BiLMuIiW2St7n8tTVQzl3m1R/i7+t03ibYAuawvLqVvvGDrn7dneuWrL/7pfHMEp/gEq7C2xrws
jwFE79usRkFjBjE6DylorrxXD1wJ8S/EDbdMA65cf7QvUMih+rDIi6yuv9GeZ7MOGTQVbntAyFkN
MonAW5HXWxKly59afUmbF3WJEOAE8d/5TTs6DCTCqNpHxHl60LtWGd+jsLKplrJ8l/VAROWk3LSi
ADesBqoQhAndke5raCwg11mm9nHow/ZxbNoRpZpJOdZKlflhTON0N5Z992RPPWz/MirsHbWJeDdq
evr+3z8vD81S7yF8ofx8Pv1UelEHKRdtQHD/z73eZb4CPOOubML2AxBf47FJxcaZvrbkvP6wyJZ2
Cs/b+ZgQonO9VBOSgxGbmjzK7SdHieuNCtrFOQF2hOsEfUUqkgyyGgWioxgV2iusdJn4gLQxZQ0F
zNSpV0896KSNZ+zaeNwFiyA/pgmUts5n5VR6q6uD4/oC33RQpIN3pCVpP6luWft1Mm4CHi+WkQku
hD32FMh48E3nA850CRx90hlQVyDXKHns/JrnaooOLRasyb5ClOEFzBNuodZcIa2sR6hdxRAjdN/A
3EQ75I6bHFOhN3Dw8HQFBczNElhJH5fB5LmJ3NUGOtM7Wanxo+f1uXXIRd87ftqoQ37AWrT1dkrk
VFuKFxeXDlMjNUGgA/S1Zq4r9QZy+WVZFa7vWgqMNB0cPdI58BAPpaz0o4ZqY2BY/6yIh2KUQRhC
tYD2D7fWsuJ/ZSkqfS6JTqTr84ajYlRPNtZRXWnMewBp3n5qpUf9q9ryL7/2IakdUXwx6E5b6yuo
kJSQUothzcXE7c5NHQwn2nKKtiSwrw2ESgdlP9zVeFZXb2mlkFfXSuH5Qwnu1ezs8YMQVvHl9pVy
7SDQX1k8lrnrWNDzVRxtYai5lGCKdaf7oI1Y0ok+F0hAJOp9V6NIdXu8i8eCntlCvOcQ0Emih3k+
Xmyb9NSTIvTp3L3VF1rx2CH0qyEZU+ENe3u0K1uTG4XFe9ue3lpgY4Shk6SZCBGE1NonzZD/zcYI
OaxRlZeqxTkhBv96vD3mlRVdNMu1RdKZeuO6GSDRLSPjsDxfuAOEtgkz9wz0q6/gHPo6D/oW1vgy
6FqWlDYK0AU6EEBTz5d0sjJcNEBT+DPCTpBWigKvCpLmui9IgTLE6qNcoWLXUKefGqc+uMQJR3ts
hjsUDbd0Pq5On0Br+Tlc5WtICrpCoej1OFwwFP2xGAiuxq4bfxSx843YOglur/ZFbMfkl/DKNWBL
QOdc9ttft4CDTUc+x9yrCv5d+sl2iHYzbxweUzi9r7M5q3d1a7hYi2i9sTH2td0FAdLEEX2JSdZx
pck10w0OePw0xEXZQmn4sU5gyZVF037si3T8gNfwtMX8fuuMncUmTBlGJzsMVDUN8NXF11LYx8ws
D/2yiSz5gFZM1n+H2oOedC+UqRV+ahkSUQHXy9+7WCYO/jho3a/Wa2YA9hV80H2C9my0dx30sHx9
Ct0PYaiPjZ+QjZTHJKbrvPO6qKt9nFO8Ys/awsGrwynWX+dCjT+lA+YTVP1sZJVVoSbpNxd66KGy
Bfq2VB2zhuZ0yoZTybyV+6hRGuMBLbLhrkxUMe6atig+26GF2LU03DDf6FddPROEv4u4HvE+D9P5
tpBqmLQinRCTaqSNqAYiiv/ZoShONWDefavPxQ/UZ5DyhsBxP7ZgFdLKGz/mCh2TXR7JasvX48qx
oJUPn5qAA9mRC+BN76L70U66n4Rl/3WuR3t5HdPhIUWudxEOjqKNgstFpk7J6f/BmIkXYR6fL0Fd
VrUYvVT3u6k1/X62Jx8EuXaUBbjH3aB0VIDTqoZDSVjSUHdL4L3ePpxXJk1KQKhKCI0z9NrJEjCB
Qk2v0f1Rjg50wK5ssebNVe+A+HL/rCAAUvxrGRHLTqaLxNvSNASxcD5rgVMKPd/K8EUq5sfRrIsd
ThU5nM5+vv/X2YGUpwzMINizXfgW6LHek37Qf8zT0fYx15WB06evqZsmB11L/1WZigsVejx3HQao
JlHr6pq3FcQuEv73wXAaB3ca4mPl5uKL1ChG357Z5SNNbkW0+r9IVewEzxdRDnoTicrWsZlxvGw3
iaR/7fvSdgK6R5AMb492uVEZDRUUtDZ4Lmg0r0ZzZKKNRWwQP2bug5vhqryDOSmTXYbXwXFOYq/d
d5kCiVfLKvGq56Oy9WpdBlsLkh0AIc0YPDvXWY7XmE4fmSPg26pRH+Z8Nj6ya/qNmV6eBwDP6M8B
AobSYenLv//1WEVjIbitoSGx+MnvYo7sfWbAL/YKzflgVJZ+uL2yl20u9swieGAs7UNIMasB1aZG
yyopoBNVnisCbdL7Q9e37slC0vwdqAIonbmdFX5dDPXXkC4EOghl+D3Ka/3d7d9ybU/BYEZNhT4a
Cd5q+7ayG+pphBTa2THuiaKI75LOVo+LucDGMl8ZSkPYiazdhiVAuHm+zJM0DMXpbZMWjZa/mKn7
kXQ5fGyj6dPtOV02umE+cKNTcEEMgb7p6o7Fgg0bpLQxfWdqyg+UvqpPIfFPha2gWzU7qxTJdJfV
UTvtpqRxcEtvoTDt9Nl1M7o5tbB3lg27z9dquPP/fooXB1RiQ2rTOu2+82VwdUVt8wFAee7aJNV9
1Yd3KEIUI3oOuthvLMXyop5HJcsmI0sAHIFtz0VtwkKppGt7wy+w3TBQZ6i0fsaASZvjD24GWcTP
0qj5Ptcy/RrVwoj8wqVFSOko633VHMVWF+uyp73QUmwiJRfUOYKfq/kvL49aNKmKuV2cH5A1MH73
mEgEWBcpv1Bmm7BIMQtsD4AmJHg5lGog567dWJgrtxuYei5sgnTwB2sVxLicF0HISIVHHk6H1pP6
XiLX8HsijbxHxSitd5GnJDFRx5B/py659SJeiGHxcCyBEFg6YJswWVebNEFvUwmdgtZOmY8n1ezS
hzxVm89WF8kT9UlMr4pJoOU+EwHmSqT/GFRV3OVTMhzLps0/gr8RP0ah5idLWOmf2xvnys2Lrj3b
lPoHaeEaVuiayJIWIlN9u8LtyUBhG4mQxo43VFev7QZg3ihtoeiN5dt6N0g3FLWMsACrat1GYG+k
c9t0MCx20VTV0NvN6VNF4qYv8g/qSzpD8UOYNdqITK88ATSJYHgtCqFLqfb8UI62OThO0qjEYkX8
Sc+S+qupJ8kXtBTshwkU6e728i7xzupYQrxYBKJ4dHhlV4+rhriNV7l4bFhwp19K14kO/ZgXJ90b
q/vOaEBT0Xu8vz3o1S0HhY3TB4ISYZ/lV/310I3MpppJmHy7iaqfS2/qRM9BfgIgXR5Ld84TlATC
8D8b+fZvxSJhBcB+cSkhPVefzWiy0U6M1IIGvtu959nETuj2T7y6LhTiqEXYC3xg2ZZ//UIx0/3h
6QAiUDbxvd4iwmlUYXyCJ4cwHyIQ9XvHnJuNzX7t67MD6UYB3uamXKUlSeb1I96jmj/oIsIGtpbJ
+5aHZd53qYMMoT4M6MTcnum1AwY4cOFu2OQebw21v2aqtI5ambXUfFWa80eM4b5gdjl+vz3IlSeX
MPj/D7K6Y7IydquJXpQvm8XeHYbZjPieF5UFypXd9H9ZRrCrGLPRAqX4eP7xwrnh5S/xY0IW1igO
JIL9eOAQSIQLa7Ef2nhLEn/5/etjtOiQOQD7IU+t2T3KbGpKWSVExIle3Fc9DohT1lpBj/PMPVY+
vyl7VKcS6PXdvy8sBAr4RBQ5wCssC//X1/Mw+sicFjEVwLrQQA3TQlS0GZ5htLUbG+XqHDkMPFLE
pvA1zodKQS8oNte/33rR1HzXCi0cH6cUH2g6vqWBVhVST0FkYL/k69oU/asJ9PJOcSi4MDiVIEBW
eygVST7GLgmrjiJVEEk0Whp1Lt/VSD0cbq/qJS6DsaCI4FqG9Bb25atrsaKfJTAk0v3ZtqfpwR7S
cXpBVW2MfJRaWGSsxcEZlxQylKdsMpElb9pSp6cldQXwvaG8hqbUuqPVDu0L0ibesBG9XbsqkOul
i0qPm+x9dVWENvbIEfKcvh7B76q0BC+MOW4fseL5Df9s3sibr92HC9cKyRF1iZZWR6rrwYJYE2Us
9KghHhbGlwHjsruwz/OjO9bOPjTjbmNvv72561P1ZvzAhyDX9FZzLB0rMQaNqwnIctWf3Lrvno1M
L8udm03xaRFPTHzUK7T8KIdZ6Xd9UirGaWyzsdwpMTjCHTlzLP4Pu4OUFBQkuT2p2JqUBSRAE+xB
1Y+VSShHNbK0LgB/XGffyDlmcYxispx9VxnzeIyjxEVjo45SFmnIzW+pVugDWToA5p06lYiChaMW
bW3hK9c6twFvCS4k8HHWdNJOVwry5lb1W7PWKN6EOobWrgxuH5Tlell9If46yqQIHmDNvrajpQva
D3iwY75JgnE/idn6UvT9ezWtleO/jsT1yj5YevS4Oa0fZGWSCLW4wvan0K7uFCfR971Wdx9zDAo2
wpPLvc5QNKr4jMuI6xcxLpPIoPhv+4UDaMVNFDVgM+GVoMAPkIo2BpMlp42VvDooAL6lBwjEbS2w
UM+mI50MZzUep45Khk1JPqpyN/DQmX5MCnO692pV37jTL2+Rpf+hcyFQbMP/evlVfz0fOf4xhl47
+Lkl0EJ5iZFtmlTriCZYcXQELnC3v+KVigP8UBrzC4RPW5o85wOiljP2GZUenzKC+V2dEGeJKA0H
tAP7E1Tg9hC1VfikocN3SBvdeAonR35qhdx6OC8IJgvCj+r44puzlATXaU+MceKIcpxNrFVpToa+
z6KUE6XTgF4ApOt6p+mdcYp6Z/rRiVh/yedFUcgKIfvs9NSu/1OF7f6wyrTqnqxirL+ipID8ZWxN
UuzaQZl+17Vbe4GXm+4pMa3GOMEDUT7fXtFlwc5PINOgfsqSAm+96FRrsTQ7A60f39HqUT3ahZa4
+N7pggp9jKfcQYKdCXquseyQ9UYifEHFwvwfzs6rx20kXcO/iABzuCUpqbvd7ezx2DfEznjMnMli
+PXnKZ8biyJEtIHdnQWMcamKFb7whoMjc3vbUEagFUmhA01lNF2uP2un270aGRD59KyD3WhlxK3I
fxzs1tvbRubJ0M0lvo2yxWaUFWvFRlldM1DnSas/tqIplNCUpsvNSnp98PzsjkZNjCRMisZYm62K
deeYx7aH+XszNsZTaWtm9bLqqKYFjt2jHnj/Q+4NR0kKHQIbNc4b/v+qzpJ5hb3HOqTud9vNqtMY
JenftY5d9f2hdr4WcArpngyLmrt0UwAbMIZTcZ1wyKm75F8N+bC/mjg9iBh2rhYGYeWQbieVMTZX
CxBhF+Ajg6xqoxiYJNT5mRJfAgtn7lb7sUTo4fv9ee0k8RAhfxtzEyJ6OkARV1QOthkQnWYVryS0
i+bzAA/+I3XO+NO6aG6Gq+I0X7I5Ud+Ifp6+3v8VOx/y6kds9o0VdaspFk7kgoTkyZFY8ClNug8u
0I7Xb1Ham5BoQOuzZbaoEZB9fUmF0Q1gmtBGESz6k7K2XFDKvB6VCnZuGiDKAOWIemS2uFnchhZi
4xWNG2B9NuYPeE8qn0yrX42Lp5VtHnqpjt6rPeTr9KDbE6xXkK9RedC22ltdysNsXWZH72izrdQo
Nju61OzdvLd/wMYs/0cOPws/M/TpKDfe28McEBJxYLWUSTaDCZr4FaQHBivQqxGrUb3VJuLfJFf7
QHeX8YDUujc5vOQYiwSVZ2mzxGacppnQAORpi6NoIYID7uRrqZpGYe+K+n/3N+pOfA00hp4j9S4y
V8Ak17c2WmpA6EeOKIk7/2tO0zgE7ZCOqa8Xhf4pXdOFarTNde7De6kuojOoxFRAJYtBJB+UCCfT
+79pb8WxcSSWhF4AGUv++W8ByWpZSpygygvdxhy/IDEDSEdZwS6Mrn6ppeP5/fH2rkLkglhvtrTp
bYlNLuL+aUFdNJjLWsdgV1hq75u4Xh3c7nIpN880rQDZciWrBPu6WerIWbCkrIDLJJaF7TSGweoP
vIln2eqhGt4ppfo9w/L64KbfObMonwJlIGWThbZNBmXWxlISDLjB1JhuhapD0p4TIkzzjHHdGvvL
YpfrSVeb+PPQzQU+1tPgaAc/Yi/U4tLwINdBm5ac6euP2q5zPSLG5QVNlDkIaguFilbnAO31wbUp
HxOlLNNgtp0Y02LQKjEa+dY6hVY6pJ/VaV3/W4qi/gYmlgUcbQ0nZIGIGNrRlk6xzFV7VCedJWse
YwcE0SkWHiJXWQc28/UH1CJ0lRo50vpx2zNR0tToRQu6a54NLwQSgFlEoa4/7KzVDirSt3cBpiOM
BIyDtidR1fWi9ZMx1yIakpC+wfBMvjOFyK0WJ/zhqoPNeXvoGMrlfoPX7sAl3GxObXDyZom7JLTE
2F5yWwosu0Z1yRd8egVot/P9Q7czNbp2hNyUUMGCb0E5CtmVB2RWYT/AaR+qYggbq7Ge3TE7Qj/d
DiW9MaU1LVkj8gjy/P92n7RrWhX9AKVDMfSKInLO40/d6q3RDN6r9wZDURSANy8zqi10zZuFi23Z
TMe0tvA9b0a24BoVQe8a9asXUIoCSPESF5APnKjrWUXCaNETWZTAjuzoXJR1G6Cjp570BgGy+9/q
dm8gdvcrDYajRIfEuB4qG+FCZkmuBLpeILaXedZySpVoAcrkvCtV8+f94W7vSYaTm4LmnAsBU78e
LqbstgChjpAKrCNkHRARfGhpQgGGFU9L3JcHbedb9jQcLyzPiFOp9EM82txNKgqvaJoBOFxz7jCf
Bg+SykPM98XnCRHwywoixYCwkIJwyit1kF3LpEakMPM6b/SHwVK/uahHp36pZvp/mVNnL17fWS2+
eFj5vKXZMekX1NLw8fHXusUs5/6S7US99CfIAQEMyHbmtmsQEdOOtGoUSiO1/cnGhuRTTmPZb0cM
DPl5Iow9p36wM+NJRzH2JU5RWv6T34DIHzVCoDU3WLdksSaTahf4scnGybKWAPek1c9ZV0petDud
JrEuTxgV/vRK1IOLHv7VwW/YO+uwoYmDEWsih9qcCifBVB6UKhL/uSsBanB5AssclMzvmxklEiSn
e7+EnfktWbTuY2Ku6ZmKs/iBJUEHUt4YL1aieee6ECI6ZR72e/d/4d7mBhNMh4BrXXIwrjf3rzph
pjrce63nnsw8yklUtCRAwHi8IFGxhFpfdgeDyr/0OvKgt6ehoMy34SBvO4r4kFiEaSi8O3O5/Bc1
dc1T2YlQb5whXChXPo5pisRd7HgHH2Tve0jFC5QYaaQRQ19Pt4VHDJy0QN5W09BDyHQn9MrIfTKs
6qias7OysoNO5IxGl9yC10MpiZ5Wi8nKwo8meHSmfAVPphhmoGlzFGKgm4d0CY+a9ztry6iEjVA4
MenxNjuu1YqU//KQxbqzuN/Sph5C+qljqI6Lmp0KvYh/5tM6ibfJXB3JPO0sL4MTHXLaqBpsaaor
wjfwSl0lWJQWmKblCtD96D+Ol1wTRyCsnWcAjABKXbR+aBRuH7e6d7RoHMs49IrRQR9Cr5OPcazW
i78Wc/Rk9pb19/3Dsjc9eaNxmiV+dtvuEbWutnXHS9B6E1Adpaj/LlUgw2hbDF//YCjph8I7J+Ot
zbnsumGMPYA5gWKSRRemUz5kfYqFx4x86R8MRWtSSmRJBPTmfYv6qUEYy4iCeM481FpNVDjKMq4S
X8nso7d7b3vSHLJh/yKFhSTY9amAET+UmMlGgWnGgk2p2+V3/LHp2jWj4k9ipKgtumLSfC4U80hm
be8D8rAi0USLQGfrXI+eGy0fcFKiQC/07CWxpzyoCzwUfOq/8cGy3thgSHItwFmJL6SIBhXpejDc
ZxVLiDQKPLS3ijc8k8NfkWUrn4xGq36uUd72CP+05luQypZ+XmdRfOryGb9leFz1PyN67xFXYjxj
CEGMg+mMbeTv4GPnBwHOTmuRjh0EZ6IbkMe0Ga5/KVyUJUHIRJ6kskEToXAhdCtRM5yy1jE/EniM
mh+vSfOuadVkCel7pCdlRG4ZMLb6mM5G9b4vcprZytga08GdvXORypKAzNXAkJILXP+6uEcirVos
JRjhKbEW6mScqMaaoVHPeEK3orf8oofScv9Y7FwvkHURa+O0syxbjkKclpNnZtJAwlF5JUarfqij
VjxF8/wWUstR3Wx3OKnsAVsQYuI24emshTKyx9WJrfGTjr5UgJE4YVJfTBdtVk/3J7fT9KA8JwfC
xACI7vYJLldV7ycV38RsGNJzRznvBCEjefRm3FZaI28qfFus8XPqjsv7Zin190kv7MdOrM7rcxQQ
n8gHU60HjngD+kZtYEQeG7X82bTP9Tx+LqbVO01l2z3cn/Rt5UFWHLi4Cak5mVtlA6IfxYsjPQlH
7B8f8jWJ3yvZ5D2R6iOJAabxPHDp+MuA0liqcR3dH35nHyPaScwj3yv695t9XBnK6BoLsCCj0bUz
UFoPK2oNJbouMUOrtVTfRa/k4PDs3HjwzGjG/wLSMe3rwzNos5QEIo9utcg5AV/NQ5z2nFM0HV94
8prYhHVIGFCMBU7JidkWrjpd0T1OYxJqa7emAcAU+y+zneanzlSTk+7l87M5p6uPqDE1ion7Ihzi
9EglYmfGlB9Q1Qe+D4p/WxNOe69F6c+Ow3SdtMtQE1JSxSn+GQnVjq54mWluZmxKOQ7wNQAR1K32
dYqHlAPcIOEdK+rHhvb2585WhkuV5sWDKPv27yIfPPmyVvoj2uPeY8tdSWlcH76NLXzqeYAPc7DP
dm4SyDYShCF/EpW960/egcAwjcxMQ8VLfxo90BcjTtyTXYrsUnv9fHBP7q03KQ4ZK1ViaCubkHpt
TTCajY5lxVzxeE94KXFHy/CPBPUI9L5zhkyqsMDCKEXTL9oMRpm3R99+ZLC6V8lgZ+95tVcXNJwt
LsCmjcHvjGE9WNG9B5JSDTB4i94bl9QmGnMmvUhXxEDCtVH1ixgM5+LAxg0jK7pgzfIOzC4+2NlU
PMaEHX6Dbem7vhNa2KPp9pQZCF2KuIlO9y+UvZUnlYFWRZ+VoHTzbGf4sC5ubqRhrdbuOVvtrx1i
bmE/RvHBN96J2pAJQeed4SgybpWUqXGqq2NxiyRd8i3DKeTLgD+wbzj18JwYw/jRQEzQ9xylOKiF
yIBsc8BoqlCPg4jEZ98e5ji2hgyGVhzOotP9HLnYB7tJhsurFxLwC7gZCjySy71ZyCFBkXDAYTGs
RbVeJiBxb6a+b/1ZTZ2Db7Y7IQBE9BJkF3LbTFgidPvLqILIFmvRi5HExktdr8kfTAjhPTrflGCA
7W4mBKErKVpricMqFfF0arrRa0/ZhGl9n6rawWA79w1Hkg4JK0i/YhvnGmIAOJQSuVBCt569UvCa
LdWc+mnriS6MFHP4dv977Y1IzCBtbinL3Wgq5NVc6pXBFb+0dXRxmrUN4Vr+TGwjfgOU6UjOcG84
Mj7kOOQHw/d4c6HG6ipax4rDvm1R53UsERioqgbJmrhf8h6O+/3p7ZxrCt8UUVFupJVqbhKyFfmf
qK/NOLQnotw8ov5iL0gcYYR0xDjYHcrFMVUlECRl32yUqsUAUZjSxKht1jCN6i5wytT6EPEwvT4S
YY/8MuTltoJvfL2KzjrAB6uMIhwNffXjaFQe1BiniASjoQNphp1ZUVxiMOl5A/RjM1Sbpp5TrWYR
LlPbvzP00n7CEnd6zlbliPK+N5R8+IjquDiwarieVdm6Jcj/NA/1pEHhIB8QbTLbrmr9XIj5YAnl
797chpIYIr11qXzcQEANsuPVafM8zC21/QuQTfumjw/FUXYuewSiISTCQCe62W53cFZ0xtIuD3vY
p5clczHWaBHAmlYXN79arxFJWrQfSee81siNjBlSoqTWyW2vbf3jWr5k42UTi2k7DW5F7o8xSsvP
6IUOj/WcRQfbZIcLRR0CkR2H4cj1tqDsmVZIYWhtFuZlR0xhD5FZ+6MdTeEceeXLQCHxQRkq52R0
gjpeXQ0/qzLKHuLKNNOgLlvjf6Y1pf/eP/47X5nqHQZUQDYo4G3fPK3Svc4o6yxcU6GCkFTgvST5
Ecdm5yuzg+izA+1HB2PbNowWYqcRXxO+8uIaYa6o2APq5CIY7a65fZknx35jT8Qw7uy0RxXgnWND
/Yx7gIyIMvA2oICqsjRJkRdhUSzZf5WjxM/x1NpPqVt9vb+ae/OkeQ/+i9IBzZvNDaePjqj40GBB
qs5+Ih3JHwkD1BPVeuM0Ier/HBFjXHj/zYf7I+88Gzy9tHE0yiqyN3Z9NYx9ojZWxhzppaY/B8vq
T9NiCLyJrbZ/GMvpCIu2N1VKzZRxmAEkf/nnvzUWh2S1IUSBus5HVZyNfuj9brKKEC5Zcs6z1v0Q
ibXxdaSxP/zBVGHRacSiAKu2OHxynBQZHxbZRLzCR/V6+tK7y/dFneeLW3nO4/3h9nYPFQM60VST
Jb9hM9EF8JGZzcgWCKv6e+6sONBmlHDVZNB/3h9q7yNKl2+iDBncbJVHm6pbvGpVi1CfKhvyW6X9
rxqK8r3QaOAaduEd4MVuDz/VNCozML4o4PN2XU8t7dauF7mCZWu65gH2O/XbXqxHiqC3C3g9yibC
wHIvr+oClYROL7Qvoqo8v9Oq4f080SJ47QJyxRDp8pjwociSryekKd3SJ8UqAayJ8wmdhe9YntoP
Hkj6N0UljtDDMgG8fiIZTrqikK8BWd4WC83J0tpcjavQlW4aNblp7+e63bxV57VDkga/Y9+aZLY2
Y2PrO12edgfZ4u2W4Sd4lATAEgDx/NUb/e0YNhG+QCqaRSFYO7dHYdVsPltzPz5FiAtcCqRzXq3m
iI+OFPOQbRdoKNsXW1RmEmEOWoUqbbRT3iDZtrqJR+fJPJJo2Ns5DIaJLH13YCBy8r9NrjebjrJO
i3DkKAZazfQpXqAEdqNfRJZ3gDfZOwyoMMg8BtMtcqbrwcCkDW7sTQgnmlByaQVVPnbR6VEYIJ+A
7Z6R9lagTuGR3EjQ5UguIiqEVFja9iYlKVv4hS1sutOrHmbG7J2XRS9OjT4sFzeJABtEevTf/WNy
e3fzCtC3Az9BffJWGsrJE7d29TIUtfB8YyKJqoCjPGJmnwWROS+PbPolVJdSHNRf97arFNAmuCLf
AEZ0vcj4za9O1HAXDLm7vLWy5Wdh6aL00SS1A3xSptP9mcpsabva6DNI6R8ef2B+1+NlBWjpWGU8
1Vl/TNpqjn5dTdXznAxOgHhz44/JkBxwWPeWV0JgfjniQazeDFrHJMDFkFahZ9L96SPCKZQaBIpY
Vg6eQ8sveeqlf2nKGL++7OsgZiB1iZGrklXY6/lWaTOkeoSKrNKMSWAoVf92STAQGpCwCovKqgPb
zpaDDHmnvs9jTIudRghbijLo9ahK5Ta28Kw6pCaLklPlKYUZpIVtfOeKiIdTPGAF/aigMErFzInm
EqiI6EBGC6nM2k/66wFW/CBAEMCRiE9oOVz/oIogcMxUhABXq9P8NnfWJ1T4owB74+jn/R22O3kk
jC2MsajY3YDJrSbuLRMbFAxk7SlssjJv/ARBhcYnkuVBtVLxXE/J+hXsO1EYuaL4sFjxeGnNzHt1
6Qwai7T8IRnlgt42HcpuhgJnoH/dmpb4CGEt96NoKL660TwRb7vlo4UmShgNcX8+WIadew37I0b/
Zf6K2t31knN7lUqUk3HDUlrUlzaxphfTXTyUDrqceRO3ovtrERh2z4qdJn9FRdZNSLSYpHz3f8vO
s0zHV9pxsBKwJDZff86UBYPpOA9XrW+exkl3H3KtnJ6qGsSYYkTGUz2IIkAbYvwyw2c+OP7yDru+
c6RLgFSNRn2PvsBm+CU1tbYRyF6t6PUHOj5+wWwoiS9GpQvvz/T2evtFN6EBgsETEnXyz39/IIsR
YA/WuFg25x5sX635SzT5EkbtXD4qmK58NWdbLQ522Q7gitIKmhmQpUmh+b/Xww51p814LnjYnQz6
Qw/rJ8xhrr9A7ZpCXFi5alZb/wTz4mGZ3PqNNvdHeOKbb8zC2rK7xUsGLuOXCNhvM1eKvi8GQ5uC
RUtBeeUpQFGEA+oCYXuhOL7mrtbHpF7SgVJ5N1cnKqHF4ytXn99Ao5guImkBCebmQ08KMAd9rqdg
VjrzEcGw6eKYbXZKMsX5MI0FbtLLoQPqzQv6a1BapKgkSD3CTTrSa/0Qi6ZB8VCpG9RRkvEhaszx
1C/lVyWOxOX+HG/LFnI8KcgD6RA0wzakhsUtDCSZJyQ5S++vurCbp85L+qdmXZfQQDXqYfDs6YkH
3HnfjVn0AfNS62EcvPG5nlXjexsPi3WwAW8eWFnaA+JGt1zGEVvMItdJjixjJ93OFfdc1Y3uJ3E1
BGZXzL7l5VOQO4iX6QLv1PvLcXO25cjoRPyqlxA8b3a+hVWnN9KsD4bCi09t13YhFPssWJzuCFK4
O0lZK5WWOnLM60NW0qg18cYTgWN3yltkGlW/TjPtoSuz5jx5nnLu9LbzVZquBzHq7sgMKfNrou6t
VI1nr5XiNUzStQSEvm5utZcKANc/iw63t9bc7kOiOGiKInVnvDYKZ4HltwUuQFuVt+R61sIE9kpJ
dQqidhjLxzo1jH9jKqz5wXt1c3OSHvI0YPEFkQd84ObsIrwwV/3cicAtm/KyigQsZIoP7qdp6qdL
bZToWywjnpb398/usEQJZDX0yW8EN1F9N7xuzgXU2nK9RMZkP+jVjPdqtqYn75fNSpkeKW7ufE+k
H9EOBg4ADmp7VwLEJqWzkTns8y7DHbkbQ4znDb+FqgXHQEQ/DGeKH4c1OxKD3TkusEoQv/0l5gJf
/Ppr0qPWBHwCRG8rtXpEDyB/5xpT8Z/WaPrBpt25F6mq8hJCZpFtms1xyZfWGIg7BYjXHvkagV8S
BhlN/1yMhvlS1XH35fWfEm1dGNlEmhJbej03XY+RzOlbgY1lAuUiW4rHwvBQ21Cr7pR2EZqCc1q9
lv3Ftv0FN6AYxd2wvY25iV0NPL8IsjqZzxFCdE9T08dvFN1IDk7I3rejEwpnBxlaOiibWorKctqW
4IR0CKVe0qxTX9ypKwNAOtG3+0v5a62uQiY5LShmNjVT+pXb+vDQW3gyOLEIlEwb341Kns3hxGuC
AOWEUL6P9GLanRdTG22/VbzomxeL/GNhetHkYzczwkprc0gpkaEvITKcxXtD0RUrqCY1cZ6Gogfb
qxSR+be3OuVLVhXx9xaVfqz7Bur9/kJB9tWILiqjhJ+cOPiYPFGbi0zLe3SmhcclOmbm82gM/WVo
k/hDhf+ChGYfdc1/OUts1lCqLstNIU/6Fuxoa0u8Gi3BZgecwcXRA6v3/yhfFZafFdEUP63DlH9z
WMn1QVRlWX7I2qWYQsqYyG6OTpS+d0VUer6lVwh/UAwdlq9zMc+oXFioHfvruIpPhdCmg3h55+QC
5JC8Ss4vN/FmpeiFFnYSKXNA6gQPHQu5+Ec3Wi2WkqmXxD5KH+mR3OhNsYevw76mWk7WRrQuf9Nv
4aOGUVg39docWM3SfIg9759Br/WDbb03CB6s1MalsgBVj+tByn5NtaHXCRaSYvSTyrRhxVT56f7h
2XlSqD8CMANOAKpoi/Ram8ZN1UFBUlwT6wOfVDya6wD9QI2Xh7WsvSBPPO/1cZBBK4XCnLTZJRG4
nlqRdKNNbj8FbdKMP8WyJus5UhzjvEwDZMLXzxAUG8o37BPi3k09RRVrb2QxsX7TpEULeM5sPgyI
1H3tEIeEKJN1Z7eL7Q/3R915NansAiynq4um6BZuleFXOdXQOoK5VochiCs7/ZAtCEQKXHVRQSus
/Fk18/SlGCbl4Jvu3L0sLCxQaU5CrW2zPYHLpVrlcXnI/txp7BY1vtB96FdJD1Smg0dlb5+yQSXz
HjD9DUOiUr0ZvFAyB05V2d/45rruq5l9VPvbm5S0jIWdArQWxvb1nlk9r+0smuIB/psLLslN/0bM
CAsgwoHy4/2PtzeWVIZ36LZSZdx2ymdeZ4gAAItHqk2hlcyEO72mds9Z3vV/cBakAD0PF7GOs5X0
qJCXBFiIaUGnoS8esT2ChZ7r06Jq2cFJ2PlSJGJc2vRRJfhxc+xGqBQolXISDBWJ8r4xozd51TUH
+2HnQqaUh7EHxDqJe5O/4rfL0TCrAdbMxO5rE3oKU6M59PGsofQtkdTt01LY9kHYf1tFw2cPUC4R
KiKHVKU3jwBFk5YnyUUte2lS5cTpVv/TDcV8QeVp+YkTHyAHLesboA7eXKphnsblRW2VXvfbvkaK
6tX7R+a9sD3kzUpgeb0ESRmDdqoyrm4KKH42Lw5d+rG+TGikHEx9Z6ta5HhMHMVyanabb5pNs55R
4RCSU2KjlzXYX8Y2M+Cs5cXBUDtXmkV9zqTHyGEH/HA9K5uC29iNpgjaPjbP3lj+GDRreqs4+vzO
WnP1wW2xNki72Hj/6uWkVyxFRDAElBIf1wOnA8sYGczRspbkrcWZJHl07fltY1b9UWd6b0HJZ6Tm
PI8G4oXXg40OJOVxQX6hcvr8S55lnq8qhvUMTjZ7vD+vnZMiVe8IWinIABLbDGW2lt2oQh8hTyrT
26XX9LMlkZs9Ozw0uukIHLbz1jOeI1tHiMiCxryeWu7pvddoFnq41SjOkDSRuhHtF1tLjAen8ObH
Sj10ypInbxNXcq3x7QiXYKVugZ+2oqJxmooxWCwzL/2Ybh0KAYtnv43R+Wj82hDl14J/1/bjpq0/
625eN6f767zzSamzAeLgpECudOTG/u1GGr1Igz3HOsdWXv6bmEr+cVG95cV2h/QocN9bY4mIg7Un
WaXbRNLuLDeNzYS8Dufxx9GYrdNqxOIlw047hG0kRfGLI0XxvUX+fdDNRhq0TEPtmgSosSsR5Kuz
PBZrDN04yR3sxrP0jWJXP0qS36Ciaf/6F4yWJJ1PesiI1dyksrlq9YkcHcEfM6wnrTlDvlfwea2O
+gR7XxLqBQgosmZJ37v+kp0Zx1SRWN05EcuDVpF3FVBB0Pe0tfP9TfOLxbLduVJli+4xIP2bgAOL
oKob0CYMHGFjvNU12ZtV0bM3nZbk32sHJQPfy9r2YzvqgZWND2NT2q1fml0KiaCwLjJ4J4Je7R94
JawZOfdo/S8ZkV29/0P3bhHIcJL2I5mU9ubtc+dVt4FRo4m3VMoPZ05m3a9ytf3YN/Cy0SPRPt0f
cOcjQFfgyuJDsDTbMALMdjXkGccJyDEOk27Rv5RUk89OF69f/2AoCEYSJEQzZmtxYExU+jqhjqhb
d8pHo8pBJOVLyb3VCuMgkdx53nhcQM2zigRI25SbRkFbVtYyBq2LVrVi0PrrOeefxypT0MusmocG
RKPfzVjq3Z/lTlzGyERlUpmHyuXmDdeXnlK3NY9BYdjKA66lduAZiXawT277LsATqClI4IUn+bby
6vrtGmwbMo3VZEMrpV4+2V3+3nFamOVurJzMWIk+TsLLAJJDOIp5WX3FqbyDF29360hDK6m9KSuo
1z8B92uzZyF4DVROrRm7Zqi4pLgg+Jbw/qLuDiWr+whswKHe+mb1sWq1VuayS73FfcBuIEfhM9fO
3CqvhgnIhaVhDo2H8BP23/WsXDUukpV2YOA1TnRKBeWiIdFjdCyHMRjIn1Efr4+4LLeczV+jgk5G
9FB6Qm52zZrYaplUxhgIdNfPa+nkJ+QI17cuCnUPcCCc5dzUZnvO3czIfbsuahCxkXiO1GI6G3o2
XYQyodbnxGNyKkBUhBV9/iPZWTn3zS0qA3PZa+IfHKzrtWk7N87iQuNU9bF4N6ZLxjNRe0+Q87JP
CDR6oU2P8eH+t995D+nvkVARwXGetrgNE6kCQE1ss26cxaODpO+3PFuXF3Vds4sYy9zy9WiMnrMO
Jr+SjLpxsPn2Zs0pk9Bxgzrn9p2as4GyTkLUYyizeyl6d37TxeR4sZmOYavgxrHqSnGAjtm7RuQ+
QCyAmhR78Xqp00Hv9ZryfCCs2n2JcTTxR5i9l/tru3eu6LZTLZI3CfXJ61FmU2/QFueyMtu2P2lN
Vf3blv1/UdYOB4nkrcCWxFORbdDxkFItW2z8GLFnYMaNQdNHro/gJLZi1fC3bQ/VW12JK7qWph6q
sYJdOJDHJ6HWPZ7urflcQb/59gfzlmg9WSij/7IJPWoxJSLX5fNgRcPZGJR/UKMVn2mA1Ae9iJ3N
wxNkoUpCpRU48ObIxBSfu7xWcKu30u6vvhqVx0rPetNH4Hx9l3a18cGMMKB9fdIq8ezUAHHBQRVn
M8E180ZRr+0YzOYyQHRvXX+2BvvdXM6HfPO9KSI7D3aUejOyAZuYJUH5P+IeJvMZVfPcNMn8BT0R
ChP6ZI+SZeqETlv1kT8N/YA1FmqI5zx12keQ4NXFM+tl9t0qy8yTMEfv0UvpQIWxUiunyWrnP9jy
AN2grUmUO5m7nM1vD2dTaF2TTh72xQlF2MJL0rDIouzZFt2rCUoyT+G+oMr1qz2/OcOzstSj0jYj
vuXDQ+FhpDzMgG+SsUnf2E7tHGy1ncMs81wZFbCxbwS5ujRVypgh6Zywaj3NmZBHfwxHpJYP7o2d
MBW0g5QgBl8Oom6To7TLhKPmiAf0oOoLasBT6T0XINm/NfPgvs2UvPv56gMLaZwqHjUDqhY38Fp8
K6elNoYgRy7uwTSHz5qiYIuT9kcKbbtTo1SI+hfOzFRbrveHmRRN206MhOwaUSJUsiCNIxSECnV+
HLMqOXje9spdMkyUATGlA3PLQ18SM9adlrWk1RKBQVSTrzPylk+GKXB56EDXnLraXL8X6Zy9ycdI
eavwDD+IvB3VP7g1gNBIeXEw53QXr+fet1MnsH9E+HDq2ndFVBphixN94ttjNv/JWMClCdKhSaDb
fz0WOHaD3JZ1bso4KQOUAKynvkZV0TeUfP54f/vsxBBSZY3iPbgVIOibahegnEJZ6WIFNcpM39J8
zP9uwaV8cOzCUvxR15WwLpXkcda8rPb1XvMOHpyd55zXFcl4WUmAGbm5j02nt1eKJkNQzhFOtEMe
nZWxVs9/MM3/tzwEegl24npNjXR07LRjlMwbpjCaMtWHZgcveCmtAOJn/gwCMH2e6nyEQiyOSjO7
q2zQqyChp/O4TQhWryw1ikHykPbGJReLcTLWYXhcnWF9GixjuHizp9C1NXFXag4bebfvEIhLzg+x
O4i7GzWRbprbbDBBGOTaun5D1cQ9Rcj5ZWE9exSLy8iZFF/Ujvr5/qrf3rskQPyHCjGBGmDb61Wv
XLuuqySZAqx5qNospfq+t7t3nVWof98f6ZYPTq6FxjwcGw9YIcW/66EWpZiNrKdkgtFtZ50mlCXe
a6nZ5D5Scfk3tbP1S6Q7yvd5zap3dDb1Jy/NkjeyLP53ownlGXKb+6lSoyMZvr3FpxuBSikZmiyZ
Xf8yYCWVkTvRSPUkgorTq9g0dbhG1z6SlAmukq7lp1jYH+TBt1uOY021VeLuuEu2rrUDHtmOiVtY
4Hl52fr16i4gyHu7/wYAUbMDHNCziyEa8T1ZEdM858aKl9X9r3L7YvAbkIGiZsa9edMzW8u+caCq
iSCpRXvRpy56M+W6+VWnl/2Z1s2rpTVk3ZN/D+4cIDxY8ddLvTpJrbspld+ppBKFLVIOPR5jNMAu
9sHjtLO1mRGQDyBg7LYtaGdEVNnpCv7ugoeZBq+Igbi4dlhBajtYxd2hkCyDD0+6R9H+elZKNlR2
a1IdUr3kbe1KH6bS06o3tj4eWhjujsU1BUQI2WKCmOuxdOEUcdWQbVM80bo3szU13kOdY1evetXy
16u3B4xZSfcEEU0Ld3MyksRLVeExWNNilxAl5tvMWKM0TCanDLVlyo9i/9u3Bo07KlzEnZh7Aoq8
nh2vQGoMHfvDAdPxFgpiFmoNN8Hrp8WGB1xP0OmB17gexexyxRpmMowF2eA5RAsTit9kR2Xvp3an
n7Imqo+6/7szs4E4UKokhL+p/ce6veg1SbEVKe4UeGmdXoB0qEd4y739wfVKBY8LDeCj/B2/5Qjq
CE+GQjL1HqMDTtsP9aWcjCRIqcSF95dxdyj5t6G9KaPAzVB5U0TZRJMqMBoV4TpUsp5KIf41x8o9
KInulAwRj6NpQv7NKSNsv56VgmaDrClyUbh9G3RmX/+oq9UNi9bMH+tVsZ/NwfwYi0n7J0vT9Ss2
Skcsub0PSG+c84ASBXfzZrYIZ1uDh3pekEBvCmJ7Xc+IeWcHa7rzKNDxo6HgIH5Gn2pzvPFQK+uu
KAF0Lgnah9EUPQprKU9G7Y4vQ+v12PsNlGUR9r60hpceDL/3SQGS0ikGjE61exPrGU1nJJagdzOu
aXaelbwN4erTabXn4fT63UNgC3pexh08P9eftE9mxS2rGtfqKrOCHsPIUFgYBM5m+2quH387kQdt
Ifjh3GWbTxcPNKJbFQwgwuz9P6romy9ekpWPCUixg526s4DsDthoJu4v8Ig2V0u5DGalrA1tN3KR
0CyT9qTMDuKAU+8dvDo7bzfKZzaBOXqgPOCbrTKpkUCyhOKiunL7p/ogEN+WurQu5bc4aHK8Zu5/
sp1CmCTkoCCCCBo4xy28oSutQqjyTa0yBF/8slhr6/2oTJN2qvu5/dcezHQART5WFny8zPnQlo4G
77GPnHdzjrPIKbYrbfzfwc/aW3SckvF9JEMClSMP1W93XjZbsWK73A5FNbdnZbLz9jwOExZuXBrN
f7YFuiSAGZjof/XJZL+oQwI0G1Ps5lnRID35ZvZ/nJ1Xb9y42sc/EQH1citNsx3bibObsjdCsslR
lyhRjfr0708BXiAzHniQPXt3shsOKZan/MtU2e8WN/PpGFa18XGwl1LeCEiuHO2tmIJuPI0PIpKL
s7UubqkntISx+irznQRDsUu70tmHXfmcd7gz8lCZp0l346Gy2v9wWQNIxVcDlwCeoUv0dOu7ZOce
lWCZ5XkEzU085Kn53Rg980b599rXIJOCxkvzatNJuPgaYZWiZIrdqyxxmW9baqFAcbLYXZc/ljkk
0ycvZlk3ai0oifOhbOKtDPUlwsms0w+yTzWBbB9UkZHb6bGzNIbdHaX1t/fb9reetxKoT1IY3WBt
NMsuTQB8Kq0KFhqKNinbaLaW6qvnts0NlMuV7cIo/gYU5HqEr3E+N3yMzGJyQLmYOOzu6nWwHjJV
2t/CovAPYnCyA0pS3i4PUytqDeW8vD3JX8DAy1maIfcLEI2tMHcR1OZT6FRw3qd4mPDNPlkJ/JzY
1kmio0SZWQK1AZ7M3h+lcPZJ1g5LhD2F+llAvIUOOxr/dE3WHVvMig5TkmR3M4KsfytR5t4+LWdH
Hew5s0SUV5miVjRzme7zVnnyoKmM5afArebq3ndFs6/sNGxvzO91PkogsQHf0RClBUkKdL6+JdZg
g0d8hOdZ+CmX0zFMvK2ruyWkoQhpV9W4SWkNO6kGnmVuFx6S+l/q3PvQDOkdSLIPby/5qzx021HI
nP2i4RNSXbwdhTuVOX3EIfaNOn+RY5V/p72/3CkVWgd/CCA6E/Xdwhm9ekZ+jUpbjJCGgvulZqf0
8SyreD3iVIchyXmoDo6CVrwm2gckWqobj8ir6+HXuQFgwlhAJy7PbE0FS6IzPsTT1GenxByz00Qb
IR4Ca7kR518bCvLaJu8REHhfAkIcYVoTjfsB76K+P4pyzVF7x3xNyfAW3Ga7vM9OC7MCHrCB7MBs
8RnOd9PYWK7K6wnyVtAnLcStwflWl2byGYqm2uGuidRhUSxPo16dGyHH1aGpMG+wF+AJl+10253b
wnBmPuDqZajPWk4UyGI6BsucvlvMHAvurq8itcj0+PaGvba+0N9p9FEAZt4XV1QpFDYoClRxAY0u
Gir0vXx04/dJ1d8SXL62Sy3Qott9TwHhFWTM7t3CDfXA46mqCEyg3i0hupi1i1jLOnnWjZ7f1fGo
7nqMRiR+2WWjFMlHpiMQG4Yw9nUB3r1zHAxzAsw5afzdIttfO/sWaSFryTPNdXS+fwi7imVe880i
vpxf2lnlp8ERdZz21C16LwV50utbhiGvW/fsWhsF4A2yQ2ZzuaqWaDvK4/WIoi0CGAdD4F1zyARk
p9geffe5Lrw62NmhP/L2hCJ9bg1nmN8b2bjyEYpsniO8fJoAI88xwKSggb3JH1ofoci7f5ybbD8W
IfpfXsBkxhdLRBa6mEhJUKLlyd+HS1A8JTn5Mylu9eXtjf0632QsEEWk6gYaloRi558jnfOmXiWt
z0QY4gsHV34pndU5+aM2v9dgTz1sIZr0nqvAe3FEsP40jX4MblQIr50v0mu2BEUYdG0ust5EF44u
UDSPjSpZd6MVFN90MyAiKQOj+vT2lK9teCxcgCxvNkOIXJ3PGFHFykTNgLbYaI/PS1IOY5Ssk8IY
JynK3ZDLW9iEV2EUa8yNBYPQpuZKsfN8xC4tQWT3HVemasVfYbmaH7IsuRFFXZsWHsMAP/maWyf7
fBDcXNZ19uUQjzW6m0K4XdRlSwHyvLb2o3ayG7HhtU/2+3gXG8c0QZkaQcvrhgrbLsutMM7CCsUw
VXj7P/9iXBgUsmhk0sq8CBeCsZ78mrZ0LIJev6MsaXxoice/SAK6NhKaSzh6e8Rrk6MosClEcCUC
ojlfTBw2l0ZI3lMTh/c4wbH6mI8B5cceHfS3h3rNpWN3IHlI1AeIhBz3YnYQ3Fx3sXlQs2mxs707
KPuDRVXHO9D27j+KWQ4F/mrdku/xcNb5nvAm9SO3b4a/TTFpP5J2W9dx2TaTf8e1AXm+sawpQyRf
enaUG5X5vsgUyCi3ssq7AkM4J5pQnfgxO5gNRxOCktaNT3Z1AZnNhnyGT3FZnFN8E691gyEO/RWX
aYq5h8EujWNI2/nGAl7b+FRsKeYYaB9Sjzj/Vn7QSL9xaWg1S6n3/VS73ymRlfHsuWI329at7Pba
1DamDx1u7hCyv/PxMmO1czNZGc+ivNmIkYjOr4uj4yT/ZRuiiQKaDnE6SM8XQ5lp5VB2pNXrV0mO
YvLcvSu0hhmjmvxGLnsltqKsQB4JyxmU6WVHfXKFNzk6G+MRP/SfCRrzbSQdPcWeIbp7wJj1fpZG
u5vdsUv//LSRr4OQt+mVcOwu7sdeBWXeygZsilXLyOvc4VSCm4x8c75FI7/y8ajAARsEKE4r6tJ3
xTd1b3cNQUaep/+bhtY+WHKcaEbNxeHtc719m4s4GVozTjL0vVCsvCwwyjKDn23wsKaNaPfFJgLg
uPKWVP+1+SB2TReBXjLgu4sdwtUbQtVmPoOLomiUdf38pRuseSLPlNX3t6d0fTCeTOgFFKAuAZ46
VIaLo9wYIz+X4+Ywq/sKe+gn5LbNv98e6kqUyF7Yih1wbJBluchZF3wVvaKitGKGeElaVhse7XUa
D2U5uzGC0CbF6fmP64ybYDBFRuIQqhHkUecnG2HdfpUjg4JxSd6NSWggRztbB51APJ1Aot3I2q5N
knyNRIa9vyU15+NZGawXHwWoePSGbj874/wSholzYjv56MDrvr3LUcW9kUVduS83uWzuFN62rTV5
Puq6OMqlCMd70/X+vmrm4C5EgwYfaMTuQKZO+7c/5bVdQ++EFhQvNyXBi9NdFnnaIvas4nZcm33p
j8apFfO/ILtvtRSurCcUbtqteAtR/7tkwG99hkH5QvHOAXPOEml9Lp0KJfbWMOAO+EYv8AUdLOef
t2d45e7cZGk3QhGj02g7X1Eu06Trt/hu6e1lFxTCjcylah/b2lkhn7h2VLRuRgun7m4kb6/VXhAi
JSfdniHKO688BlTfrSiE44Iq2zx7X8KJ7mJKrPPzMFGDVjWPk18Y9aEYh3Znrf3wQYUzyvOoOv8r
tdHvQ3s1phv3+ZUdxpXEz0IkYHtOLtZD2ouNIQrZMuCXeU8kat2ltp1ETTjoOy91jePb6/8anbWt
Qsg/BFGwFi4DRLsPMiMvKAyYgkJ9rERLgFRadR6cxDSuL6ZulHMYizC9pzbbmrtZlFMR96pfRYyx
261u8pUtz+/hVCMsu4UI25//VqY3uzxILYPfky2jiirZuNjDWl+pU/yH0HgTEaBBvjnQgjg4H8kG
3k2hpaBagIpFdlw7sspI+/YAxtOts6citKtbOPhrx4zHkyQDhAtOGhfXlo3raQ31UZHOwLbGX1Dt
7bJcdq1s1xe12RGOtmvt3v7G184YFGt4rqTwiKZdZIhYCFTDmFiKbq8uv1TJ5MHS77t7VMxgxIiU
0mvdeNFU6Vssjmsfc5MjpDKNeMgrlG4wZN1YDa5CAsZJImdWRmxT9zlag/hjZX72MXd7iFHKxmy4
fPUAa/LwdiaTdLQRt0WXPy46/JGndv7y9nJeO6JEy2j38OZR8t7+/LcdaiVrNfdYqiNC4GUnVyGx
iIP1F+EpfJ4GUoO3h7u2htyLG2cdvCagjvPh9IAzWUaaEetJlbHhNm1cNHa/s0z+v/8wFL2YbTTU
DS917WrfG9kDGaW6rDHjqpPNntT4Rzt68u4/jLSxh2g0sUGsi4ctpKZf4SdA0WLsaTRZofpqqE1A
EhrPx7eHunrDEU0CFYcCsFFXzxcwzF1VVAFnDq5Lw41CfTBvh3AvehNoNOYqh7Sr1xjisxXTcJvA
rBT2Ie1950aecO3wb4wttNxoMoPhO/8hyk9cu7UDFTddWD6YuTTeN2p8CdRSHsQEdXehUXXj7F/b
PdhUcPpYZ6zILi652SgTz2j4pFkCL9Ap0nDvYfQSmXP4x3o9nMANo4Z9H9oVxILn08tJOcxgKLdk
Mqz2nj9+Dn3d/S2Bf9xYyGsX2tYfxfZz8ye8BJtSZexn2yYM81CMjvNQ1V+TuW/fUQCpUY1orYcE
blNESJHe2ExbTnCRmZC7Et/SDALKddme9ZYSOeCByk021ebnps0lIA/4Mm9v2e2jvB5lowKRliDJ
cRFmDhPQJ09StIF1IE6AAvKvud1IBCTnZW/PCuUAhKFOEL0/QSqxb1kJXt0zQBz/f/iLR6qXc+7V
IZOsbenFFk/kP5MbDgccBOob2/PaXcoTTK+ZS4Du0sXlVo9mb3Yp90BeL/6uNucli/AvtOM0pTtg
Lou4sbRXBwRbSFTtEfhcJrGiyMeVVVdxINLi0Dc1cGxpI/ym7B5nTwxs/8On3EYDW7hd3xdrmRSu
sKbRphAGjGSICj/1HxVdEo/+qCNe+FP1Mkhf/ujNAm9hOZQ3Jvzr4bvcTMR2IDip3YON2r72b88V
KWI5Ta7PjItpJksJlaNxNc6S97ZdWt9svZprJK2u+44aUQb1q8iBRRlBkr7XYka5tvarcl9NWYLy
IN6KwymAIXaqs6z5mihYP1FShqqNlmUx5kh1viX22lHG57cX8tqm9KhMboBGpL8vCT9z5QYr3hlb
m66cd5ZoBH1Y4eAKEqad8ccsce6y30e7uDankXqOtb2Edd+Wh6UqDbrPeZ3fZ2th3SpVXduTVAZQ
qcATERuoi8dwBhSn5pBChDV0a0yCVp8MVFTjoNLtIVQye//2Ul67XoBvwaDhoedlvNgR6VoXtRY0
c0FOiwcbJUkjcjytDZifepJxh2LevBtpun4qWPZ/F+3Af337N1y7SDfCAFcyWHoY+ee7smQDCq8E
6ThWmfGwyt796Hn1La7ra3wC35EMb0P2QtyCH38+jIXQWpEoaqltm63lMced9Efaz2jXixoT8AhL
9b/qBmMjFJOrepebVfbTT4Iup3/Uj4LiYUpnZV6W+lE0djLsUNmddDQLex2joK/Xf+QohzoO7Fr6
UUEIgwKZ53KLWcKs5VOuLJMYu+qaajcHQ+fEby/jlVOBEP7Wz6WqhLr5xf3pd7Ls641FuYy19zwF
CcdBGuVhGIwbb+61kZBugVNGMxdW1PZBf7tG1l6OSd1QcLFLIGSIX7gn4q0k8j3l39gbr8UMNhgo
dp18M8plr4jXaI4S0QQUBcKkKJrYlxKm75pW8p+8sMQHmq6FH6UFIq13UIpG9+MgW4897KZzHeWu
Rxq16sJ8xDkh6KPCkGP+joR1/qA0S3mQKb7NNz7EldhuiwpAP2+dOAgMF8sDXFirghpwVTr5Xgqt
T9XgfTOTPPy7SLI05zTXN9F912JbRBSo822t/Q0Ucj6s9CsPs3oK+L1dOU9Cze6OzkdWRy0FExjF
KEcjAjBPZRyUsOcnLcLI64N2zwm3/vfHe5EME53arSS3eTmf/xZw78Pqr2EXoyBhf8+zydqbXQAW
Vk26vCVadGW9IZID5uMdh+N4CTwKBMUIM5i2V63I7lqc0vYGHZq93wZYbmDv8Q3n8fHGR75yBhiU
6jfXCUHgZasVXyZkYPqVx3zuql07jtZd366f07BvTm+v5ZUnYXM3pkTAo01Vf/vz305bYot59YKe
HLMwiYsqJ4+EFbTxVC3WXnntLdzytZltBxvIMtiUV+DXQDtBISv6dV2lp389CXBYjnPx3gDddXx7
aleH2o71toQcwIt0zF1SFDDXjkW0Gs52WKuHpUq+TcGc3/2HkYjy+B+vwCu+aD24o90ODXsktxQa
U419HEI57/Bf6A5vD3XlSaXFCl8FegzEhEvoeZ4bLRgAqg9NzgkrYRLHRBDZfrE0jjMV0pMCI519
2Ez9Q2PJ6UZd+pfg5UWQR80DHN4vKTOAo+f7xfGlISckWn/psHeHtrFw0hlTUgMubh8l/jLgaly8
tU1PHNMxixZDShnVw1AFsbf66YNvLnT+KPx5d3PTu+GuJyP+++1luvbtfQD6gIPZaNRcz3/mlHUt
qiFWj1HEkO6bZFVH1ZvVfRK66Y0luTIUbDlcR6jxEQJcAkxbQwNb8Sg9AdKpsNdOWniXSfpOytW4
8V5d+fgbOw6JkI0gjt37+awI7abEXigwyG5JvL0NtHnXeL6o90uDK3pkJglW07YWxwKX4jryhCtu
7L8r9wXEOZ5NdNzgEF9+f+nh8ZEvWz1l0tgEYzy/y6xc791w7B/apks//fGH5HWHokcmatCa2H7P
b/eTNDqEFFcycDscPTBlhOF9J4b7ifz/jwMPkpdws2xExoH74iI6bhdtWoNHduakVXjC8wMbLjMz
DnU33LIdfr1ntqEYZBMdpEJzsT0VHu0YKnt9PBrNcnBhCkfGlIC0Tm6ywV5/MMrtYEDoPPJmglU7
X0Dd+aWTtOlWRFwRNnem7I5GeLbHS6CLaA10N+7CK1AJFnBTFiU62ho929x/+2IosvotXTLmRkHf
jpspcNvDhJi/G02cjueicYBfh41Z5pF0B+ehLZ0QKwEnSBWK8zM5gj2nFf1eaYgf1EgwtFpz35mQ
7FIu3rXJ9KMIauuQJPlQ7vplMd+xjHgOSvSa36cofGT7tzfhFQAWVUpeKyDWdPpJsM/nlLRCe0Yp
+rh0nPkn9XxE1NHBuyOrX4lMxTDsy0WExw6b3bswSIzPrnT7WyiUa7sGftgv4jO75pJUnrXtoOoq
x/7CyvL3bJj8qXDtKvJnecvz60q8hwIF9TywjZB/CLLOZxz2mW2L7VbD49t9bJYZjSl7KMRJVphJ
VsUh85z5neupFnmdcDoM7F7TvamM9Dr64megyWcBOqdfeMmlMCGPiKzmZdW9oEu2jtYB/518P/eK
QB0/oNPgeuONz33lyBBdAsim5kcH5VIxRpIHLZVy+zjsAyP2pOt+NDtrfT+HZTlCAZ8QHn57g72u
M6LjCMwSKi0H51WoMvtG0yabvVlXCVABnaHjarb6vWfl7QHrE7n38tnY+ZPV/fX2yFusfP6eM/Im
p0JTFrju5etFBXCRszQhpGSLE8umLR6D9bY0w5Wtu+XHHCJ69pu72/l26kZVrskS9rHhdAhNJJ5u
7wKl9VYeRhXB1BVxtUD1cJ9qKq1FLoq/5jo3d+k8JFElUvHQUIsd932SZYc1s4Mb19a1Hwg5d6uX
gz2lvXP+A4VCx9LKyy0Obq2/kONSez8F77IzE+p7N97xa7t6E3+CIoIYEwaI54N1VMo7e2IwYQzN
vs4cJ85QeH4ewhJpOsEj7lIEuzHotV39+6AXGbzbtWvtGRmN97H04mkQ3m7FHja2a+U/T/R+bsRF
ryfJud04kuCiyFcv83jDmIs5Ladfzsf6DphZH3VJL/YqNc0oaPvhgCtz+KdHl9YD/BvqPZRAicYv
JokUgvbo8kOGEbmvTo7TpyhibJYYSP5VRnls1iW9Zefyau+QghIRka9BlgQDdlFFT9asqHQKTXiE
YF0fLaqw79w+MR8az0z+WCtuGwwOzCb1QbX1UpFeq3KQVttuCmpCPZSV5e4mUfq7sGv8G3fDq1uJ
oSDFo+2zFc1ftXRyAx4TYR1Qm3nKPuSSngD0SRkTU6wR0QRkSQqWO9XqW/Tk13QYhuYepGBHTuqi
U3d+QjaNybYVVMR0H5jfRqvNfo4yHf1oArS47PjI6KUuveMdnTE1kbNv5/IeVaQ0jNJFhk9J0bt6
LyuMLcGEJ/3L27fmq729/TweBkqK4Jj4Duc/zw9qcxEDqld9MYR23MnEPPjzlO/SiQCuV9KlAmLi
o/D2sK8uaxp6m1IthwowOA2pi2E3GHS4Yc69Oik/N02QmVQInZtY6CvTo9yxtZ2pl4Jau3j8iSy6
nj3BOItRHCsnC8rIDJbcjudOB39TLebOFmKcvr89vysbbusJW7Bx8DqDX3g+vxJJQkgrjLum2Ybl
544I8taJal+Fu67o0n3fe1RM+/oW3vz1yiLruz1QhKyE45dt4m4BE5X7VNXSwh8fzUToj10+3Gp7
v7qCN0YFYT+AG+KKV6HxmBWaiZO8K9qjcaEm54ST3bd1HaZTtlDdfXs5X39G4GNsFlBdKGED2z9f
Ttw8w9F2aN7nUJurGOsddSitIT0Vtpu8JO5s3feikDfu/de3IaNSC/ll28c+vXhJazmRoboAvFZV
Woe0rQGd1HYe5+Uib5yHq0NxMW0gJvLhS6zj4ExukQcAa0aEwL9n7ZL8WIrKfC4o+n7+D2u50TB+
VR4Jmc7XUpjZzFLTqhQeLgknr5GpuautNM2QVafQeTenSo/YfGCWfOMzXp0lgejWQkGg/rKzp4Xd
9VR9OY1Glxyl55QPQV37R5ui7I2hXh9A0kQQgBx6MIcE/uezzBfpCmFR3YHpHxylAwXwGPbrdLTt
LvgJpqgNIq1d/9FpMu8GQO91ksXpgLO27VSDyv8lTMqy5zVLAgWGZ7UsGWEkbja0i8YOE4BUrp8n
y5yaQ2863UtWpB5SOGMIkkJ0/uTe4GlcuQ4oh25VQyKJ7bI9XweRZOW8bECmslY11jnwTGOzagL7
xnpfGweBEeiAW7rxykQ9NQGXAtUeYtep+4fUEt1BW/kteehr187vo2y/4reMnNJ9McmcUfxlLCHw
4kcbqASEeDvI4YAO+PTz7cPympm/geE314vt+QaoYZ+P2FIFFFCDQJ91pa0iSn0dfejK8p+aIVi/
TlzD9xRwTHR1g9m+szw9vKtCAFR10tT3fmbDqnv7J11dAzQQsHcgyeFSvPhFyDvk5YbkaJHU+uSJ
trrXpW9+7YLa3wU4PA83Pu21U0s0tJWuADmhR3I+oDsOdT+sFMqSUuSnmdb1LpG63G9CS3+au7Da
NOWAGFLupClysdrr4K+zF4AT6+CIHVa/qe4ybQy7wpzd09vLeO2CoMsJD5E6GVXoi4Ph1WIshhRk
0Wj4lb9zg2L8OWTJOCA97WyaspgbG31uHCBgFMe3x76yor+ondwSZGrgeM9XdN1YFQ3KH/GEpOXj
qDvjQzr7UEkh0xzeHgoB3m3RzhJjig7gYy3kQLZE7bLQ6SiMM7oeHL2Pr1P/IJYywNe4o1kL8Mdu
X/pMME2uIWs99uY4/gUlfqGWHfRiiJzML/ODCbz2oyg98U3rJfnY9kniRWgV1OZOG0k371TQmWGE
2abWR2266bTLKz836Ii48kfX24489P04/Os1zbJE/dpz6akpVx+0AVktzj3p/Ai6pfxhDkvRnjAM
cqqoU3J5j/fM2EZU1rZwvbCrf4nuzU9NQPxEl0AGX2blT+qo17b4svnetiCQHeVBZU3Kl9yxCV17
C/MqXOFVVkQ+anCPqphCeaIEO3lb1AnEozDW/gfEaa96qihDH7SXVO2BwBX7L0zBkmS3VHnvHbHt
RFPFxsj2kIVrkJ+SMAnJ8oPGn3boXjZZrFutqv1s5M26E62ZLwdkQ6pTKKuZ2poUgR3Vte7SDzBQ
2y9AaNNvTd+MX7DqdNu91dZSQQFFj2/nTKv7iFMt7prQf6cnqkSm2IlkHJdYhNZiPiRFLZ2IS6L4
t3GHTDwGfma+9Kvd4dCV+8lHs5dmuBsRXkKtMqsApCuj8YuXCaeYYh9MgPqiym30Z6gBWR5Z1jBq
/pWu+LQu62STGyHf6qJGQs1sytRjswosQFaz4TeNrpksG+Mq/xk2foq/Glz+NHaWclHPcoAeiCYY
mlqHFCktCo4it54EBjH5PZpvzVPu+wkzzcLyPnVF7R7qgO0f80I5X9qpyL7NkGK/AEMMMR1H/t+I
3anQx7rvLXufm27XnKqlQFcucVKS4qop6Bs0eBY+ok2g533a+h1IpdwEupdmvZveg6zV9XGQNpZe
TZp8nurVdMEYIJmz62ezcA7+2IYVZJ1Glo/IFJigHeopu+9MA9QaszAP6eBmzr1wFkreQQrxK8JQ
OZNRMCHOcnIn3xC7YVQWtqtUhe4FccBPhJOwwpIZdSMWdAjnO6gmBc45qeF/c+awcw9eAiUoqrBW
CiLLRD/7ZVyaUh/zsFqCu0a7ZoGcltO6RztJ+MuEWPT97OSuQECiaD8EVtc+Y5ksh6gyevWO/rn9
Ms+5gQj7WM//eB49/tiagQMfseyqStB4g+fem0GS2OCQyDJxku/H8bCqYDVx8nGV+17nAdOs/Gnh
Hs4Wt9sPToomjksVC/FIIx3aQ6X7Djjq2CX/jp6vy5PTJcO/LZ3Kz4uLlcOuTGSgQQJB/T3oVJv/
ywqveKeNJecW8rJuipzF7+HW+6njR03Xhx9VKtipre5KtS1veVrYhlAvwdp+SFKJ5PVCQnC/oCjs
H/ESJo9sWqv5nypodUTamwYd11jRlpEYO3Xn+5XtRj1hd3OoqEmtKKpW9XiaKz/ZhaD1nT2O94l1
Bx6hLbfzQD9Xu/YYzUZYvoRYbwS7qa/nu9QN5r/7SbRGpJ0y+eot7BIaV5nd303pkv0k2dZfXafz
ut1U2zOPpHYXJP/5yMZOBiHM8yoYw5fBm+Zmb6VZmd6JbJ2XeKgFwkZWI8kN7WA2zJ3tjsYagcFw
jBOxR9Dvh75MuqhtYUfHs0aae9+bjcCpczVWfIUTmQY7ZbSNEfVNVnQH9LLH4inLRrTgVT7qaafL
pp5OeVIsyUPYtHN/nxsw/6PMxzcxTodlmu7aQFS4Rw2Ksp5eUK84Cb3ILvIzQyz/ZHm6VH+R3zo/
zGDOMCGRWd8+AluwqKeXa9uvHxQ/Z94Htu6dI7r0S/3O7Gx/OQ4rxkkPLD4C9p4GeS7isKuK4VkH
i50/JKuYkn0X+EX7w7Mnr/6SZlXDdah1J1Icsr0A/Yej5/ah/93LUxV8T009WHk0JFOvkfZENdf/
bJUuOpvR7K6j+Ng5bhH+1ISKcheUuunF0ciSxRSRq8EWAyA2LQXpSsiglDpqQDptWHij9MojEvsq
+4Z8slFFg70G6w9hTlPnYnziye6UpK6V+g9JEHJdxWYeDsZfwzKayycTHX60xMzWnJ8QUcyHH+Vo
ZdZn4RSqehA8KHaMMGOa/K+38X4fDzLYUDtHkiNdfAAxa82Py5Jpp4NbFA6BiFRtirbY9ZQd2595
uIIDQC99aMePKKHn7UO5zJ1Ply9Ycfbu6yH9goyba0i2jzGmT8XcSefU6XRp36WU7T03GmtX2X8F
FjK4VOOdcYIwM9uyeBGVp8p031qlXfBUdUMSSDQarEx8ZN0MewcEyVLPAa3MVESrQuoS5ZrVSR0d
k1y67fS5suFB7QujCbSMFwrSSx7pNJiT0+CVQ/Y01OEkf9b5uklGzjZb/8npZu0eTM4G6BsDMVzE
bwzqNcVPm4s07XeTjVn3XUb+nO6sxKufJmsZhlOP/V5Lr96Z5EPQinRJo7BGuseOvU62yTPagBLN
QdNfwWtEjZxDVH2KzBlp2TltNTw6q5bhY1b5fhrpelQJaB9box0V4WYaen/VKuejgEcTc1lGwxKO
8riUYbGcSvQKrFMbuMq5K9vFhStutGFxkB6QuMiptji2FXbVxGs9jkaKEUGYZj8Cf53SJ2lYQEZX
t0aSLu0m7UTGOCIgpURGq9GytX5WmyQHle2KmFRWdot5lDVLXC6Qq60P49LaTtzNCdcyJqdDHu6w
G6xplZe5aUC4bvD/aHB+2h7INcl2WJMZaeSaY/UM8hvt5nU0i0/ZAOI7bqfBFUcbFONz2HipHVmt
QCV8mqzhs7GawxRVUAPx8jDS+S6xLFSmm95faFzlONPs8tKzn3W1qC/09Oc1HlGI6SPSoGS5b2To
6R2UlhGQR95Z+R7pC1SOPH+owJwlFv++MVfp99pFbiWW4ZQ2J+2u1TusSOtiZy+yfRiEaWSPiRk0
er9OSfY8ce+xcEBn/3atIiCaXK3SC3iraALGQ9NVtCR8/tu4LkbiAr/wrSaeMiqqcdGj0BdTgy3b
qDGUMv6RparnKBvCXkZEiUEXhYkv7QNOe1N4DNDBcKNZNTLY+UPLzdzLDnnqzhwVxgTGqIe/ZD3M
3THP63X+TtRoOZGdOlXxMxNzAWQEK4X5mCjYYctTOmeAp9d0nVcRQSmYuy9BUw2Gf1gx1rYQf0vc
ft8pb672nZmG4rs59cZX2UPntxDF7/SdMfdzEHmZAoWp8yL39wYe9iLSmdvV9H0Ca3holFucjMTN
m/uJdlMQmWadjB9MYzYMQm9Xy11qJM2690jm+gc9LHo5LktnDcS0/liz1YvB2eGjh8GuWYeUZr16
WYfIM6cZ5WSwxXf4P2XrLmwb19xPeU9IFpFJ9+kTl7FZPlmzl5Uf8oHqx7Nu68HfF3bbt/EgguUj
Cn5JdQKe59/lXZXJWCa5XI9OTontXch3PDrV6rI3HALePcqiS/mh9bRt7zPZBfeqEOtPXwJtXLot
JG2qvHkq3br/XGHdpSK/MwhRuoXWA+DcufaiwM4BoPqrXX3n1AzfXbgXRmR1q/TeyXWQ4741au9/
XjCmMMy8uavv7bL1/zdNjspQlNPpu7ZH7W2XeqVNJZfYto5Nt63y3dKF9ceZa+LFUd0A35EyGu90
nTfJE34Gdh+psUTwBUFgK9s1VWi9oHWNqjiRcft+rXnd7lRm8dLKpliTe97hHmnDrCGAHfp0EyLz
NT8icLNueQwxIHss5SYo1fdiKiOu1K6NM9E1mGPktfonkHX5gbs8WOl0N/WnpSyr/MhJyD4m0uUv
HT0YmvECildHwyR0v5+LHLWwKcWGcO8NmuHV/3F0XstxKlsYfiKqyOEWmCSNcrDlG8qyt0kNNLGb
fvrzzbnd22VLM9C91h+JTz5brqOiFH5Z0TPTJn2fT7PFJkZMW5LNYyBwRuvCfqnqJmgYqxw67ZZ4
Hu5LvdndD7C5+XdRjINHKpUjpzveyehkreiPvsJKlNW59bumSekWKT63rdnGNNaBmfOkFJOdMuDV
v5ZwXI7WmPQydTdU7u+o/DpznX2JFQ8MeFnuhF7l9+Ylhh8YDyFCV6+KFUE/nAJdMyTrcYymTdyF
dWQu7cS39ToUcXV1Nk7Gwz65xrnj1Sz6C0DH0KX+SOfIVa1mnE+xD4FwbMeeKggrAf5hcFg277BE
iex+zq5q+5+OssM+JZWtbz5VZ4VJZpnBb9K26UfCSnovKRA6jcvv0hLoO1h6mtrPOrXKKNMJ8x3o
tcuAS7aEa45bI1R8V024HLNOVvb0k5TNPU7LqC5+upytURqKcvvwm6X6slujfsTGHz/HPeof906a
33BcjbjEHB06rTee5Nztgq07FUPVf0QY48A/az68ntif5be1Rp5KvQlZtwrH+HOswmQ7l8ucfMfF
gtwsKIvNf02mxg8O4+76fwqEeWGeNH0QXzjGOVKDmkl1Mq1wrkE0DNcqZKhKuShipK2jtF+3jl39
TBKO4z1Walrms6IenUMmKob+Qcxmbc/Kl43z0ZlVTs+tw7x7lVutT02nG5mH9Wbd8U3qP74ZN3ny
rUH1zx2DqXf1V3/9V6H4nPJJ4BBO/RhpF8PQMA/ZOjR05C0BwpeHqhZ40B2SE52nwo2tlrC5IP5r
2zp5h7Y3ywUco3ZT1Yjeflgplrqouo2LPLD8eDtts1cwii2BOHVer8pzPdj1s7V1St+Hvbuo8xw7
xbECjVmuvWqCS7g5Q5CVyjX2fcenQx35LXjv1Gunv0DDhs2l7D3v3StHwXDhLe2NE4q9H45tKFxb
BkDb1FoAEaF+ycg4uLPntvzrQSdSTNosFQOFpz9XVYwNxTU8o420C/cwuo58ddXo9Rl3pnU/TuPU
5Cry6FLwR/7hlHSP6T/srAVTW7HUPiJoUa+Mtov/FWjddhd3ksQWFeHk3bnV0kQZ3hHtPet5jY+T
G8XFKTCdK9Jpwu502ChhVOnW8TDlnKAcbsx/+o/jV3WfD+Nm2WlcxvV/QzPt5WENQ31XKzLddCqc
0gM3ptJVX8VQDFPqr5SisLrXARfK0PTD0d7pojux5C2EUMaWqdSQOj2NRNTzxMOjG9APcaZXBRDN
JvudwwQ71nTrXhb3uLGC+73pIju1wamdl2aYR3ME73KD4wbJ/sPTibtnY0OC59EGJCjv3KZfTB6H
JbkkhVs3//UF+fjpMg6Wc+K1dp3TxozSnbVPNOzFL81e3ze7vjXaxE3hp2IhPZkd0KriLOY7Gs+j
V0WndfdwUHLqONgpCFEKjmWxVmOGct8xD+RsbsuhTwZ3/Vws5sSD4cc5MLNiZy8RUqBmxnlVAb2x
6PCOJmWQOaMNbDLzT49pbUXRW+kUfYRdqeyqtBxWQJa4Kscptdq+sDKXTPyn2qLjPm3xJk5PfrVH
59YWzZQDWTnPHOLiZ7gnlZ+62u+/K8vv7uLVJbHK6mq7vUjFnEhuY6DCvGmN/9osS/uLn/ZWLdE6
yXxqgCe+JiW99463bzsJrFLiQExO8KNP9npMPU9ND4vP5fRPLbb/QeI1MhXk983jWm6xYSMJgX1A
z/ZfmHt8GkU37VaZaly7vloTH1ZabYO6yMFDt1VgPHpZm9a2ztWEjfEawASsOZHP4X2P46TNh75O
5BE9m/cad9aUIDp2mykNQ6uYWPr+/90alVh/AeikfDOxI+enyKf58jCufqkOvj/HIl8nZ34LOCT+
MxuTaka2WBdcPDFvH/ZE5PlBIndPDjHXjcPpH29XjSeRJ5/35NTi8bQ+hr5dv40bqSFfROWNR8dX
AnOk8M3TMspZXDYcjkvK/el9dk5gyjzu1qo4e7tfvBh30LxOtsWMrCx7zIetIlOJwFCcOdVcYSXw
Fl3qdDXL6PG1lnxta2GiJyTNwIY8PoubihE1S77HkXNWG9k1qSs9wEnd2/aU+y1GFaaxtUem1g77
7w3trcyaQqg2raOhBjHsluqVlPqiJY6LAfpMJDE4ThvM7csiN88/AtRO71PQoi9DjLhMGd4l2M26
muK/7Db6ElnsjylYgjx1tQv2kCxiWL+XxB3n4zDbnrzvg3Kyfhs6Bf8lU73gdBaVfy0mIf/GYMLt
odmV/7GuRX0xblGKAyMD1rpAVfTQxqCH/7wW3OxQrRNp2NM4K8Iqevx3S8q3366v0+Bqc1wwLW25
4aS4+AzT4kC+hf+eFIOGraus+TPxev2qQ64esYMTZWM5Oe/DXm3+XaeleNG7KuzXkKFgPVq2gtnc
TRxPJ+jO+Um4PDcpR2v/ZBmWx4M/Tv0lrtGpZNowQz4EujMnRRYge4JxRHdwq2b54SKDni8ktYpH
KeaiT6MyWLaTY83iHOvBre+6QoWc3VHQDYBdYmB04o6YUl2o7u8Ojr6DNk+di0DKY5xXxc0o2oVm
KfLdjfWPmDJXkbZx5D1bIS7G1OjYfhipqVwORBvq38ymosnshdUtj5jxRUbCkf4pkyJ4JuCw6U5l
G/kfU+wD1m1h2BiKIPYEBHggUG/d6ttX7ZrgcHNPf90YjyqTpm/8bLJW89L7HSsckRak8Bq7qLZ0
NuX47KCSLJiNopUXQXbRMVZ+oR63cExKhBRmOZhmDefHNbaYmMp4bB8Ya3ZKleva3XIdhcpJE1Dz
96Gk7OyzHduOj8kIe36zWcC+yp3VJZMe7cyPcq/Xq08+TMDbMPKzceRJ30tbyjP+iQGG7bTvk3zE
JRYaiAA6Np68OuSBA2eWaeM2t2G6VONwKvt5PjDKETzteug8jy5R3m8LsrL+Pijr4jxzo7wNpnev
g3urN3PjdUAs3CWFebFw9x+bgbanVINnkkNkW9J9KFcr+AYcDOSFPT54MOMQlmdlRqyVOL68X8E2
tt8FJxYANr626+6IekgZuOZP4dXCgr6x1EOoBotXn5YOQof30fcyv4vrOcevajeprTreT17VRB0i
i98F4FVH1z0uI//gkD6Ozple5Sfyy8En9mQVIyqFObZTECffSt0qNu9yCpgsxn1H/1xYHlTMbKmC
tHvfOFnpSFmmoB68PGxaYKDMnOT/Rh7dLIwPcBiXoNmlDYZq3OYMPr29cUdbTt7u0bAfwsps9TV0
Zu4dzdw2PoJQ7s11GxLWHyKIXXnpnLLy8qBx96eiMd2vZoyWI7IKala9mKrER/LI+diIqqutrJWL
MA+687ofW8AE9im6cPkttjoIXoXnzZQO4oRxrjGNsXe79uvtoKiN4Y0qvNoHS+3Dv6JNSieFLxuq
h0ra6mGZZyiUeUrWn25ZRw0IJNl6tMSbKJ26ebyXIXBt3nWVfhyKZlvfpm2p40OAEAx5gFdKSBu6
ae5K3VbiI9kTd719rSEB/koNX140dtVlYxO2Dh6R/u+j1htPLF0/ybc3AcaVGoDmUykR/8CAyg9d
dyW920lY6CJfB70Oeai9Qp5HrOP6XsRt/7LzgO53npTFR0wPnv/eD100ZhXss/4KZTPdUXaM/MXY
Xmfh7XU1+Nw2JXRPcuYvzEv8Kpwogmx+7CNWci6Aia1zP1ue9SBq9AcPNyjxd9gQNHoqp5CxZJOz
a/K9tyeVqy3Y9oNlNd4vb11mK3WspJ/TQm9jfRwVRFpufG/6BNJJrPPS7tO308NkPEqvm/6Gi908
LWLzsOuhb3Wzxd0xc7aOVjKL6mR8gYNvkAyVVXLZCRJz39ughkdyPBK2cvItouSHhkBrzyDKervG
dTi/iQ7C7Hv217XJpLMMHPRht+eCLWBn/2MBTzejw+DeTXifzuVGJfi1NjKQwI64CS87Yd3ifa4q
ojoYYsYKbscAp84seEnWVptX8ylGO2B22D6qQPn9S6KW4R/t4r7EDWU7nKZdaU3nBYpQnmkz5Rfi
3p/5aCrHBGe0J9GeDbjJz7tV+EOeEHZ1Y4+K4h62J2AfqPvkgUQdGue7OmmIQEjG8Z/ns3HkHjEa
1SE0a2huhpThBTuOfhobNImZJP+w4AaV1GCEsFOg3xyqa17Gg3u+6b6wbMporZ9hW4kvgy8v/ths
7HPmdJEFsbuEk8ni0Jkea6o8p7RyavMb5hd2kGLRoEgJJmVSQVnKzHrLo7wfwm3wzrNsmx9hnHBy
dI0p/8zdUHQHdm7+sPJDOkIJ23ax3q+g58emi4u/Juym//x6ZNhWrVMzp/fBi0/44/g41gXQ+iw9
68A4aVXHsR775SXYlDw7zHcG9FEEQ1pVbExHsPdAnvhdIhfoq9vfvA259OvI/j2eNq2sz0Qsu5Pu
25g4p9plVru0xMXPaWtX+jmGdWkOi2vwvrOn7yobDV6PE2jSYlN55nAOmnl29p/erkd4xKTXLKex
wBGgqR7XmYm0/bpWOvq9jpXTYNq/PR89JhCRa9TV0N9GOS1Z5W7y055M5cBkzOJP7xREQw/WsHhZ
1dnhaYvnhh6ERjdv5WiNzhsWun5LlTuL+ZhMozcTJhTtIDyrB43Q9joIj9BlfgPMb+OOUGi0TBoM
hezvoJ8ISaRYTE/HWNa+nbflUO4PBSmcT8bbkeFwONn/+jkSV4Hiez0Ju6FKrg11eGg4Um5QZDcK
5Cq85lWC7yqTk3Iboso8ICy5LvG1DWJpXTzpDM2BjqBePrB6liu6KKoOc68L2xw2T8u7pI1hnl1W
U2jq2N2Gw8YlAIBcWgBzxMz9nohogPCN+0Ueqt4d2VRWV3Zpv0n9RZrDzL2nPXFC9FkajtfOr89J
XTbznV/0Hp+Dc3tghdRlHpaMXpcA7W2deRHR0Ty3BYlF4CgkDxAx1vtErbnhQINTlei0HaqEcjUu
KEQknuGlt3pMQAcxrvJxbGv4SGQlVZyymMgv5udmT1nURZg6ESNZ3qNGfe1runDvGxWxBVlzQLUD
cdzeERNON+Wmj1RzDYJRdoekLGIAFMyh90litfvVohvyOswKc9S0uFB4vq5w7c/luA5nrin7Y3A7
+7/A3WmrqG76VJAcolzvQuG0PG9WodssYqGRKNu9+Vhsbd9/6V4wxG9tYD/OS9khgtc9JlvfnRzw
VWufJyTwFV9HRL/MhagQmAVfBcInlsuv3traF86RLC24LMab9R4WW1Wn2fGh7YxT8qfLGQnORSPh
tbJw9xeJAbMXEwznvr2WkFFzJrpy5T8UGzS8Z0hG3LuoqY/MzCoEw6f4LmXPUpdkb4Mog2Zrx9R0
xrxuLcr+vMQWFJ9FhQ3jUusy+BzhJ++UWfYhG6DpS0amVYnjLnvLSgXLxK3fwpEfHbjKZ292Q6Ka
uqkTtjgUS17Uc8Q+DWU/3lkQ1G8jY5P/wTY4y2ff02P0H7h7hUIgqiFvOgAhnQtVOWA8CBGZeks1
fLfrNMsT4SLY1zC1FJeiawiSm3fs8BfP0fOeo+LkrIY1L/Z/oWX4gxtL0BsiDcG87s3GS9H92KxG
Y5Ic67gKIs7TbnfPQsj2rSnH+le5wiNn1TyUaBWcZDPYO/vmPzgNB4LBwMXVHOc6no+0dS1uDlaA
BoJ5fKHxJjIhMZ/Jktz3+0RLXlSNO+KoLkBOtA1SfrMpMAqYOBJ/BnizLdU1KNTB6ZzN3O9t6x12
+t83jC7umAe4OuWFXWOdD6LEY5BTTBjeuf5NeLBVnOUZyoudGy6oNEy5DHo7ExSdTk/DTiAE2Bil
c+kgOdpGgebgvK0D53U8hf0zQp7Rf7FdvqdfoTTCnFfO8jid7a0K35pYutGBABsobE0yS/UI78FZ
B7MMCOfOvpuksiVoLS2BuXhbQ9EDsxCvA/ImvE+YI67+bmnK6TNUHPs/MJgLVtDbnc/97u3Zmizz
O3r/oj1oRc5Zzscsf4xqjdaHurfd5gLKAuvf/f9XMXYsfL5gZp0Xat0RG2hpmh+73KsxbTuN5y6R
ZUMEb103Xt6vRl60ZuS5Ca3bOHPHwuGqnazopw+UwZOFLqTLNA0g/dHpfK6qiP/5e1RBoEDVY/s9
HHT9196RnKboTezvYY7C6r6YRkrnIO/C5ejsUr6rae/+i6WYzIE0p0Zd5dqtCUVn8UhsqFeR0mtW
goLvHGcu/3XWHFcZeWsDUT1xZ7+yA6E+X8C7Sz57lqzNjRFhNYGzcH/PHOl0HxdSHYiEK/+sqKLe
F3T0il+gccI89kdgyMn3LTefkr5Uv2Q0D29U2Sfok8xciiP91S66gqoO824gpZ7kkHHc7dx2JvQD
ZkwWmvR8U9XXWUSuTpuWjK3cK2fA+xFo8moQAiAq2nXwD8ktqb+ksI8fFLtNBJJM8f7WhRJrD3eP
B3Pdkq54NZIjMY/MElJbCjxcPIzTDMQ/j9qKDpKAS/Vr3Xrbz7ZmWu0H6HdnPPi9NPXBtQrxFM+9
q0GqBLdYMa9mewmVFYb5NO1qvGu0xcgwtZP/EBbeuh+IuFqq3Gh6NTB9T9JOqziglmaErjkMsZxM
vlSo22747H7t49kJj9u+OT5BbaPcD73VhCE83y4+rQ1lIBDBymfeKsR/L0UdJRzYqwxJ/Wr0W+H5
aL28BMXqBk6D3aQYQ3VMkil6YgwZviC8vOkxntvmvNiuVudh5K8mEUO0j44/bP2hHKV8svo2+hca
wZQA4RqTEkfO4dPE6PsFWTAEKSYZBDbkgpMbOkodxWlQIYC4FD4Ik1WScP1f61VmTxvUIbCjSuo2
Z8pE+jIbKBDZzUSFjGO/2QTIrvWvwC6bGMLDZmVK0d0wg9oS3feB1lvua0p1FiZRAVlz6IOuRPwF
nf86YjsKskV5899i5xi7bwj/d/PCEc6Wy9smySrbrAzWRVk/rbPupve6Rep3tajke7/pSU0a+7s5
h6DK8xfr7PwNVdt5j4sodJejmimCg8XkejUDPGrmKMtc61lrP0UPkQRpBb6/XgmAmt6qIKBcjCeZ
I2hfAo4/+nnl42BCekvRX+wi3dTe/Qq7NWjvuM+Cb1Ws9eNOaM57Mo8h4eN7gNQduUT7QUrVVmS+
DeKKksmOn8H4/eWhCrl4UjlVSZiua7j9NbUPJE8qT2nOwq3ah91ualRScPkAG9OMHCIeRXzHkO5V
eeXAgGBWKrt3tdGTfaw6d7Kfmmrj5GGXnP72u26euqkgkRBWuWIRK0R7dBbaWSAQQWJ/7D2p+gRQ
UfGMGL7YHwdl1PQnGIx+Wl1vi08M94VzWIplS5AvWskvI1u6mB2S/0GVUBU5fyIPmeCh3bzhdKvM
wKnWeRWjn0qonuEoUvN945V6gT0g3i7bwtp7klaw/ubaVTv9Md6gD+7iDD/KxrToj+YESKVPbF3e
yXadYTzHLnl05Br62V7EUMubcIV7LpOl/2D3JvYQ6Vr5xCEwRnmFvPdb7lHz5W0lYPwNHPvhd2P1
3hSDF2UlmBG/M3k9t8yvNj4WcVvVh8jY5Yewq8E5hwuSI9RDoihTMnk4UEs9j69QH0laKFqEEZHO
HuDTjKCV8SGufoq1FvOhjRP5XtQFhwKKgeAZXSxCLoff76WbqZvmqCibLl2n0Z8f1s4qvwBYaeC1
63ogWDSRHLNh2c53nm/0numhVuuRoDz9H6ge7s2ZqFWRrQ0E96Ht4PKJpgmT6baLRPZru4rBRa6m
nYocdat7NEnr/VwxV7h3W+yoO5Y2lzuNW2U7ub7xzEsL+PW7iXdtZYTNsFWwZpbhsV636NMEYdQ8
6tq4JRus6L+C3YrWgw75SDhja8NWUs+DfYj2aAH4qUSznpsVxy1KCq+8gEU3/bF3wuY+9BAdw4kL
rlSx76D8xgj3t6X9xDqVQpT8OsnoPjSAzBZPqZpkbqrY49/ZXffnPnsiPCHpV2eXJeC27k/jc6ws
tzrMQcCTGSPC+lraDlhUlV6PalxUr/UUlWU2rmvwpwsjFEcdXX0fTtc7b3VrbRYquZBEH5XQM5uN
EaPH0SJt5SvaFvGnrp3tk6SMMMzCgY+XOc0yIFhNsqVrEJl/G1KT9eSGo8XW1q/eVaAZ/Fmj4huP
ChonQt1xo50h5VYMjSNOOrTdTG1178s9Q5xVMhb3UtwvRaT6bJrd5oNyKGfP1BJp62S6G+VPD9D2
0qGNgjspIvGJgscfUCM4fFBuHQZQxuwRz3WwlCqVdaJ+b3bDaWMhB7gWNgrLo9pVrFKw2vKraFcb
Aa0VOCRMeaLbU6uBeWd4JEpKljVWfzDS7meHkBFp1uIIuof8gbSZeaYe/AxAOnPKOzMZo6YpX6iR
DdCV1xZAxTz1MZIWP+yJvF4991ytjt2fRyfQTyGURpMtiH2ilPAU3aSkzEzTWfdc9mkZ7JAutg/w
+hy1hfWKXApRRjkvzce2wdH16cbWekdSQtujr1I1eufFZt6tGBUhjizpn0i29vd8maJk5C8skdOh
fxhMOqAfXtJqKuQR8H+CMEz2ymeX2MrtV0Lw1J/GL6L/0ANF994UACQ7irkenU4dJnmcrNVyKD3t
uqeIz+A9SmrXPyCCWy8rUTnL4wze+UeNVmU/IsYItrt50GJ9qhwZv8B3Dn0mt8l9btTYyrttcLpf
PXpvJFe+TY1cZ6n1kS7DUKXt6tVXRCbLSBt8Z33CEFZIjtGoZ64MuSlc1YmXQVrRtxrqJfmD2NBb
jg2Ccx8+UzUPaOUBH+XqJ3+HLQZW8lCWHSYMpTSBuO1Aete2+NaZbsbGoF/dTX8XEMyrT93sdF0+
oS70r5AhxfMaw/8f9dRLYHivLOyjnhvIfWscW1oMvBo4iK31zUb/Ko4sFuFx2itbH2/VJJhDjIw3
FGsrxGIL6UYCb4wU5HUbV/1VzsP2tIZxKY9rsY4QBOE0FvgIbdj0NvB9kIDN8iZCA93gvlRI/1J7
Tgay/wWnz6fq/Xb6JuWde27vxsbKDbK29sGL9358Dbpa6dSWDAto9rfWSddWr3k4suSmAYp3Jw0X
GG3CwNFdHDHXRjAxMhCPZXyr+0QUZx8pT3GxQKzLfl/2G0e9qDakYdPQlX9rLNIhQzfwzD3PhXfo
Vc9ZCAErXXTHI1c4WfBiJ4Q7GL+VG2M3KgY1+VmIax3QJ94ILlqgCcYPZ3GBdVhUYRfVzWaAinxc
uhP1dUN7Lqi/fqVAM2ivk1+vPTN1o+7RuMjPnUz1+12UngNgVXOs2SOGSCipXWkn9z0VOwfqayL/
IV6V3Z8WZ1X9mYh4e8/7hUkYpAkgOHUoSOLCxjp3HgNk3NiLvRZh1uC03yxFPr6iyVHzwanRvqDC
r0jNQ2lZ3QfCghOqoqrhSYg9/dD1hLcdEKL1B7sOh4F1N5b8KEJPXz7uxeMot264JK6EVeaJgA9X
fBvzyyxLhJiT8OVDIrkt0tLaqzBFODoVT/HmEEnSFbufPFcJrTeHdqWm4CHa2IUyujwS77KIsusZ
N0Kx5ZUO2UZbxEtX6OZhOLHBri/B6qNPK33s1qlTxO504diaF1a1YfgvjgC20NsvCwe5SeI+C1Az
FceAaiN0J8IenMsKOkEJBP166UYh2PtUi/ZvFMGTHShO4+WNxnn9aQGze5yGLHwpKsxyPw5IzWin
k82MVsvZxIdbV6o6dq1nO2QrcrkerEoGENPjprhp+pKq+LCR8adBOcFAnoQV6EejkfYrdAPsEwPC
3Bp5LpBZscL/V7Hd5vtWdEGmgn17IupB6gPe9HrKjFl3CIJt6cVDD3mE7zFxmyFvDT2xqeFz17zX
7a5zyFe0GMQ2WKeNU207zvTmVMfK+DeNgVbFo683CTptyapIR1ttP5qgn14UUQusjXSekqaI9D6A
ssQjkwZdW+vMa9fOXBRPM2Butxc/A/7JZ8+LlrduJmHm0PNBwBhGG0LjSUSTvPNASh5AslZyRP1b
1oLL1fE0KdM2x7iSEan+e61x36B+JOpW23aT38z80Kacmt8RpgHvEMpFtdkEccU6vmrqc+KB/tm0
9gfEs4nPoYDIcCxYsTdEUSManJXMma55s7Y6mi5rEdjX3l1joDUHF+OM7hHsIBi88N6O8F/hbVDN
KwXuMwxb1JP91m4RLzUo1Xdb2EN4BIDm/xUtl2oGOLG8LcwdReotSf0EoBDEh1oHXvsUBXJ9U71n
6x+NV5XuZaGGMvnut1BfBGm+FmR9Udl/d5iy6bGfSMfKUb/7MlucViynwtXtyUWs3/znxKMK/9nS
1kOKMIBQ1MadHSrE49F+piEBoE6aOXgzk9d1nyFr8gQcW0+3R93cHhm5ExxcWVN84qf09jNOiPVO
eF0ZnkNPuIhsI9MdHBAxfcCi2wm4J0IZLyUOJ83vM8G2F4B2P8uy52yxUNb/60vf/kvQIOIjwnbC
pwL7ElD7fktLboCaktOqgLWztbasBZpWrMjI7cb/AXrmTAcZyUFDw27B32SR2EmQTaKedhBEfy1S
2r+KaUrCh0lsZv2huOh+co2YJPdDMusy1BylhNTpwm+cMcC0kwqm+nFjYy0PjUNKYEYHuBXztbTq
7EvoIhRRVRvm/TiCe/SztN+mCo7zxA+DEpKFRf4QSILnHDTXnQ8u5UzNgUVA/DfjVGz+WWHR/217
FBynZo68JR/oDn4Nati2ZjLs/x6wSbBANVf7p81jTXdwTadzliTGPDXIfPc73u5RftY6QsSVqm3Y
fgGTjMvJhyDXLKj+QiNhGO3Lh1hLtyF5OQhWptIQbb1vku530fnO1ZsUEBHFZRjUujgG2CsVaLKz
285+jwRREBZvxPq6RD1GD+5Oddf7W7+mu9UhkYQx5F2dyHZsUm8VnD3TuoTPVSg0UnarjB9mb1ji
2wOzwPTYoWnarPSmpPrZNXvZpIyQlD3D3jgZyka+DQKhyvsaSeF0WbZoRMs+hywERdwzh9KdNTEm
y24nZNDHoZLGqzPtTCweswU/hPusYZeW01bb+p2Xa9rOTbM09qnk4jvDlCGkWsbFfSDa1Nm/N+iD
4sCHjFDUJ6MardO6ymvSEnGSOxH70EXjMvRR/NBwm+pBu6jFGseY34tPF+GTS+NVcdpg6fyr1F18
FA0e8aNLPOpfhVX9AagJMbYGAToEzY3p4eO1IY0j9f+juNkqsOZh/bfYsfloJ6SsqTOt9ZtP6JXK
bTFPT9bu78OpDwXwX2+pjgTeoASj8wwvOrXe6AVyyukHnbUE9/XffTSPYJDOWPwDZGkxl7jj1h7H
GcdI1tY8ZEw4bfmzEjYkGjOrSrKuN+AtJHaTBlwOCFbu1A5OtBLMg7KBuG5oBgkuz17YdOLcwGV5
zxPBnU+YLHovVUu43wt2dK5kysS5tWe7WlKDwZppze/wUdagieGj3jB5YLTjQIhH93+UnUeP5Eh7
57+KoPMQG2TQBBerPaQ35W1XXYiuriraYNC7T7+/XF00/Q7mxQA6CdJkVyYZ8Tx/Kx4QRkzFxuZ2
Dq6Hqinr40yRJdYyl0dyy3413TKTZvkqS8GNWawxIoL9km2MhiuU/Qb9rXA3XgdkvMm7eHhSGSPz
yc4TFiU5WtG54r48Cun3r1UbwclJH6HNjhUbAVqnOCl2keWI17FhRFvprO4fPQx5d7jgwU/KISre
rG6IngQQMjjc3OVmXddN/Am2xzaVd4SQPAtmgl9Cgq4C3THJQ7kW8129zAMPfY45Zq9ESb95zt10
D+ziAW/3OHf3SkXe8yyz0noOMxkxDutAvRpTLT8McyMqiyVl6hq8icgOURKqbA0CaWFj6/am4EEt
CInC/cheNvrpVUwEBJwR/yZACXpLT6Aknti5vRL9c+HpID6Koosvv49OsIwkk2SAZbKDFLnkuPl1
kD4CRkbpoRR58oY9RkzgcGUDf+hhWdpxRpTlbamFd0OVTop+lNTCJ52X1g9+mnJeI5PTz2ThkAVt
ZBx8DVQmf5tGMN73spLepltUU3z2ZZd5lxPUGQ2kcSWeG4dOvhPa5qV8hH/3Yk6eToHdZGRUfTa8
mTB1kV8z/maJzaCWC2dNJtmAIGu2sgyOJ8/PUTDI6QHprTz1DcGNpMehLDiUZWXVB6cFiGd6Vb27
A0VIUYyPKIagUrMQRrpxPzohC+4ZIrPSQ56M3R1RSBg8MxzpT20qxC/ZxvOpje0cULOAO0ciuEx3
uH6re+RqsQHWIF3m3k3c+jk1jvXS66KR656549ZuhRUdqtayrtF4Rt2zU+K72+RWMRzCdgbEtvSQ
PTAlypqfLx5Iob8okFVtAmS5IU/QygF9Ii3Am8Qh0H1g9jKN53rvzvUwbeOsRx6qqs7L7kIqS9M3
acImvAUYmIbrpmG43FSTvw8tojy63nl3iXh/hNYRLTN3O3v7JBJOemgxNpgL2eV8d2kagaFWWXcP
PJYnB0SN6W0+L0NyB/igklW6+ONXMeUcTwlG9clakdWX9js3tQMDTlemCxmoATd0WeIOW1du6gb7
eQJoOnjaC6ptMUt3rzt603dJrOL6zSFFMiEuK2vgnDO0Y+BbQAGbflYYvFE4sCJu5tEk+bGo+vqL
ozt+WmRnDVu7yKCqKtnik8loav62mMLPyObn8WwCtt61m45Bsu3tRW5Hp/LyTa1VpnYLaZC4KSYQ
+yLne6UyhRvY82Y9QPNqG6OrHdnyiEk9fUVDonJMlgqukAEoqp+s2So/8GxA/9BvNJEJMPeVxChC
auAqNcaci7i2yWjq6Dfcjy027RcSuscOKgwMG+7epD5DvOcyKBcz8iDthjzq6EF/xaDnEyt7maMv
x68MPE6nzCrBY4Akt7Yd/inNpNKdFQ2Vh/J6CGOwMoFPi3G0/wGxWLxLLgGbB4yFGhFyFu+8mlzc
i0IgeIKGSG4mTDnJqixq1+yVVyG+HfxFQn2ryr2ymcy/nTKY7d2i4BdWNSkxv1rW++QIOZd/OamH
KjEehuGDQ6Sa0Ngzhu6wyZmfqZ0GCp8Lh84Kj5vTrOYFQ+ymYC/EyeOVEcSyGwbv2GQ1mSCpVjZM
kjYfQYBdugFvDdYZA985ijtFQ1rjNr8YBdCQmdH1QgIuSlMeJUqJh5K+el5Kum48cMrcfA+9UG9u
j+WBWCRIXSeeeO9Dy+VmrNq2UvtmFkhaY7+cPqC1s/qAeM6/wXqezrdLh/TkwDIPwUjQ/NLjouzE
J74zwDF8CvFJC7wkCCHtolhPiST5GAMrpsyg89XZBn0rdsUSYjUkfACNn2sr56ta7OC1b6r+Bp4W
iLxU5fDc8R5r3nJfnzHDIHYre1xSmZZwFmLO09uxla7YzW3scpTEDUr7BHH3yfK4cTaUhzW3QztU
Hyq13e+5qvPzMuMHgC5zDYwepsdv3V88C+ylsKXKba1dGnTiYckHUEZHloveDD2h3+gVY8Q3/APZ
bZFMLHe81c0vFI9E/rclTNQhtyv/wABAhkJpLNxIVluiQyQyMtsktXS8t5A1qt9ksVc6a7cMk/kg
u8UZjmORl6fSE2lCH1cZuAe4bzIAY/IGSY4wYml/eNbs2Efk5PDuBBtoxEsI5lqkIDz4qzEopyu2
vDQ82axI7fWABPk+QQAVYe7Sut9Hitl2qwThfKssG+ZrOV4gGDsbw2Aztq7Lf4Typfw9Jbgk2gOM
85ir3LaaBwKJXLN2oyw8J5Z1AdwiP7v1qFf8EohIBP/vaXAWiYrf2QTCheTTqPCPBLWVxbkqQLMf
7LS20mO5NOmyiVD0I3AtSxuICJtLkGVVftfkY2avgGnMuw5DaCe3LGERR5tCwm0X2wPme9zmN5hA
sSuyVrqYtf1xusJjCfceMHg4q8rRPZLUPsiT+zbX7rRx7Cn3uDTpLl1XbT9cOVGbfjqqc81bkEz2
zwleqMw2QtdRucV7lNwo4K1iP5o5RNUX1Hm47jiobxFjSOcX75OOzjoxzg3nZMLhbLyxuzIcCBga
C/4++6oAWpOn3I/T7OjBCd6OSTf8DFAjfQp2yYeugRHeTkvW/lBtGg/bxO3K8aFE8L1JsN3i2q8p
YSxVH4QnujPjgzB6hPWMm2SbOsQGbwIU1fFORq7SRzDXsqaAO+T05d/fTIxbY/7cUzna3RZ5mp0D
np0Z3qoGa4gGqi72PSAwaVFFXqxtFPV48pTC6j1ehI8o0cPnUuHjXfljUL/HQ+JeOOgs7VbGpxVv
HcIipyvXy+OfpoSSQT0B9kmHBnTFhktlejSZz/uVZtgxVxbnWnOMsmj44TGv3sV2YZgeXGf89Oxm
fJoyCjcYMnu5C7FovWdN2uoN4jHrIMo2/6majoU8l2W3gs1yps1Fuiw3CST2sIvcNDEbupzFDxRP
5qflZe2ZJ6LmRkyy4EFXqYjODm0HZxJNJnmM1VBDrkDa6hMJQf0DwcjVssG4hyGlIkokOrM9IbkJ
NIT/aoZ4aFeN4/eSPch4b5ByYXKweey5AvNAvwAjtcNVjDyv2Pn0jg474hHKbwZ3T65NFDqCW8op
hw1uB+UeGjYgbHRtbbCEOFPsrLPsolYzaWbrK7LnhnGXh52EwS0Lc69hIYGG7Ewh658ib7kuM0Zo
5pnel8eydkLD1OLk0W72ACq2Y2A7uwTkmr0YDgJxXKTrdY7dlxLPvJtxec6OdRxHBpTt2EFPrQT4
CIqC2SQETQyjYdsiJKk5d8NFEO443DaESrcBcirqjI7oM7NbOmbhsmQ2NaTQjANVaZrCzh0R3Qt3
bUHky4rAueZ9HNviKWrLWZ+KuZxv2zzqb5iDISul68zIJlu3vorQjWKxtqKWIVxa/a2D05/mdd8b
zm1pwuUF9/9yE4iuSlj9HZTTDLMNgNuiMJLzSjxMARlIO8tf0vaGb0UFpLtwCp0yxW2/9zpdjDsL
qpFJl1SrdlsXdQr/4U/6kzXZLQ9RRZYJ0Vt1+aMpouC82Jz0K2Za/VLLTF8PxC6bTVxE3Y4FTOFh
A985MuMiXsqNIUWfwjK185jAfXZb48NYB0G9fFbGRTBRLV696dIouiHGpIuvQAm9hBpNLUL+onp4
sfLYO1X4u/lCYc/2UzG7w7ZFP9ivDEgpmHwaOPrTGSkWOPcZXrdhZaXuZF4LglV+6VoiHLM6e3Kw
sxN5Pw6uN61KI02wY5pj7snID8hXhBLWMGX5jCQRbt6Ot3qIxNnY/sUlhMcvQ0tvSRQIlaXVKndR
lqwz4bgAtB0Rg6ummmZvE1wQGDAZN8I6h0V9WdWIkLoba0Ymclvlgf9RdZVEns9s0GwXdwrFK5db
pU7TkhNbQh4xFoVkMg3OsMm3kEJ42XLyc6iYcmWNQ2ftqpphcNOJmsO7RM65Ftj643WIchHnMNfi
ekrVcANUHvJO1Yx0uybHonrJMZ/kGSUVNePgAjVqwzRrPiO/7+JnRKNJS+5Lh+KkMzWZQgpiC19/
3jeYbvEOJnf0ZVYPKIgGrLCsgWpNTEf4yx17lR8DkwyfepqT614NPlE+lfZuKWPznJ856UcIoxNE
KqsKYqPfXOZ19oEkx3PYDLM/EhYwXgxkc+zf+4JCAO5zqwIDdfq2vdc5xnk+rMQxpvwpbbcqrd2H
6OKCZdgWrt6yvlIH0rWoMjAvJUbco6tAFTeI2NxcLEfHSaPyAFXRgBu6obQLODytW7buMkj3TExY
GqQ/P/oVwajvc4z5axhCpe9m4yblMYmSpvwaLQD/Fe4JeH0DRd0ekOYG10jZO0ix2sHWEIKogQBF
IS+9RjV4D/HPTNM4PWk/PjE8r02AcWQlZ29+AgZ375u+mT5SCNC3ybLs8kWG9XAcaPjFh8UGDDhT
lZopICi+7TievwQcTrTqlr59zPlXXVAR2N9NnuBOZBdLxY/WBJEjV/SyKN7PjD95gDKrdAhR2hkP
0T5zEvQtmcf0ZlYjjARIxtaOKQxKEO2Sd+wW4hQvvp2aPWdGk5w4SoS3ThAx+1sHHSG3ppDLB5qi
YdnQx6zUKc+BINeu20znWnN/bXMnj2tyqRwjH/2iTpqTKqP+J3U0aEA1gSovF0drSpRCOt1wIjJv
BSmX865JNLBz07Ktk7aBzmKL2irR74lVceb2ImvCY9aO9n0yk7l4sHl54lU858ON1Ydzvw6JXmDJ
8Fom/7Zu+mHNXo91FE5gxLpJKWqJ1t+UX3ZC3OBKh7nXbWVJPxV53jG+MP6SCPjL8eOrDtHXWwCh
ASmQJsSPu12QhJuYrJR0neXZdGcoD3i19Ly0T53kMeFR5bVHFVrp/pkFPutfAx9pOhbYpXu2iOl5
Beq5ePfrxNxFcc5fA03aX5HMUYs1Dn0UOmHZeY9hoskgGNNs4VZguUcPifFArcNMqNvQ7hoM4BNq
3wHeIDXtlRtIhVLDjrs7GQV+s7PJqHilhNL/ydctvYMbLYKFvcW3uhNNPvkHJLbZyY6SyKxl69mA
ZoADZEJ1qH3XC63zEOCsveo6LCbW4cEo/rOz78/qXJt5vDJxXLenMY0CGDRFTMwaEEkBjYA8YIHl
fwNEBEdvdvgAcAkN9E2laywgPS6uXCzjhgmW6I5kdnjl5iGO3E3eJgh0+yZGAgCUysha6WZBK0BU
mr2d8APtUVvU/tbCysdQAMonNhgsaaFbShczuTSOuK/bCCc256TZ4n1NrHXfo1FYp+2yOPiIVNYc
xtHnkMkKE2e/NLtVR+aO7dD+MI/VWzIvoTmg7XP9lejq+Cn1h/h5wAQPd0n3o0edQNn8BKri+1JJ
3r61hRCwQ5hKghU+ouYKWh5WoGtmMrgcOSVqj7ew/pX3ZFUT5qHmaNWnJb6PCKfovOvNMN4vLl8m
pG/MkpeAWb76vqQBHPOYHfMul+ol8vktTnQWO2PBCScuCcekzxWIkyzvpLAIV6e0CMghKBnp2z2r
e/Y4txz0a3KpYSpZVYZkG+DnH3dFSfLKSqWEwW1kEkaPvRaZfWsb7R+RBPQpXYJOvCOEOS8OM62p
6RnlHVdbi5xVnEJybc0K+qzDpBGSH4gyyd9DSTbNlU3Amr1WzWCe2tENn2yc1O6u4e25ON+Nte+r
tI73PKOX8763Gs7rvsp3ULs9EqLJCV5bX6M1bCcLFdPg8mKGvePux7pHtFGkjlb7wbS9vxnxle4u
nC1mFzyoF5jSBQ/F5Siq3dSN6sFqDMqP1C27YhMi2H+bie8KNgWC4Qfk6FBOEbZj9Oj0NDarvnI8
TSpKgpB5ahqMPRZ0CYItxPI/VelzIC/SRe0WI8D8xGg0Ec52kRUmtV1nq45Mts+BK/Z5MgupA0iR
nPp25ANv7AUnxZYYDSvmw4v2MGOess6AtdJfT/jRR0S6uXeMsKr2m6JMgE45Q8ZwhY/t/5/GtUrv
dOYAgdbwVCsb1jE6j3Nfil1Pxnp4ScqR7lcbuOpG1V0zQsyTo4N6Lmsre4WPORDrNAr7e37BoYDW
KM1HSCXwjwppT3AKZJSJgx2KOWSAdpzySk794vPeec47Rq/ghQs/t7c92k/23tQOP+zGsh+JCWAP
bs0I4qHR+DZYGD/Dul2ctSZYpj8tEfnne+Ds8Kvyqyo52lLEBKADx1vrUfbVsq3pI5quiJ+Q6Yb5
iolYm6F5XZrITVaNpQxWZiuxkbIoj+k9R40xHG1f07zQh4WedtJgJ9hUMTj/1vfI9yB0b5EMVXFk
BY9kNmDD8GN0uLsFkBF4z5vcow0YXEHJuESweQQqnnoVsyGTPEbiwTS1AAaOcBWHCdLF+6yeMhdm
ugfxThAMn6XC4k4orENUXAZ3RHqfY00/yVqJnqVPB8gBX5nzAW1EOifT2kgWZ+842xkUzl77qm0N
jJeHjTgfcpLnEhwz3OpioHvKGy5Z1EiImf8ClN/liiDg8tvF6GVOgceots40Q8CWzq/gEuWX4Njk
5QpZ/0ki6Z+ZvfiVDHWNy8adAzt7E7XfTsjXKqJR4mTRdzKkEHI/MRTzmIMQ6AeCOg2o5eKCKuSc
DT+sAvX5AaFsS6ikDoAWKSMpUWSXjh/hOg4EP/po81XfFg0kxZERpXCO7FVTfkK+QxlpDAxH/qhX
JAqHryJCAXs2ROCia+50ToxlOQdFX+Ia0UuhbjDRduUNULT/FtSQc08WeTBqO4Pg8YEWAi8iLpYK
k5QssmXv41UFNevTuP4IEUCeNDau+QrBm1j2csRBvB9U0wy3MKvRbW/8/EOUXZs+IAdHwcgzOANW
4jlmqaglrSaiH7zgXQL+Zye8c2m2aXXMbJHzAxqsng6isLo1nXVKnEi85DPlnYe8n7InYTrCDgZj
RgwFeYxjSKm0OPPFDHdha0y65SIy+iNrmX62rZUu9b730vkaZTkR5LPd+D+SHKEhReM9r23ctAli
2CCebsuLzhIsSj0Igqow/joy29Xg/iPkC1TCQxn7yDBwFOT9VR7KKdgJS5f7RbAQ4dYVNeEU/Bpn
266Gek0yWuhvh8wd1G4gUBXlvkdqPwaMrC+Po1TNGxGgFWSF5EI6lBNp7NuxZc85ZMRDbOcs7Mxt
6HXlDy9d8ldFeCArkR3NT/OSZebKmRDWbRlwlLONHZTMm3ha4mjTqRk9ZkI0E+9GjGoLjNmGM2Iv
hOmflIOgUJfxOiFIaDlPRAn1exPGubvm+8sHXL7xxMNqmvKhsLLRekZoTN9umFHbdhXQiBlt0SEz
QWM9Ymeyx7EsDqx0eXPdWnV7JyZZDduhG4cUvUKWeFubDMwfORqtdBe0YdfvoVmSEwl27F9T5aD3
gC7R3IaLlQ3bPqyrKylN5ZIoEyzFvo0mh7fYQ8/LGmLp/mcXTuiwKo80QMzoodovCBuTFeuFw3q5
2FoSA5l35nXiYkL4YVudXmEVKuHRQOcn/FZupgnACPpqhbhVTndMhk61Jh0SSFflxjs5GVLv49AY
egIrfgsAA0Sw1RWa0HHcLuiZrnM1xN7t2OVhfj1O6QQtnbfTHiFp+jlaViBo8sr40WxncY7gaMQ+
OX55ecFby/suk6GebmCBg2bXXso6T5OFJxAaYcQODslGZZ09pYZIrNYVL5bxejCRxe+YAYIZ2IcE
nQwDqZ8qfAuevrjVLJqKVFcKkgMXeEkwOCe2b9sqjEcSy/zA21akfXMkdMxfO7sCPSK7iIi+RVrj
J7oN7zs3DU5spTMMyNKY+RoHXPLJKFLpiwG+24TjhBLwcpZvWIIm+Nlkih9Mk4H0IuMAGxSNkBl0
W9l8kVyWfmRLCZUUMfntAyCB5ArfGFUOBh1aTztHV/SP6WhY87pERvd5bZtPfDrk19R45KdtbrcU
vyZ6AeOwlU0fQwDuGZLqQOXfVnFocBFhdHhJdG3UKYpN/7KUy/JInAZJDMzlX9imDIdPQLsxcQxt
eJAtOi5ie5b5SeS1d5E1zGgDfZ6u+1Ym2SG1/PiOBQoqyu+w0J8Kr2VjuuSPmTVBYQQquI1tZSvV
DXZwpEi7+ezrEbOk02CwJ5S2xsWkACPmg8CXUL1UBUm0u0tV2E8vn7r+VPLu7vEtR9156sr8G2yx
FcjMKEPzEGx0BJHiRvkOB3xTYHpofnl/Y0bwQWlZb4mnM3SPykjvwyyMaY3S4CKnKcsKG/pvcUBw
PTwL6Geq/IbUsri4Ia6Go9gMOQEMvgT83dQFy+NlnR2ikxJQjFvhLIHZiiYkuNYrcdStXIJlUWri
c+9uDG/au9uE3WcdmOiKCCCBvnnsUIa0VU0Hi+nYcZjy/XzZLiqx7wmDRgTVhEV1j04CsrvlZz60
hIJB5bMtvguU8PkGQS/pzmTIksG+RJWdb61c+t/8WI29LgniTo5uOjmANxWBiOvIK3LvzFXXx3uS
idxkj5+Sn4D/y+GgsrLgZvJk0F5FiKMvLU5zxCPYluo1YUZpDrEgy9ouS+vLE1G+HJayT53dlPWL
ufhq9D3aV1BZviP9VTYuyKSXd8u31gTuXRPk0shdMojuF2n2yRebzXSTInK8d0eDAbAs7OolV7Z8
5tALb9Jedz9CHJP9NrZChVleu/i2Ruc1ZpB88ZZlHClKj8mwLdSS0WdOGPYxR9+ENi4VLte5AETc
5Cwb+NuVQv/fVT3ZzJEbebcFgnuLIzTrf7E5w2MWY2r/TFFrvg+9DN5ENVAbYWfEHrF2x95j4fRI
pAwVvlxTuT+eScry5boAojDiDXJMR0djYjVuNSiYu86wMTc7QC/rcYnS5d0RTdNsqKf23gDMecwp
KmJdIoK2uZtJNCDMgOgWSHCESbduDCS+YohxGJVKO72xapSZq7CLzbgNLb8ASIMV2rRNqnqodbgI
hKvO+OXOWXFHt2+E3pkrjMyqyG2R0EX0La+9YJyyK1I5xXM3MBdYQxEVawwYIJlCwbiNXlBa6yiU
oX+jltAmf7P1xJuP4+EeHU+SrHOEqXSRlvTUk4oV9Qe4EQz9ZW2pVwpVA3tjMQPuwDZJJeqLgdgR
ip+mZFdy46EgQJW3xifVZFvcYcCaniaU7QHhvcA1R64IPrSqh8OeLqRECd2L6aLAaTQujt3tEwQG
l2yAtmDxSmGDV60HS0giRae7E0Ko8ZnyCbd77+RMtCNCHcvZF/ZE3VIEHinRiVe+ful9QrRQN/PZ
943fXkJ0Nf+iuW66zzglSgcKb7SrE7OUucrGziZqYxqrr9m3xJUDWgOoD1V+LXOn6ndqDtFY57yw
8grUcMk2nqxCTl3JjX1jz4gntotOLb2ril69shvQ0iYaghdXUEzcpem8EOZXZ01HbAwT4LjTamHs
jiRVXxeWOU433oi3YeNmzoXwtbzoefbn4rsrmdK/PZt5b0cmqd2fdU3UzYq4P4Lyhxo+ceVmi/G3
JV2SI2wDIMoqSV3veUwqA/OgHFD+DJid1HlQns/ZX/RETmPeUsGL7XVYkUtWe7TQO/6XRu13buZW
fF8kRvHKHtgJOH3AIVY9OYMX9xHifcJh5/DR1vGQ342W6pNz2lY+lj7s/LyODfbX2pgMg1QTd3tN
CyzRom5YsH9ay/KRAu4Qg2cae2div3MBd5SLUrAjUvk6qknUWdHd3haHMfDAtnCmiWYVdZb3mBIc
/Nn5pCMT5hKOt3nYRPHaky0nbJTy/u68BNHCrmi82VvNsjI35O7C5FsktZAkO4lXv5XtR0cWOdoa
hzF0r/xBfGW0GhU33LbmBlsTzd1tJOx+azWRQDJdYFXkD4gzkFDyuk9q7LInglBgpgjPa54rt6a1
E2PQ8IusrtqsBvoavxrXiGhDAAW8Btln6q4r/ITpgNOWVLvazb5DXkFygJ0hg39yR/9qZADGrZT0
wS9NmO1A8hQpOquCVTBYkcfEIVAWYhzx3jc460II2NNSM26wek0iX5HS43/6LWLvNmuaaO0UEbeH
kU1wjQ4dqwuapPAVdXlycIhPp5Rcj5iSM49o7i2/B+IQoss7pDuTCi6EW4LuwpZ1Xt4KXTm/DOqA
6hgSHalJK2/FJ/UellzPcSkxj5Z+l+0FuvUbV02624dOtAzrooHl3M4U6og9+rv5xldTj4Fliu1p
o3Ov+lnEcfoWIWl8dv1wIvJtaniZPsM8EXpPClTfrnwtYoHspu/vU0ojokPW5Hl6RPXATI3crjsq
19jESSEkf53KVL0q8vWZX4ZhQgCjB/Km7WX4mWrJtL50LTq+wmXlRBrpPS3KDYA1CejCkOjBTEHJ
dHlyCzjuPVthgSvYyt3iUu4J2t2TZeCjmtCNj7IY3OkyBhh06Y9et3AoVhWeO3jPdmh3/lB6b31c
+RjNnUU++QvSQmoTYrHNYKzRbJCy4cBCu2ynvEOJR/IolosNwuQA+2WFUxBoI6wtmFaBhs0dCL9d
xZqjdZMAhG1Hkpp6Ths4+/UQIP++QRHSkVwGJ0TGtcAO4aRrPiust6If8+IpJnMkIvB6goZERRkO
W5J3cSBEfj6hgonUrA9cyGm8AQ5xi4OU6Oq2lTPIDw96vbwiz5/hWjfWJdaqM0SuZy59EDxnlvxh
N7H/FMmOs4vN5NZL2uqX1PZSIFjC7LaRAcqODRoeRlX8jOZqojflRc86/ehNY5W4/ZX7rNt5IDMD
JzYQRVzZP0iiLx4K1Ozl1nYc+K9a+FTohMDw3yVn6ozmzSSKOMWhAnUnBJtSjUBNz3ropx/1gtzd
UlmOCLldhnOTTqDM0hUpabgovJ8LlHjOeaKFAGcYs9UlWACj1Z5KpubOHhwejBFR3dNcSUN1oeHb
QTWEgZmYxhFFFenimDB8tJzWDokRyVIdhYiPBNDFzrvnt6DmI9VfNwmn9y/Xjp1552fEU19b+EtA
i+dQZRyrZLyDBGqp7twiwYDQY+GotwuNtv0qS2Y5b2JEmEdukr4gktSgnW4t13votddzgxVcShUu
0n6VOrWVM0f6zckf0jDcZGUSMJyQESO3wdQN70swyxc7mUtn08LLBmsx1IrHOabQjqzcdAY/LrHV
SIRH+jx7QgrAlTDq3pIRA/cVc8p8wsHsdLtGgurHHAWY7CHwSQTH0GvuUH+ymsLgJs/DGHCMhZcq
9A2EkAKaj8A6NqxS+Q+LxI96TWjlHOwoDst/lEnrT8TPWNPpj5qFhC0InikoPG4XYYjqGJqaGPM/
6iQcx7osqKFRUourhhKRD2knGRCwFrAnQ4Q7gXDuWv6KO2ynGNEQsJFUMMYPlQenQ6VLBsxXalIa
gF9Eh9SlJxnwHXC8V3d1k5T9NWS2w+xumjh6svtJLBsnXdwjbqNU47Wpk3L1RzhKOZfMdBvUNdkZ
ZiEkOZzHO9/9YVcgFRXA4CYJIv8Tyq57LmWWXgYnhFgCb/LrH8uCnVEMEv+v3zoR46xArmihbwUD
qbS/+wP7ZBeKICq2xncSuRZcmieR08BzyFAxz/+mE+ovyoycS60a/5VAEFVxKRz6H71YtoiJd5FV
t0aVNJM15SFz2U1jN8nD1MfF1YLK7n2O8vmoAAw2//kf/+v//p9f0/+Ov8zdfzcJ/UfZ6zuTgnj9
13/+RfWX40KBM8S7rgjt37oOR2aZgDOOlQd/B+IlQmmB8cLz33/KX3UmEZbnImtEYxKq3yoA42xu
6Atia7IcOFZyGL+tvmtu2C+m099/0qVA6099SZwT6M5dIdl5PL7QP3+ZY5bEhlQtf502Vnoel97Z
c4mOa9eiGcLT8mfjj0ScU7Fxbr3+199/+OXP+O3DL7+hHbjUvvqQ03/+8DoZ4hwnPu0RZZMdK5HS
V0lYx66NOzyC7pCQwpMX27//0H/5buH94P74OIGkzgl/+wWXuRq7xNM+CVV99SIk0dhlVVu3BOKn
/7RTkT8s9FypJAk/lJf99jNCl00dDQdYzKqq3ZVBWG4wq3abKaJS6Z/+Va4NlmJ7gUs2oS9+a/hy
I2eoSMEnbjLwH5swK64nWX+7etA3//yD2CFdKultvkbxWyNbYfse0ibyAkjKpcsVJODW4VTdwYLj
z/z7z/qX9jf+GFdRAhnSsqcw6/75+cBjS+WKDt11QN4oadKzs8qlgahAJ7yiEmP4py/35fPCy8/F
ueLglvvz52VVFxN1xuc16PH3pD5aW7df9P0//qvo9XRCyAkBpOH+9lPpOl64zRWDJl1k68hk4Q7L
KNm4nSD+RI7+499/3r8+8IRrB7h7QyeACfr9FbctnLBaoMIrRE8JvedD59YEFLmjWl7+/qP+4gfD
X+l4PO8B36H72w82XCABnVI4sZSF/5xVPURDULnfHRGFexSryT89JwOXAnTUfMACvGDO5U//H1eB
RSMAFyQ6Oos43sMSGyZxlFRrbu9/18b4F98ijwX9dYQ0ufhjfvvVSDnoLtYFImdIAj1Q6cIbACqz
xr3Wr//+W/zrjyKL9vI/IU/+n/8qJ8Kbgovo8i679cpyUnGMkBA2Vub+mwPqr34vzgzOQsS2nP6/
/V6Vg8xwSvhTGpQMeHRZrMd4yvbJ/+PsPHblxpUw/EQClCltu9XhJM/x2B6HjTD2tZVz1tPfj15Z
aqGFM14NbGDYpMhiseoP1oDm2lzF5/8wM7qlpm1bLku5ir24fQxp77IVc1yQL+NgBJ6JYdilbeJf
/2Ek3TUQG3FUwYW9XENo/rjnCKjhSU1Pfu4C/1QX+NTHY1D/l0kZECpVltC2jNVQvhPVkR+NJtQd
Cnb8V/Aa+yL3cDAJdywjb29r/J0R9qSfBkQRT9vlrACTA7vxERVGDScHzjygm3MOyMddidkufw11
DWqv1RW6H6ZZdU/wlvz+v2xPR3VcU3Mcw1mbtRc82vN6ROlB95UKFyT45hQp66vqDPFOQP79/1pm
CDCYVWwsbJWur66t0hM1yNqCRphxzOc8/KLUdG4O7Yi5UQnY7C81TJPXqK7NJ5pizTNOeOpfXLnz
iRa78wAYR/yckrL/CTA7d3jXg86iq59c40ijqKtAgNm5sOTJvPdzV99HUQCqJrZjHBP6FEEe0nn1
R8wPsLo4IdiuHrOpjVAbRirk/nb/nXfeG1lf7gy0USC5DIzcIN8I0AFtucz5y6Zgdqw0u39yJRSA
4sAvvzbqZzXKwmvV+Tu/YitwEfz5XrYMXM4qHEMfMmMDfA9cP9Ql/QiV8QbA/wMy4dXOUPJQ3cwX
CQVOOEBg214dOkotcQd5zzz67TcLqOaFZkxOOxcl2RIZofuruzWYIV1FQXhAgNBXOY9bJq0pFXBp
N+aBdiw0s3xWRFxfrGFMqcGb8M525qdtraVDpYCMRLeFvvYydmFZk0VgwImES4O6L24EYLD98kGQ
rj9M+H0BQtHtM4KBw2vJTUFnC1eAEyWR+JOiu/bTBO678mDQqOeKIvnl/prIq2H1AaAVawioONT4
uEKWGy6Xy18gogUuDmqlU4G4N2m5ne6PsrEKXEsuCS0XlK6qq23tzyNdV4QPjs2kIqprIpEiLP0A
+3463x9pI7QSvjUudp0VN+zV3k0HowdvR+5HV6h+mMPcfyjp6hwpo8jWg51f+kYLUYN0lWe8Q+q3
B1USamIdPtoEiBv79RHuZzSE1tFVCuV9a6uwK9SpLJ4hXadf7k91Yztb+BubvBTYWHgQLz/daAp4
EiFjxXHYPXUgkw819TmKd+iP8O7K9xztN76izc3IJ8Se26KLtxwQGx3kPC1K+SDWmsdqSFD/K1vn
udYdd+czyv/ValsylKvppDW8nNf+zfj0NFgD+TwZUkHrJ22iDpHSKEQGHFu102Cq+gveWMpOhNg4
DTa4Jce2wNpYlib//Y9ENM3HCm9bdPYsgfcQ6luR54el/fzmD0czAjFyjq8j0BpdjmIrCMnDLSW/
nX31g1mVMa0CQMdXKJWJe0DrttJ34tDmp3NtHpRc95pwVhOzjFYj/LFX1CBoq5OCotgLsiZW7EXw
yt/+UmEB+Xq2Y+sGye9yfi1vJlAEOWqFPB8AF5HiCHy6T3UJrPP+Um7Ni6DluLqJDawwVvNK0NAu
AB9bR9hmFu5CSA8rKd60HXhD7/5QW3ez3Py8G6jmQPRcTQuivmp3HdPC4UkEx9IpegtkgCiuKM+o
yCqn8J/Swc0BLgVm9D8wUNCuZ9To504jL7//c7ZmbnON0S8nnlrW6jJrUiyhBP2rI2a74tpBfzqP
bvOpG2DE/oeRXBcxLCA9XBQyDv1xKHi44U7KLyBR1HETgBuGzpEO3hU7vJ013jr2Qj7NsFSj1eus
7olmrEFlNSAoSmC+D4gx0ljDusqrads8ohqtPMBLdK7357cRR0lASEq5iLk2dGM5P7dElJWOXHM0
XLdEBATkRRba2tfJzK5ZVuk7YXtzjnSMhEl2hZjl6sMVEBwcfUK0yY+K7r2IzPiIAc98RU4jeYYi
iN8EQoVvfyEStg2JptLI6OzVHGf054DUodueAk/VTsVoZkADW6G/cxn7uxWF0df7q7o1TUc47E12
qE20W64qMmimPyLicbQnq/k0zqiM1wUI1hg70n+G0Emfu0GZ/nd/0K1DQUkZOVGXl5xprcKBWuei
MgdkEiDDjF4xKdPRThXYATSIL28eipIn5RgKgrL+s1pR3LUlzYy2AdxfzQspVD5TUU7OaeX3O5fh
xqyokEN0UgXPRdKb5VJ2EJigZTXIxLqqek4AU9IGSW20r51fb58UN67qkDpRiFFXH21Ufb9JSo1J
kZg+UsOKUVOZYueKCa+e7sSVjVRNpkq6DWNOZV6reOqIKk9ixG3BudTuNVUc5WxkrXokRafdCTv9
1ejBKpTcidggiOT7/blubFAhVBtACY0ym6LQclWdOu+sQBjNMVCt4YMDsBBeofa9GTvEqYrCf6qm
XNmpum6NSb2AKjl1LsNZh9Kk8yEdJ7QVE4ysLpHuil+NArUzorWPjAkmlVk8NH/dn+hGfCN4IwJj
GIaq8phYThQBZKT7wWkfexeJugKtiL9sOtNnVCFRNuFVufNdf6/cKnnjdmSjOobFYRSrKO6mw0Sr
tEFerUuS71aYiR8y1n9XBcROGFQ1Ku1aOIYQmWZYHyC5go8ZVUj7zbeJJWyX1MIg3cJffHVuYHMg
4hRRLFVtRX+PdWL6i7YEPqiQD54QTLDEYYJmY+7czLfrbbGxeMBwKTOwkMf5j/vSRmU4crBWwsUQ
3zHQeZOHHWXyCKHlJxsx2pnl5nCaI/tMruZyey6HQ7hQg8AEwEkqAX4Ew2M+1Cns+FEZoWaHBWJz
b91PfFibz6FDhdeY43JAx5baxMXQQAJSaE3GHNoPc2faD7HlD9hoFu3ODGUgWO4nyt0aYwouFPLX
1Y2pZXqP6xPO1DNwZS8ySjQ7qT8e5jAcvTBU/Ad0+ZNH3w72qsUbIxNSoXQaRApsveR5/uNTUqkt
6CdxXrH3AN5Uj/gNJuQ/QivL/9lhVf0vbhusBKAa7Ryi25hPW4F70+GJQMls/QAyERma6sri+kTK
9EQPWjzUhqM/I/lT7PQONzYQpVzNoDxHTZdouJqkr8dlaJpgHUrkG+txmk/QrEE7z+WHwsfU+/72
2ZwZn5ECE/A601rdMUkmQmWOwJ5Aec7PBfkkOH9fOaOis3fDbH0+jUqPa7v0n1Sx2qmxPkLyyKSU
zAwXsK8VpGHyfEDZytEvjUgRqSAceBPp7M4ZkaFluWVJtxjTcckqWdLVlk2GCZeirG4hgVBpUnAs
OkeUQHYOxu2X4zlCIZmNScC5OYm9hj5Jq43tsWli5HWgBXgI0pRnVDtRH8IlZmdTbjyBGFC+1ehB
6STLq/NQqyWCya3R0n6qTIx7Q/MUCKuHLA6X5qKWDUwBW82uZVW0sEwDA2GPoXpRkVX7dH8X3X5a
GwU/gDg6nWduj9UuAnEdwL/j046DlaO5WIvifaok4htKQfbntoWLeY1HA51s8NuAK++PvrHwLo9N
Uj/+wNdYhXhX2CPM3IrGfjN/CxBApvGCzfQElYnwd74/2G2eRPDRaNNyXCyDnGB5PnHbKZFExJ9C
BdJ9xZILmR0xD1c/wzSXwpp4KIIMOcmubeOTBRTh7fVgwdlhfH6FjST76hipVo2zV553xwIlizOk
d+1vtUoND+WhZidBuj03DEVGBouUi5sJL+faSeZBYgG40ccc0nEVtpeIfufOPt4YhfSLZ6bMC2hK
rD4flkIw2pEdP+oOZN0J/59HFAX70/3vtjUKNUg5G3gt7JflXFDNrwUUh/4oSiN98SHmHmonm3ZG
kb91GWmETtbAH952lMxWaWyPZhmUlaE/DoE9oUwTu6jU+A/C6fvL/fncHjnOG+VzVUOjmq76+tuE
DqY0tlSOgbgLTdSZ1LOBpvSLplOrh60QtQ9prMUw5VFnvz/21ixtkEJM1bJpcK6O+5iIAWXt3+gp
QzzSBZ9PxYAgpQWi6r8MJbEK7u+Ptu4DIv7Sd6LTB3R4KlhRCdwxSO/xKzKHew0JuWLrbyeYkcSv
qChJy1n/kV44Pu5U2gS5sjJm4wNCd+XnUrH1z7oCnPfQt47rZUVe7HTbt/YlQdzgMalRN1t/R3R6
xjENzP44gpp8wlGp9LTBtXbO2NYXw9mOGqCEEdC/Xc5tmHCEVk202SEYIgg6G/03LCHqIyZ+by9Q
MRWekUQN+qlUA5dDaToEZTDVoJ0EXiWxM1iHQfqD0vw0/8usqKNI7ACNb2t12vS6wQ2oN/pj5TfT
ZXaRxA4tV5zTfvx+f8dvfSX6b9wuElVFT3o5Kbs1MndOsdmArIm+lD2Gp9wB2H9/lK2vxD1qWFBp
kcO0VjGqNHzKfjFUy8rBLwQ5fjSga6u6zm3R79yZN0MxCXJoHr+4ewEsWaVEMwJLjd1h6qpavbjg
izJdq6EbPQXS0emNs5JDsXI2BVLyWnN1YSk4eEMjQufIiJDjkh5szVe3NyGexjh0FDsTuznFJOik
stgJ0TPgTpH//scp7mhc8/lLvC+1Fr0v0X7BJlG7pFmi/0Ri1SkQfbKqnY14sz1Wg672vIX+TRaE
I9okkamTYE7teYqG/vrmhaRl5zI5A6yMusYcdbVrzQXKCLJ9ZjzgZjRhh4R1W12hM3B/qJvbRU4I
jCR9WZYRZMRyFX1QJJExJtKDMx1xYUPF1TQQ3AGnoFzKXre/kXAlH0bR7By0m/RqNfBqsyDfAm7e
DOdjC0vnzDsPtaLIgoupzXH5iLB66CHaBcUen+FnOsjZzhHc3D6Ef446/RLq0MuJo6c3t7WLq4ka
4jd1iFQULL0gTPNnHw2AGA5GhQjIhJDFw/0V35w4jXd0pmiXkVouBybBqjQM2TklE0wOBD6qf3Uc
hy5wXYTnihZnX/gV6ENgcoBxXLlTkt6aN21xCoBcfWC/Vus+lIqr5X4h5w1W/0iFqsmeu5b32Y+5
z5XXPmxihRhe1D/uz3vj6PBa4qnLirsGiLrlvNuxB1SR4rEMj3CE8K11AOF7JZ4/vH0c0kyDBJNk
wlr33Lgq9Iqy4ny0qTpJGx2W+SkMoajsfMitCRFWqVFw+HBdXE0oamdhpn6iSiFkHFsLTBfmpt9r
yW7Eb/HnKKsDGiYIs6Pxgc5Gizj8UMLNsGfESVLEwneC29ZQpOf0RuBh0piRO/ePiIqCVJX1oQ7O
xi70r6Eyae/1TtDlAkLk3f9IG7tQkMtiVW/LdvMaOoc7juPmqa8e0XpDYg+hSqTAh+khFs344PeV
6/Uosu98sI1YR66CyI1MjcCFrLIIVYRCwVlLQ1wuq39QY/kXGcT53UB0eILTknvWLA3lXIGS/P3p
bq2sLWtZlA2o86+3Cg53QZsl7JIus6cLDHTcF2MIfTraOjsfcWtXkrGDdKMEYt/gY116PHUAnwde
UlNcWorQqJTM+untE6I2CGpPQFR01h3DcKidbqqxbkM+qjq7s6ge2qowr/gBG28tXIFAlFUPCeUU
vIVXgdodsYjD1ks/1rLiUITddG4lAxL24l7Fc+szUdKhXk+WbvF2XB4AGjRlMCnMKlS68qEIh+CK
4DnqPWk171w/m0NxBVI8pP5HU2I5VBKBzc9Eqh8bPDAfoCyYDyVuKY822yTf2X1bh40vRUDUSc7o
Zi3HwiUhblubFTSM+mcCIfEatfDiEtxwvRZzCIyq5+Jyf4PIa2TxxvqNG6W2SbCnerJGCJRA24N8
JNpPruwtaVUSe1M1ZDkseTwXEZzOd+Adt/2P30OC/rE0YgqM2OU0ydWNfAiBCSYoI6NJR42BaOac
o9BCaA4CoXYeIxzkIWL1OKWUkYaQwuhqO192K8owbd7r4LvoxKyiaCI0LKHCCKBb7OivCt4rKogM
e7hQNxt+5EVrwVFCgb5vamMP93Y7NqeesIpnHzV7ikbLJSiVwB77yceZq4grrzPNMUES76C7Z0hI
jVeZ4XBqs0bZiQa3MYdhLY1tbErw1fppCyOfApa8zrFRN09iiv2XBJm76/0tdXtk5ADAunk7cz+o
68klzjzhGTcCmvWtB8MI8M1Cz+U8ltXnN48kTAKAfEWTo61TCCzQqcaNQoeGaOgnN5nDy+C41UWb
B3tnUrdnk7a5ROg6NtCLGzRZYEeWkjcRGHwXBXUjLxAKVxV0p3LHP4N8VQ4Cte+dgHB7OOkyA77g
hcvzkzbHcpt0ArZ2Z4HWg5gZXc0KG9saR7nr2EKtbSIAw29dT1lAoiLBy5CG0no98z5JGqym0MEK
5w4y71gTGAoeHs8ZaJqdzSjP1zLyLAeT2+iPLEbYFWVv8zcMKjM8uh75uecWPFC1Nzx1tgaseWHn
i8JoThTN+7eHIR2kF5IJIM1ljrOKtoVqtVZAl5P+eixesC3sj0pofskVC3eiEq1T1Eixix3RLa1q
HI4t+mw7v+H2+9pcmNCnJJeEKCA33R9LUESuE7aqNnlTrbiPyjAFlykV/jXJqhkdoWkvm7s9mYxH
xxnSCgNSeFmOlyLZiNCPO+Gco7svlJdHzM9CwwvMbq/GcBvhhEqk0TXd5m0M7WI5FJox44wixuBZ
Zd3jJdA37afIRaM9B0QIVYE2N5L6qKMFuK/v7KzbZWVsPio4ZpOCyppQlU4a+qljMXgO1uAvA3yZ
a04JFnUrvbmEqtbtJMm3yypTRlq+pD8OsEVjOVccckbFjsTg1UZFBHfj8YBoBsamav3l/gH93ddc
Hhoh4ayuLttnsq+1HKrDKAeN93DyRESPhzoeEKJDbWKNCrrP6P7pUcZ6tdHT+QsM7oQTkJai7IBI
D2JEDoa6h3Lyo4/3f9TtrSJ0orBKvizvszXwD4moTgU0jFaKr2IyiGhPeDSGfPp1f5jbeEGuB6EG
Yip1gJtgCCscly3NREMhaNAJgsyuHsH5VNFFw2cUOJoBlAFelOMhz9kah2xCHe/+T9j40FRe5OjU
6JB8kJv+j/Nquj5asYnDprbU5Jk8ob2qtaU+Ao83dt5AG3sYvJ1sJMrAD853OVQTG6QijTZ4iO3l
f8WtGpwwCwjVY9g0SD0LY+h2LpuNvIw6Me8tAwCcfO6tZhf2bEQVcRI0jwYlP3a6BkMa9ZxHA5Lq
sW81mOrGFF3gBTvvmrkOXoNZ22N4bn1liKu0hByA23CA1vNGLVDXihFPIU17nnQDb5gIO+w8m1Em
xAEWTUtd8dIURj/pTLezlzfClg6jg6YpODIAHHKv//mF08YPE4KHp2kJGWii0ThOeojQTmyNKCOC
iE9hqR2Hsoh3+g5bm4sXGsB4qvS8C1fL39pWjKhoPXpBn5XfSwwKL8iQhwezUoc33zvyocZWhgBK
PWTNYAm0zmn1eRjRQknQy8Aw+TqMtnFGzyZC2kZvL28/NyCMaNPStdRIoJarqnVVKQrQ4x76JRbh
SW9xlMuKZ9UK4p2htoKRLIvIlAlQ13oTt52KT2QEujExSr14CHMHTSV8z/AZuD8nGWlXkZjqBNc2
BFfotGt+q0invgwKLriiMpwnvFCtk1+gNVR07fyhtdC4RlPL3bnZNvYI97asxEjwhK6tbhrETMUQ
JKjm2UE54BmGNZBH9xRPoLpB4WsnIvyGvq3nSEMdXBGUEUk2WH63CahxlqsTDs3gjQcNjfPcxd9v
zlVxnqtem0+DH7UFMsvZ9B0FBgs9eTRVkfatpObMUKliOLRqjOZngonFOxDZ7XTJJgQ4zkOHfPyM
sMa3ThX4yaLPxjfCJcae3ytaoPgHqw5652SXWL8/xnpUvDDxIEWIWX8zQZS9YpDukB250Br0VcEp
D4s6FVaH8h7Slx/UYngMBjQVscwSj6mJc8L9rbPxFeG+8eIEFmtRL5H//keQSToOZQjJ1qszff5h
ocX3WKBG8BWd7z1g89ZQMOahhwIcgCuyGooCU1opeWd6epeX79GByZ5a1cqvtDaDf+/PauNAyPYV
RRmb3OQmme2aEGRqx1Bl141P5NaOp7Vz+BintOUgWerPOl5HO0Fz45okt6S7yUrSODNXX86Y9Vr4
6I55GQrN7yMRUd7KycHqASx82+6BCbfm+OdwqwORp/JZTbHem7G3cq+tE6Cqps54Ix7chluqpy+K
8YxZqqf7i7v1HdHBRCCAFyjF0dXBj9BHRVOQ8u4wjerXhILNl0oNqk9pks2v94fauALpsvBAMEFO
AeFZzbHRkDgBz6x51TSrJB0V3t2d8QtPHTy7RkU/Fvi9/EIHd3p7RGVgAUaTj6lBw1keCwuCiNP7
jeYlrUB0Z9CVj0CkfkEe6d+NLQBKe9LynXXd2D8uxR9qvXTbiXGryQ5OiT6yYMzerx0uCtRIXjKA
fvGh0TFlysEhn+8v78aXhBOuSoQIDUNKs8tZNmh/ud2MSumA8NFXTW2bd5MZ49hLO2/nmt/YrRLn
L78mQZxS13IoJYULlqHvgLZoqyIB2taD074XbS7ogLS6ftRrx3kdSvhBb58jPEbDQHCJJMqSq/5H
gIsqyj8G+aNX+z6OQS1SqB+rVKnRUHOzegefubWgbFaaozJZJhIsB6uF3iYRLXUvz33ns4KAW4vf
g4PkdiSqD/cntrWilrwOgeMDEVnjbBLc+lpsXzRPuH7dYPum9U+kovYJT8o+ONPo0k+Q/7sd2NdG
UuziK0mWQWmYcVepIVF1jqvaxMMAN5r+YRJpcBU+UvLHagpAg7Wpbv6d+Yb9Meut7lfeUJ26P/Gt
oECdUgLl6UbyQ5aLjAGosIamMqhD1yik27PmdhezSK1/06RWHyzcxU8hAD+vmXid7Qy+NX0KNaCb
JHH0Bq9g6GM3FvZgoAkW5ulpEkZQoWWpVx8SF6CsWfjJE6YAtsc7tT/BeE93HmNbW4x3LUILUjyI
a3Q5+4SeO2JrquHVkZGjc9uqh6h0zauCCsd/CA8QgSVAnszgJjUPtSQOBXLkXjaEyDWGTnfJ6G08
ZCWWJve/6VbsYwhATrzcySlXB0cPsJfIRGx4GNMbwXGgbvIzHwAcHzBxGZ56fJnfPiSgIk4OFUZQ
x0jQLBcysIoSSbB6JiIN/WsHP/KEQScuNfzt+G/pI092f463B9ZBvgpQrpRDkko+ywHRD0d+tG9m
L9X0+EtV6YhZ+Yp2SFTMmzKMEQ9AEMeduPv71ljmzXgQGbRwpKYDNZHVaRl1FbPnpJ8Q+AzUwhv7
UXsaTMv/d4A8/iH1p/C5DRoEr6cyt68tpJaXBGvjy9S76v/uL8Dt1kUuiYSBPj7Utpteao+IKVoQ
CiU/tP4/qrCFv+fgA1/KvMo/3x/qNkaQ/0nwEpcp76F14kA3oMmQO5yxbmmsj5ET+Zj4StkMsxbX
EHshnCNi8ynErPZ0f+TbnSwzT4IDDVUSpDWcPIALbVMCQ/eiraMcXYYEETwlrq3p2GltfsGJqX0z
PAOdZC5wEjpkh8jLlhvLiU27x5Rw8jQ3a659atcno1PcEy4s83d8jqpLoov396e5tcCkuSS6bC7I
0XKz/3Gt4kamjV2FCGHdRNGnNNNfG98p/iYIKldtCFET5cXvOWTAO5FiaxMR9wADg7Pm4bmabJBh
zOmGiYq9KgpH7agHT0oKZj9pk2DnNv8dddZnBw0npgkKjmR6dWKbtqvTwcK6wgD/iev2EKMdn2AW
6NR+8a7JxuGQYiPrxfowPggtmP6OSLY+IqSK32mbJi96JYLr/YXf2l80K6nQg7/i2l+dZ2zEYmwK
iCLRDIngECIuifFEThINQ8rKH3LXQtTt/phbH5vUieoMRDjQ0fryY8cFXl3xOMxeU5bDsztr+j+Y
saYPTmNk/8vxZnwCvCM8LTHfXh2isswdBIiT9zAV7eXIWoH4lV8hhkx5v303NlpxpCerfEb0qn2s
w8DfiRtbu4vzy3GyQNzS7VqOlwldDCLCfRKCaHceRy46Uj3cH0an2LkO5IdabS4iFKtJk50otS7g
Fhk+u9IAE93bsX1PP8LkM7bDpzd/Ouoz8g1FHYr8d3VcKhT+JqeJJyRjs7E64kkoHqocNRzTKuOr
qmEh4zVRi3koFA5lZ99s3HjkZ+T95MQ8pdZoXyq3VQ93Z/LmYC4xx6qqB6sc9HcdzmNPVMe7w6iN
xdsDMEkEN7qEJbF3Vp/QostvRVEu5VEbLFtNEx8NbJ/Pam99cpJIv9xf4N8QgfV3BJNL1oKwgcVd
u9wyBvK0eoKBo0dzNDmi6JycsKOczvNg2e9Loyu+acg5exNGKKdRxfnwVNeqDaPUTz5GXYkYPXKR
5tGteATt/LSN3UyLnUBL0d7Be0me6z+CNAkcbcumnTy7EPpr4irzg+i76gMgt/x7gOnbSZ3QSk2G
OvwCSMz4EePjox7gFBRnXC2j04wpwHNLGLqqSTzs7I6NIj/FEtpU8tVrUuhfhTIo3+UsjH70Bqto
0M0phyH1IjR0vjaqoYizULBBfbTRwfgxgPAPjkWQq88ILqM1sLNSG1GVE4iOgXwqSszQcqWyuHfH
sKDUb/U4UR4yss5zh2zzk+yuzyekWozHCTe1q40FMirmbv6jBv5fnIwRUf1KKPkLWFjzEokye07q
AY+9LlGsna19+/gg74elSjeClgBJ+fJXRn0l4nxSRy/2i7G8GLMZPelTkT1xTbrf0GtHO7dAwp2l
zKfyoLaT/8/9hdo40ZIiQF8CTD0iC6tfYKHEhyGkyuGKiB+PAW7Yj5gV9J/s1KFP07eoaZ8w43N2
0tiN7wOdiiElFRGwyuoeiNtK78vOx4oPlBWWotB1kp9hbShwo3UgD/i4i0zfeWptTJZ2uGbCpQKv
Bj9mudyWr+F4FQ2qh41QXX4LlCm8xjQ5q4uDAUB0CBosoB6xr5neXEmkekjYplJCEOO4LQcGbmji
dZSjVeAOSe35QzxOByPBIffQ+sp8xZDeKPaChYyLqzgGqEzKtNKSJ+NZXfJQOnW40Ami9IWNpJ3m
DwkOgl355PbTdwPc0TlWu9fRTfrLiJLKkX5v9+H+7rqNVxQlYM9xz4M0QetuOW/TiOchpDLrAS7T
P1McsqDKWagzNTlC3ffH2mhfg2VRyWAl6IJe7urIhy6vHHXmsMz60BRPM6YZ7yzYpvTy/MppDmZX
N/VLNk+Tg/9gPZmYv8NjPBrUjRygN6ManjXILjvJ/G1aAAxE/CZvkeWif7lcgyEyZteHfYEJezeB
rKm08DJjibNzkG8P1HIY+e9/XA3tUEImcYzOA+3mBHiQOt1TU+JcgGdH868b9+b5/npvDcjZpXQE
YoBe2Gp7tbHdWWOW9HjNQY10ChyBMC2FNYXN4cEHaHO9P97WOgKYl1+WigKqdcsJYqepAUVoes/o
6+ClmJv8o26Ne7f/bUSmVoEqhoFOEwmjtlpGIHPukGddj1VA1ZydJE7sg4vFzCtNqvp1tlz/tUoU
46Uog8yze9V8vT/LjRPD2IhykKtKdsBqValthOYQMz6iOLmHtxae4m3TvEzzVJ3uDyUP3zI+UPYy
AHsQk0ii1uQHRKs7fYY+42HbBL41KWPlc5zp4jHQNEy8acLj9JHr/k8eCcle2e1WnE8W3agNMVla
VTedgErBTyDQWyYaYV5xxPHDfxJDkzzlamtXqByhTPvbMvFLiDXy0TfL7p+26n5kYWt8bKI5PSVl
OCIk2Itn2kPt3/cXZ2sfQLoFMCtppHDJl7utCEcTy6Csp4vdlRSzURT6W7GL8DIppWFgE+0IiDn9
gF5RbKgfEG+3dvLQrf1OSoAaKvGMF9PqF/hObvq1yy8YLGxWD6GfAdeNnT3W79YxhtQJ3h9uKWz5
VXhKsM7rdVzkPEVR+09VoSY4SeK0Ol3cea7OPR3jh/tLuzkxKmf2b2LGTcM+jhoTx4Ccg8wd/Vkd
df+dYfNeuT/K1kFCBATBJYIGBJ9VuIC2nRdFSDzM01Y9tYovvCjrMf8qlLcjdyhdgE+nboKwHI/4
5V7xo5BoG4rOU3onvhTD4Hp2qIYnP3DLnbRpa1ZCfidZrWbQ1aboCq1II8PtPAClKLp2XXvSQx0f
8zDcq8tsbQxBXJdiijplqPUCtm3tlBbx3eR0/RXZqXltdTzQdRX7bWiLO9fk1szgN6NdByWXdtJq
H9LYyMsOuyHPhziEpHdWX+qxCjzEof3z/a2xEfh0lXQbdAVPFdLB5fcC+WTEFNV6rxUOyrL+7B6D
XIm9lLfCVQ9cnguKCU5zSPydM73xtkR8iIgHAEkWoda61KEOqIkGUOeZSth8ypNJRB6em+KgRdRN
rlXpal9Rk8bqWsUibTqGA+VU3qNmLp3U8ZxiM3eYkXGBXYMSFqJ3f2k2voIErlLmpKorVUmWS1NM
TtmQDg2eiaHBZa7SryXuP8iC2zvxdSMILAZafe7G5zE/hMAoZxADo4dGCM4kRms1OyW/25SfxyjM
RrIGAGh0JJYT6tQWoqvCLtbnWb24fV/zBtaUU20q9cFRc/WdUuPLc38Vty43mJQ2nQFeVtDsVjtM
py3QGQ0+pF1sh8VxViZ8fo0ZN3ZnyPXvSpmpyFWoreHFUxkNOLoY5vvcKMu/USxCeJrA0SUkUX7w
FPMAvXBixs/3f+PWwlA1l103Aoq5ltdJcBu0zRJZlFhT7I8pnqsnI+qUU5C4FFniUXgYZttvD8rw
kYDtS9g5j81VKQfxfOxVhd97Dpv5GofFt96PKEiMQXO8P72tM05BFcCN7BlQj1h+dz9uZsg1CumF
G+Rf7aL/kiCBeYnKNn9W2t5/iDQBLaIy9wgKG/0Z0mEOIDBHaXCyJtOWzuC3mi0vVCgEjZc1dfEu
mkTgHqZisi5R0abHzFcHeChaOVzrFGjQ0OTgWmmY75GZNoK4fH/RoQHdKqGXy2XAuDIN+lTjK2dN
+tDHDQWQUP3cinp6tMequdxfdXn9rFJKhuOlhy4Ln3cNzMaEyexjKEyeroX931j4wFdus9I6WUOF
23oUjtFTgPbbO4yRi78Upx124tfWfB0KP3Sy6RORmyznOxtqXGCU3XpaNbkXN1Txf7YQMTm4bp2d
oE7vdE224qVD55bWOTcKdJ/leElWhjSrGY+EdDylGU7Gil0X58QS3c7LYGtHw5ul7gvsnf9YZRlx
Pk9JhkWqFwl9iE6NY+EuRzUUZ66mufI8aX+i6YwzaRML/e3BQlIWJYAXVOKtC4seFEkWMHaXK/a5
U1rpK4Yp8IvD31ZHM4/bx9GunNObtxNoHXqdxAxZQlh9zQIswmT5+O+GveX/A2BvKtCAV4dDbCpU
EmI9D95V0Zzb515XjA9TWKNtf/8nbKw68A+qwLZsyCHSvfzANhZ9zqz4jcdmTc7ulH4QZY9p9ax3
Z7V0ywek9UOv4c7eOUobOws4hMS0EtxRAFqFSj8StTu0aespceR8w3HWvKSTXtKgyrudu1jfnCSM
WG5+RIPhOi0nmauz488qrjrDKKzvNbbEj3Sl9Evdp/3D3HahFwZ2eBRalP/TYXRoQ34AnTGrJg5H
ieP3AQSlenjox9Hw8qBJMU2bcgHOKTaaL1VphDgi5fZfgz9HBnLqc/8tg7g9sJ7z8NilEe+9Ft7R
MXUK/ZzEdnUNp2jPOWNzlrBIZfUPwuoaiOk4IUa1zdDiNqUUH5VxeEyRWpuOFgi7o+bGtY1axTi/
UHStdp48G2EJuBIPHkITWOX1RtbxLAxr0bReixnVV8Lnh8oogga0K6AEK9Q/3d+0G8kVJTDJ5ZBB
/0ZZpKtiJyR9bD27KXk7Q1LsMBrM92RStrYouCHmBXkNBbTVFhVV4/d5qLSeWnXYZ+RJFmEPVzbT
Y+ng2Xl/ThtXiwGGVl5laHfSoV7uUbxcYyvtZ95zijl9qh2zzt/PrQ97vBsa42WgCjVhaNT2OFby
pj4NCQZ893/CVoURpIOO6jLcTrLj1TlREHToe0ODVKlZ1YhsP+KwiESUjf9szzkwlzow6n90ozCz
FxFOujT67oNjpbfaj761xHMRZ3sqMvIGX125pLb0g8jXATeuA1TYuCl6YHgTg60cnrMYU2qGas9Z
kE+nqG708IBozp4s2caocIglaMkluaIhtfwaoZ64OEoqldeXjf0ZenSFo2Dlmx/UUjenA10T9ykJ
u+LH/S+wNayJDi+0LzrlbPHlsLVT9wBVkb7uY0dFyRV20HNS0ME5uvicnJCPBqbBTbVzfDciB/JG
UjCeQrrGlbQcthcW5g/lXHo5ckfhYTDN9GwWlLYhAtRBeVbbvDu7mV97ro11x/05/y45rr4wuBPS
KdlytcgAlqOruVYnjq4Axk84YS+G1uA33xtu+n2ilP537NZGckgheF+7ycztg5bQWJA9hkoH4B5i
IusgfetpyHvnBwO2Qo2xJ/Zjh7lQgp/3f+xGSPj9cJQ9cD7QOh/SrCQcSndA1arOddyFzdSNplfb
QIojw5qxq/fCwtaABHO6jbyqCbCr+xn4WsknQUZLFbBmjmTU6VOdltEjIlTBHvR0Y/txxChSyI3A
xl/tg250Gifk0vd8P7Y+N7X9qSjn7MXBLdgbq748R1WwlwdsXB2IzJHv/a58s+2XX3+iX2kmpai8
qVCwgInTRuAVrqboy9rV8Llyh/9QAoeNDINcvhlkHWA5Is7H5ty2WU0RKxwSaBPx3F5DZ6SXm0Qu
4mizpoQvIjCH7HGYK1OJD3mt6/++eSdB8EYJm3a3zKxXax3RefCzuqo87f/Unddy3Fi2pl+lo+6h
A28ipvsCJjOZTLqkKMMbBOU2vHcbTz8fpKrTRUpHnL6YiJmIqqiiUkm4jbWX+U0Jrlg6neErwiGa
JZjW7X5/rF/dY3rtzMIRPCHRe7GIvIJuQKsvbZhk3XQWWiEfcnVC8qF03X21NskrXbxfrCMIkxhC
ILZEMvCyye+Y9DmAolAcFlp7h6wfbqCLmiULEpZDdtM2MXkeIoKvcW5+kRdsEjXQC0mnER17sYca
hZZZes+ELAWEEyWoQYSaS438+7v5i1cS9Uha18wVDIRKXwTpVPVSx8ubPizysYZdbspj1jtZkHh5
+5/fSKZeDBDIrLZjvrigtZZDORnjEHqV1ba+yIF25bVwz9yBr1CJnB3EBhH9/vp+sVo87BthZzFm
ROLs5fVRYdYlPMXQsNPqapI42a4mHtCllPpujl8FyP1itaAOsill/djlXxzPzXPE+1uOZ49D8q1S
SwDCA0iFRjXkdZup+V1V66+RgX91kcwcKPe2rIL++fMgMBZV1yFuPYQtXjdDxEabrQfutnepprN4
N5Q6dOff39efGWGMIGCfQTyGLsWg9MWFQopMi0lOdA/0As2D2UHpYTfTDS8zP4WumIVtrxoPWuqs
+YU20dvdCdkOe0id6aek/y4TbdaW/qmzFqfbC9XKvrqx1cldib026cHcZeXdyou5iUYY8a3oK/El
GZoB7zek4E/TtLrvi9oty0D2xuLsmF0X4pUs8qfHySvBVg6yCLQ5Pejt878NaqnkltFKO64SHMxd
xl4VLkan+kVjrofMmj5zGx5+f2d/PiSYO7oUm8IbXJSXoijJChgSwVgrbLPenS7Xfu4z35qoXH1a
Bt26U3KynuMItOe1RPGnkMMIlQEMlSxbCdO0F2G8RxpollJYYZ+hMxGJzc4+jXn+r7yU2+95liRt
xyGiUh4wbcf14vld7d24LvQW4xnUTWbpS+TCA4yl6wtE3191vvnp5eBgUF6AKG5EXu+lwgpiHZUz
osQOTrQy7nJELU5dZ9yOShJHdTmyIf7++f3ieFvmuTmq4upBx/b5xdkdztD9qpi4alBhklUly/Kl
VzTZ7MqCNXyvYab+mmDQT0nvhsdlwI/aAWjZnzofXduonhSdFa7L2rzv1KwP1yYr0XNouhDxNgzF
MBO4bDTLfeVyf/EsSXYYDtONoGP/Mqer8RMe+zSzwz5plYdJgFw7ZEhnBLpoXrWe/J60vVg527ME
2EGSxQJ9cXN7fSxU3N+NEIBy0fj9kJinFjvy2Sf/yO5UtxXgGXShU663OqLWVpIpN1ptuWf8Y8pv
Ok5gns8RERqBKrNuqM9qTC7yrCMB9kbXu1LzREOmIk6W45jBmvL1QQU/6cRDnfmqggZfUOVj9mjX
ufz4+6XzczuauYeKsRZdAIpm2knP146ZWKRuOKKFjUjVE4wBffa9xUILxcQxuvPnxR2tiFKvuRyt
Dq1MR1pd5itL6gyBgR9nefj9Gf3cbdrOaKPB092idH05Wld7M+loV9ahB9xtjnioeb9LDbEqEVKM
OnOPdaU6qXrwCT5u8MVXk8oHjUiBWV6wZqrdBx3O7J2vgoevfBsJ7ppVqprqLoWNkAdpn2W3VasW
qd8ZtvxIE9xq/AFJ+jyqsTR5K3UHJawiN/HBwI55uEjX2UvxErA0OD6Q9D///pp/XtEIdyCYDoEV
SRY6088fgixaiFeyakLof3Yg8XM5dOUA6mGdXxt4/RwrICIx1aEoYqD/E2m17aCHCBRJQt3txo/J
ZNrwuGwNLx5k/XyVsvCVt/WXK4xhF9XCliogyPL84nCgw80dWGyoD9kcscMDmi26PHLrAVLnVHWh
0rqqn2SrFa3AOA6VjOMgcer0BwLsv545y/ffneY/143sUtTdX/z4r5vma3U/dF+/DldPzf/avvrf
f/Vfz3/km3/+5vBpeHr2Q1QN6SDvxq+dPH/FOHr4y91++5v/px/+4+v33/JWNl//+cfneqyG7beJ
tK7++POjiy///ANmyd+W0vb7//zw+qnkew/3/3iXdiKt/nHRF0/Vl/6n73596od//qHY5hvEuTev
DDD9DDw3GsH89cdH1pvvrxvI9K1vwqb1xz+quhuSf/6huW+YFKOTZlJAU89uaV6PiMD2kfOGPQ6J
KFDOW+lp63/8dRduf4TPH7defK3//Pkf1Vje1rD1+3/+8TwNgNVM046Ni+2SoRxn8yLpUUAYzAIs
UQjacKenci/dOPrbjfnFIZ6/Yz8f4kWgszeMkzFzCHx1r/RmYdanRPbk3f/+MM/fr78OQzsGoAL5
8csW1KBMuRhUNQ7jYsY5tDzVtURPxHuHGd7F7w/1ovPz41ibjB2AVXIaksbnb5Zn1V2rrjIOqQUv
E224rN0K2RBALLHc4+AUpMZ0WSPsRBw7pqW8HqR5kMI4bHfXm+VeVV5zQn+eFfx5Sg6NnU0Wm3N7
sVtqmakV9brEYZ0oZ9QhDugjRrk2XortwXbugyiWVwiqrx3yRXwxdSEhw81xWKrifSU57JAGC5YI
1Zgh2ELLefFeqSt/tVwhtv33VW5r7W85+uDmttW1XGVTZKhbJsfEzF/ZBl+EzR93klE4ouk0Urd2
/fNjZI6caujEPNy4vl3V6rFyIX1yLBquV3ZpXk02CM4hC7yhvqUD/9rxiTN/y5h/HJ9+IukZYi00
jl+8kp1pjTqlZQyK8bExu5sVfx/ZFwfYWCc3To9SpMfM8s6zVxza0n0gxXxF1PM73erfqdefpwDW
BFw0eKafzapi6Qp8xuJQlvCb1+yj3pWnxhG+proPFaSdmoGCOs6RIYwjY9EeHar06CYFDfg4qtoR
BC/PhxePpXAqvPESK09/UvPDRPqGUdIrI9jtffv5fHlm1g9hlhePrO1gVJpJzSOT9hWG60GBq42p
jyhSefcKs3WqvqtKfU0l+1eRDRQDbXZqDaRrXzTbS+D3SzxXrMZq/sQc+7app6izk/Pvw833RvLL
y4NCS+cPaTO2hRcrwhCuFndDFoe5+rbOm9vKBDVdrkbUDPVOzawjIOJjK8ROzRUcuOMoq5PIk8pJ
l95proq7plr364oxZ7qG2HTe2fkckeb4gzImviGJR3LZu5nYKXVxoHF704g1tFcJtbIM1cU4qqRf
HFxayf7314bo3i+eHW3brUIkAYMF8Px1WxPXzZXB8cJK894mTnlLG/FSWN6V3cdhEcPvVm20ZYxp
t+KlsaAMgwTU09iLyCuzY4ZzmVKnH5eNIWjGUWMNwbzctCy/RTEDIA87M8adFEaBH5MFOV15qJwJ
rRCDCGkf1jU7y4512W3ydErk5GPQg7HUneKw6FO0GGsoerGvSsu33Cna7qSaZkGsE1l7Xoh+/uT0
c7S01qHjjgr+HC7BNV2vm7h8bJ3lOjH6i2wpkbVSduOSnOVs9r7l4bNESern02Z1WZ48BzoHeFuv
zT4uroi2A5plfctbfhqlCJzevBZLEQ528REo0mXpuF9mQ9n1/bJvU3LXJDuui35U4mrL00M0Gsjn
xp2ldk+6mR7TrLqdUlEid9jdAG++coXcT3ayt+byEjn7vSPi+9VrnzYYbdB0y7U+89qa7rtSS89O
DtKQ4its1vzthHez31XFbQYb3jNFhM9ENIrhxnWVizFPv7hV4bMZ7WuRRkUzRQAj3qcZT9R232Xb
vmCZvie9aHACe8SeZ28ZV3nn+hPBYwsktf0t4d5ucXe71w3ltFFFZvvIALIJ0oo/MqwvizAPVRuX
PtvewbGbs5aVpy4uwnJ17pV5Rp5J2XWVctp+F45ve7H2N16eHB26Af1QnJZJHMt5qH3HkvtRMd+S
10aTSI6wTfw8ToNSWR9iw7qyLRYelC4jna4GMQZoDZwab9lXunfK4HK3ine3RR0lVfdCM67cItnr
tojazDog3ATBITnP1VT7RuNh4DMvn2Sp7DJ32v71G6Vi2+zHi6zw7knmH/oiiZahWwiYLJBZK09Z
q+6b0fJLh/dW6y/61sb4yGQCkEB/RaA/z462hQC5M10a9RRovQybGOeZCfvrjU06cGMd+yIV4znG
W9VtuxuXB1ebMjRkEYq2DKuZ74iNUzQPAUiiz31V5n6tbiC47mLszeP2qJOCn20SK1d5p0zDxWxS
WbT5QRVTULQC3WdlZ4plNyWO6/eIplbTeDHM4kxyfMzlSm0Zf18DSB4fpSm+MRnct3ocFQlUUF3c
M9uITIYo28Zq629dDYclLTta2hwJbitIIR+ObKB16cfewWCnnP2SdTKV5cHS4odSX16JUL8K8pv0
H8R+6iiw/y/iU9fCuMK+GVR0d+O4A9ieZT9a+ivb/neUw8sgTx9wY1wDP2W48vw4WWwWTYvJWDh7
+beEt7izhS+K+rawJDNk85jK8jBWdgpcbYzQd7rNK/Fh21NVK36fTKwkKMtn2x3eO0txilU0ThcZ
/j5cvyBq/8gMNiVGUiMa35TNz89yMLKkKmM8eGhyWX6jqYUvvfXzbNEJ0o3jwn+xMDhq9vhpNfQr
01r2MOlynxZB8Mqp/CpPom8CnIJECerW9vnfckHdKubCKGwvlHNyTgf3rVmtn8Zc7ocSBgi9cd0Y
Lqu5fdoaJq1DsDBfk1b+5dr42ym8uBvLVCplz7QstIzl2mkFLhl188RQ5e3vr/VXiwNWL+0DsKtM
Nl4qgE4IXir6YHjhOoP8Vc0r26EpY1iHYfW+vyMV2CfHkeFIGGqN5IPsbkwP71iiEKI1F1AIdp2H
C1bHAHbktU3G11he2z79Yv2yfwOBAxMFueylsIgtJHJqneaFY40Mg5xQhiHwKEqU5UjHFNNO6+II
sYQHRRiJX7K9/f4e/aL+2wYicHOYSlrg/Z8vB+CrRtIu6sZzelz6JHJj/TMdZsTMXyv/flH3bJYS
dM5pz/M/L4/UmE6dF7gg6NlFidKRnenwRN2w0eXeaEwi8uPvL43p3K9u7mavDrOAK3yJ+UdoYimH
lEM2aN3kbBwj1uNYCey2RLfTmL46rRJtH25VZ7rCqTVcOptzfthWhKQoM1vrKA2sPcxpV676wZLF
wbaL0+pZRyhFF9hufVjTZdfU6h5+TdTOU5TZJTMQ9pxlihyyoE6IK9cuT2WqvGtK5X7Jkyhr+xsN
p17GPqc0Z/MDtT10U5AK65j36bEvlcikX4veie9MQOnt7FFSVcnFeacW7anjpLfvY0Gyk1kSDY1x
GNht3NryDXeMZmjlypJ82LIxjMeiqh8vrTbZIDwXUyWulgx0wTjcmDKOJrJAuZpHTV33jDf221sy
enzedzcqEdODK7ElS/M8BmMuPggTc8iaimXYGLb5t8nNDwa1sjku59Zbb8dqQb8km3Z2Q4qY9hca
efCWaTlstsM0sbsVhzhRokRVzm4u9pYm9ux2R1Mun019uFzFcr3Fb9mZx1h/TNv4vOLUSsZ72Xs5
ezQOqlsqEk/uycjERbFc2Un1qI1iHytp0NbxO7UnBbddhGfNQCLatWWj8Yq9ZcMq8NI7QfbZkvU6
NWKxg3eSjonjXXKccaTc7uE0tDdqKc6eXAJN9/bb99KVxJAdVV2sw7QYVwCorpRZuZ/b9NvC/auz
8bJ033aI2WDTFJjeuEPaMUjZ8PUckYE4v8vrAlCNd14dL+rQdxyLIpxVud8SGZTN3rlmCd8+Nq56
ZQk94TzE1COxN9w4lbye0unSBBLkZDxT1prwJl/Ny5NlL9dWebM62TnrSLr7R1uzAowJbreekRuT
VlnzXmuM41xOWDIkR4NdaDBXyGr53SrTQNTzZUVxWltMXylYAeG4odJx2/hyMmUkyU1yv/VCtjWC
Y+VeEKammfDEGty2WKxR0drKT7Jf9ya2na09R545XNhE1yFmfbqmr3frHnZCsD2bThkju7QDtMzv
kVy70BXKzrQ4WEt+0Doyufktr/TD7yPCC8Qb+zBDZ4QXaCczTUUU5kXpyfA9G7l2j1ur3G/1gG6O
lytZ5bYMqsw8pLm4d5x1n5qYccSkgYb3Sln6U8DlFGhabmgJessMwZ4H3Fpt1U41Fi/sCxFN1RAw
ZEHSqTjIcnhlr6fSfRkAt2YMnmwMKJCiIQw+P5hWecz2FNQlTSs7Kqsn/WTjY6R9cnZUZGPwZkOB
Mb8Dfhy1xOGs1d61yfLYtsm5ke3o04E9xo1ympJ5RyHDHGX+ZGMG6y7CRkyMkpPYoGVsTQy6a1+x
lVOWp8dpLUZ/cLc0Z7u5FGlNI/Zjah00SVGQ1nQ+5v1sj8HW7FptsrBlXfZ2I/fzbMZ+XeYH5PCQ
bTGOaDFd1blxtAz6R056pv44oxmxL7v52rNZUXKO/QT3vNVtSf6leVUXogrTxPb70lmDMRHvM3dN
fNterytNXs/DVoEWxChDHxZ/qYiCa3kyO/tqHpIPlZHeKXl9O3QlpJYlRq+OoqIhXo6lQ4xlrVYU
jnp87rT4XoVQW81KRBz+fvWD3CDNyr3CZhvoZXIeGbX5SDMcTHP4BDnnq0Q92M+RrLCr5ta1x4uJ
11ehFdEL5bwRdGFaxPe1bQWawRMQrXLC+ff9YFARUjlWWE5FMXaSRIKjSMv9nGZH2JW3g0VRZ7Fd
JRRrekUNXE870U5L0AtxRmR2R0Q2cva6wT0punefc0xaZndaPOzUtTi1qnFkqHjlUk8XyDNt70Vv
KBg4mIcF4X2W2VFS7Bs2ryh1xmhNuNYkxyabd3knzluYdRrnQcPsxRnGYOq6zjcbBYMCfrmXHdKl
YD41poEzUM22BQQ8NsW1O9g9H4yYObbucK83DLeY6wS097849iDC0bUuGAkr/pC0xgEpatev6jwQ
7jdEZxlxNjxcM06OmPYe8n65xkg0xLAg6NXqKc/d+7Qbr42iuLOJLc5Qn7bCOyMorxRSjTp8SrrC
9ZUSBlWurKB9ZXE3DM47S0/Ove6eW4Jz5I0lAcstAVnED1uJnWRFHixOGijduNOIaPoiAsXOoyYW
kY3QIO6fYHnnyG2orWslqhrnQqVOZob6aKeU8eTbhcaYziZmIowaX9aacaTlD47bfttvSNd2Xa5z
Z7H82sFTKWuNgr09++hVU7IzmF2PjEgQS0uOXSVeyZ1/ETmgNW2q0OSEoB9f9OoH2lul7FUndL2Z
7IibycZrb6+gWZ1yuhO/j8w/Hw7DWVrU30UT6SG/OJya2sliDBUFUjFebvlJQtXsVtXTttIbrNV+
f7hfbASIhECmBUMC5Bujz+eBUUKtQ9NpdsKaoF9QYHcpQIQcTh09myDV8kdVJvezm59gwx7SfgwW
L7v7fhL/0XzvKv3c1X39bXg+zHs+FPzX27rkn9/+lf/xFz2bGf4/MiRU2Yf+66/x209DwnNdPlXp
07PR4PaNH6NB3XuDILvLHg4+DunbzYvkx2RQV98g3oDIOOIvG8F3mxn+ORg0XT7aFhizQSiy3/Vz
/hwMmsYbbF4pSKC8Aw7bpPj+OrM/p3S/GwyCAnq25dJq5hx+DBjhbEGbe7HlurWSY6Kn6gFxYG0v
nTVllNw0G8PVVhR7vZ3AP5N+Of0qyrOyWp64XBAKqFu/QSTBhNA51rn2pVzqTtvPCsiKC6RTNY+0
VivLyBNpDLNFZAl93o1HE9UEbO9pkUUqGYsLrb1xVuTvTgjxrMoBt7SlyPxRdCJ5mxfxqFzRQDU9
/C7Koq5PVm6KLqhSRzvAdRN270/1Jn7Rzvpw746zQzfTdm+xQurXi3TMzffMYpUmXODBiZ0Uc3kD
mqd1w1E4Syv9ttLq8pM1rBr+FgPuVfEpdlAcUsPE0Bb1QZVGEV8zQZfNXvPIfcO4QxsQF9wY213X
6S0z9PCv/GgmZWzv9GKalkPlshiQPfeKOJI2CLdgHY0hByXRditgt02qq9IQNgxcxVXErrRnoeyE
wAY5rPp+FlfF4HlXpbGU902erpT1bT+f1GKudZQWp2REyMRNH4dhHc7Sngu2bFxZtADSo7GTXWa7
UTkrnbkzSW+S0ChcTfqqIaaR+E2bv7gy9Xr+0GR2Y/tG2jm0cEWXakxtFAOD63E0v6ZykO9yeMEi
9iQZMMIBHFbYd8XS1SRBJSVIN9giDtpUE1+q0syzvRIr57JQKYYKs++f4gI5Jw+ESEBwM08JSfx7
CRrBaUG6WI5ojjpW7l0QZ8lwmSk94qiK3hUPCRv/RdOgmb60ytDiL0vbSauG8ZMwGFh4bM3BVBrF
Z+jLcF3asiqXIM8z78bBXGLxYznDp9K00bpUsyV7LPqOVeNkS7wETbk2XA7Im28iHXUVCJBYWrJ9
hc6jhUtuT6Kp9/flVCdq1HlTs2dID3CjzXFw9gXr9GpVlknzxZqocK+8bPR8KwMQQj1u2oVv6flM
kdILGa3tpkimmoPSBpWWD4fOGo2RJLoczstQKwgDpW79fhzalZZnmq8P5lxQV8+pRkk2mFOOND/O
Ptc1rSFOFbjQunOTqXtbtSk9eJTYhiCHUP9+TlKYGdTV8u3Y207hJ11sa/6Md7hykOlgoSkSd+IL
EPLkodNWJwn1eNHrfbwkYxYus2y+tb0o3BAmRXZXUS0Ovmh65a6trMyJssWMHd/tbcQ+YzkVH+dp
ynvfy2oeAPwI7bIcsj7xK6GkX+JaHyAWJ/ms+15q2HdalosHSIaYTE52Fu+TNINizfzV+KDLVMa+
6gplilSlzW421eXct4bS+lYmiuh8ZeQzvy82j+vGmeaTQH7hbVpk9bkbnXHwTafXL5ic4rpmTWb/
XkEOfDg57SgPwCxNxcdu1btKy8KqA/SmsiWk596pDBvyCbhMaas3rtLE3i4b8nzydTk341FvN+s2
Z1T6L82szF9ro1uLi2rIPXFrNS1t81VTaUd4OJm3n1ZQlV3QW3r1KDiH1a/s0VhPCllpHCxS6bQg
Mcr8M2gdc9l1WgMSaUwV54FMvHQCXQfT6GdTDU+2nbT8QbMVkAdDOZbvF8+YMMxcM/dzV8nq1p1B
kvuFxSwwghZr1LtypJWMJ1urcPCYwZP0iuatg6UKmKOZumanxHryTXeWqo1gzdYfbCGG/ji401DS
SVziUyXQZNw1lrZiSIugXRL1Mlbd3WDnCLj1vdG6GKXMPCnbXtwHQ8csjca1LPGF0KaS+VeO72pi
TfohXjJqRKEt2S3mIAZSW2kR38WFUnaBaVTtbTu04oOtD3USbFh5ceCg5P1SNeP4ok8MHVYgj20I
odnIlErPqJPQbOPiqVRnw2G2QmwLW15kZn8JZMidM4P8Dmy1sZYQBen+DhVrRlBTXNsdiBSwKYGZ
ocvsa02hHBuzbpbNjn39jNS2+1Dr4/B1Ld31qoDcW5I7ivyxZ9yKE3Jt1zH6yRrnjnXOKsKuFPl9
j9rWGHb6BsZcPURwkBNr5P085la2ny0lL/wM5douBG+Y4WvTTamFBWAVlzsDgHMW5kjlvuOpTR0E
yDr+4k6Y0PBMVwhrnUFApTQx64e6rbrLMXUlk+Bllei8z26W7Js+V89irdwlckujq4ImM8cLOTs6
TqO6nM6Gk9Ak6yuTVN3qW+0eEra4cWQ3F4EsNyhamda9G6hLvd6Y/eyhLYuZHxurNq9fCiHmY+pk
SuOPstfoKC2SAkmu5XBHTqA3tNVM50NbLcZH4HvCCCwszinWZ0x/fXf1zPcjitNnRcWBEozz5vLo
TI1zmDWgmdSmltGGql4Le5codtEGs6dQpKuVoT6BxOk0ivy5Gn23Ku3bSjpsNOvYmv0JRfTG8Cnw
5K3CmKkMOnQax7AGHfoOYpp+t/IHyo6dS2WAYqTaA9tTnR+tadTZ27ppjdIkpUbE7T1u/KrsR9Xv
2XWbXS06maD4q438RYxTPqzuNJZRY5vKtYcffYkhl8uqKduGERrMVfcbkq317CdtvSq+sY4DtiZK
P37md8RFBNhV/ygwVrhtRjU1omJu8MGED6YdSxqqbeA2iQOMybXSe28dkpgl33duZJIodMhlVP1l
HEtKb9F7qEknsuB9GzU1/7RaS3bdLjo6yGbdmgO7BE8xbBAqvNMqs5ZH9IOmPVQluOFU7y0cdRAT
bLrQJelkZHq3BEi95h80I15SZjxWeypGySYG1AFwTzkohG3aTs57C0dl6oy0Nx7q3NPWPeAFEAbV
oNBb7OelK/xO9hhOmmsK7ntpOFKQJ1mNMZkpq/VQU0aWgc1L04ckTNZbO11rw28T7j/+u4nHeJmB
a+Q0Y2qeFuapSwR9WB8jq1PwXJ9t8mJG3ZP+aVSWSiOPiN2nPhficVhGrT1C9YeShav1gIaW2yvn
QgNjGiZuwmAtG2RKtYvfqgs/chrvkkTpxHFtS8W5KM3Rnk7d6m6vktSasGFLyE6aNPH5GNMJD7La
7aTi93LSzsDojTP1YP44O6Uz+HrdZ3sLd5xs15Qucv1pU7Na0dLPSS5wxKl2JbRjUlnMIAbrqnZH
12RSs+T2aU2nSt7IIWU9OnNtyG8zMJvq66qhwMN4PtVX3NAXUGknIfopeUdOnBX7WI2rGbTHanhH
c1Xq+oxZWj/v0lGdNRJgRJV3SaZp8WcIDnmyK/vBVO/JJxz9ZBmxNM+GjA09GGiK6q+AibY24L/n
QpQR4H+257I1CRmZvJRYjDHushu6uWHJx1dml6ehh4Tk578VVn+WL3/HMb6QOP1+GKxlwU3p6K9z
uG1o87dpoAcEqCcfpKduLrIitSiWe80ZCJ1klZkBmlhvTjZURKYhBtmg2s1tGDtp96Pd8H+hFv7/
DhG79R7+52L3vqinry+r3e0rP6pdzX6D27uJfB4yenBstvncj2pXM95shvObOC0S4Bt969/Vrv0G
WIK96R4hLAglhwHsX9Wu9QZte3MzXvwLPPsfVLtY3DyfX1LHbvoKiGLCxgHPRZr4fAGtnAHAPitF
nl8t3xnx6H5i4k922RqezYISijkHUkzSjdLKyxpaXkZZB9ZqGrMPUHj+3E8twHbL62pUEthW6Dc6
+jVaDGUfDpYpPveiwpdMcVblukGHRR7UIhZ6ODZ9q+9dQ4eAIDVQx4GJor1fGhsUJYt7f9SNvdl4
vb6vkjx9EO6gwTIzkYPYzWUbEzTNJn7SmwwO6NQZRe03q0k/cSJ3AoBfbeoPKXNbYEvYgA/ky0YX
+/lSzj1E6Ti/GUWvIA1hGb12SGxiCTupwalXmW6HbAJt4PXuWhyN2uouc2GULdXD7D3Cf7ZXev4Z
+vsYCXrrxZLjLE10VOWXTuuX0e/w9nnK6jq9yuJhhsCxTCdHqxHcHKaR7aaXVQmia03IBDpNU5yo
kST1lwZFjbd3xqmETtBYvR4tkBM+ZEJoCtuwPYlDy/Y3he2aLR/QS2zPRrX0hd+OKvZMUubTB2xo
zBJBFq/7UArL/IhwvPXOEcv8mLce+CybgVaoLTaJndUZicLss0aurWUXBanDuGuEEVJPfuyth8Ys
/KHx3DoYavedJ/rLOsl8tBJL6vV05ymq3zYKHYQP5XLbmcVljDphLAU6R+aBs6iA7LRmetFnXco8
KZSpviNGPblJdadqp3qCOu6u79cktw96vQ7Xa0agxPJEt5SA9rJD3lB+WhX9AQyoji/tGDQ0SCxJ
li7HK80a9na53izj+FaNvWOiaO+K/mvWzLeteFfY6VezHYJMqB/SsTqVU+pXq3szDkxtFGqZNIa3
hzn3bBr7OOk/tHkx+RXJBEPUzmzvCPG+PYM6NLxq35aSSWIN2uhYLznsznHxKyXdmwgi+tuQbsib
0+oiFKcbeZg55WlQXdoQzr06uBdZ7KUl9Z3OWMw27u1irT9nan9hLCxBd16WMHEQo0I9R3sbT06B
sLgWTbPq3MO/a6YA6VQ6JQo8lmjSpPIBnnTqm+34Tc+7K9vNblHeaC4ri7H3NPfz2166QefkuzEe
j4mYumtngqglHF9M7QXz0k5PQ9ccb+0elgpov9X03nvakypxaHJhdIea2QSz+h4oeKTF8j3klKjs
eKYOeXt8K/XCXyl8wdKSQtJpsss+UMbNKLrxM7VmaT/a5nTHyPbecOadktkBZCkWCw0NbDfn7Lqw
rR0G1oHqiJveU2h/mKHpLRgttLvUtS/dBDMucgXMLS7pSyDvruyAlp1Qmw+9PgkKtTpYRj6CeC0Y
U3SHeqjvR+UhKT7rY3xpQPEV8oNuZ6vvtZ8dqg71f7N3JrtxI9u6fpc75wa7YJBTMltlqrdlSRNC
siQy2LfB5unvl659sMt1DqpwphcXqIFRsKVsyOBaf6tOKi523LJRMB/AaH6mHqMSbIJcBqOCVtMv
qUswABCOBD0OrG/tXNX71A3eDSN446o7aQIt7DrV8B92uTHy+ylwx0h17TfZFjoyp9mGtnIi6Tf3
JZbN2KvgAbzJCUX17A3DWVMZyPQZRPmc7cqhsY+D12w0AkvXGOZNrEmT4J15ZhumjHdjZkdePH2K
cUnxSI22fa86MZHSt5DFneR3yvUvNUznuWwPl2vaL6Z4H4u82HCVljtQk/w0FzD7aEg3U6tfJNAE
Q6++XjLvxlnzH7gt9jW25YiA/n2fj0ex+o/kEkeaWYqw3XBdb02lroJi3dWFEdUuV7LuixsMTe9B
iuDNWscQWE6o0GmLimxAvQS7VnpXue683RpzF/fP7OyvbYlmsSqzRwRKe5d0Xrd07hupoOrP4uIH
y/19o4tvcy1v2BbpnCCSUDdR03aPsOYPtjEdXX/YWv2dAeuC2uJhusysbX5VDW8aOpZuurF7xIh1
rY0vUOjvi9M92NNVMHU73YEuNMxK5RyWcVTR/TlPuUO/0TSfkvUssb91BueylalbWqjOmLvO6Big
/rgxp363tPcp0oUallSQ2h4UN4V9YN88Tyn5q3ldqgj5YOjqRELyA3Nlg9zWMLV5uFBIDDikO3uX
tQ3Zgmh0w6qAM14zZzfa8Vc/i2Pm5wc1yfhUVUH3Vgov35jaP0i0yTymAVgMvHm51oBiFAmlLYlz
4SoSbGS5x5o+kZzd7dehOQ+FuxcqQ5i7WdGwDuLcxz+7wjxb7LR+Ve8GXW7J74hENm+7sSQLzd6v
+fjeKnE2F++OpQH18bpzp3knmoLz+H21j8Fa3coZbCgJ1/7OLG3EDycX9tdz+o3VpIegLuM8pJYq
fYOcJgjEmDo6M/P+No9ZIgowx8Wc3lTTn9kk3t2s+SqVdRoXaFgHQcOC0449YNcOA6ft3O1kySBf
obP1vlEoZP/wJyuJbHk2Ktox8+YW2AqirXbK72MnXvy1s7nbfhKYD9IwvK9we1Nv1O85RalXgnQy
qiyA/XwfNIftowBGj7v6mS2ISmdl3i1ES26W9S6w0DgFYW9m3Fw1apkUcbDaLs58cMqVU1C9KQ+J
cezyLfe3q29fw0UjiS1Cy2L5HDwXQDc5J4EBsD4Fh0SaW0MHkTDVc2dIvqT8nEytdW8U/PjlyTSH
3oCPDMQNQcc8/NFyb41hJ7qApAL3AqEL7k6RM96gNXCeiaz0T906H71JXOMv/xI84XJrzYn+sBGH
qEgs06G+PFZzNg3/1up+uGUZcjB9RzF9SuhNW/0FCW985yfyx5zlxzYIdmVchPP87luKiPJ6PrVm
s80E6t8k3bcOHowg+ZaNTRYiWI/KNduNLivymFLJs1TTtsvMH3i/f5ZdzTm2HLquvxkHK1QGtw86
kXzxuYwdsSM19iNBGh0Joa57f7yqh+Qua4RsQzfvN9NiffMSH3Q+1c5xUu0E0gCW0otz4sRHR556
JfYcH5G1dsZ1xvvzzA1Y5H60tHmXdDz2nTFU1nbNPuq48Hh2e5vEq8G9Ss7d+a30vLDQvMnlEYvi
DrN21OavTkYRi1+9NLD+OlgefMKfneXVGVSo1pkyOH2PnXObuTUe2RdRXYQPdpjNCkqEaTA9FwBD
ivgF0z94wvoYveRgc8jn2joXNZMt2SyKbQw9X4QZB4G7sxOq2onS2lpwD7S43wU4YEkIjpw8RYTh
8Wyun7y6CjP1gvU5zfqF+iNV3ioDVAw0ffLcXQIFk+d1WBRAY+zCN1M5Sj/S7mDztXm4VGCu3bJP
Dspuj5ltkoHPG11OypfPXSseJ9uMf4iGZ3KaHZhMAOYtfMZWVHgIvdZlm8Q/RxeFdVnpXZN8aNvd
rAuTLsMknQXR5QE7OwQk8ELmtd5WMeImz+MSHXjemet3dqPt6iTuzu/ukbB29ypbvA2aKGjyRoQT
dFQ4tM51k9tPuv003GS/1LfaPJFtgZqz2gTUv0+Zuyuad3+e8cWepX6j3mUJ/A0eAi4xa196rB+f
sdDHvLwlbexKDPWpJ57mGXd5ck9V4/o5Ds2mLYZtLViQ5xVVTIJ6yElYI3KUxmGllWRZeHZai0m3
ulNI+CpCs54U3MERm3gU2Nmm4yejxjFJJ7VGxPSD8wg6x1C0qfL2MCG+pUA0Stsq3RMV9iZ7qJQg
VFlUzUsUTPKjB4ldDPObAK8PVjrKAIEGHspFw/lG+NwIGheusn9XgLWz7XwMo57uL+p0p+V5EruQ
d/GVKz9df3ltOzRhTN40l5T6RN7a9UJ+r1pGcV/NY2SuJ+iST+qHQqTqm7lL2V+YcqqARcG0uX+5
MeJ4PWAYj6TZbtsu215GGdtLw572qzElS4RmSzXz+YvymM7vUzEfisy5ztJuLxsUdoXY6+4zMaut
IFbPi3+Cb90ODuWUzhRlhRvRMYxSrTolsth5AKOIqneWfujloSwfeK1ByAQclal48niIoA25twN0
GaMV1XZ1TRZ8OPry4Cb5btVfjmJ1sJdvXe9d68Q8+5yDN2454qpgt5y6Oyuro6zM2tB3MnT2joOc
3LhfvPTNGo2QonE6Fjsrt0NHqwGM2YIkQEKyxsajA6TXSHFGuvE6L7o8JJk8zOTgHHMvIWhlNW4D
OTLJgCFa2XMhHwpfU2BoRoSGbKRhtOQlF92bUzUhVuu7KgFEzK+srLsjIU5u9UprU1iQiXZVFd3G
T6prp+nCOh2TyPKWHX/xa00s9MQlD+FNKSi9ppLsJk6eloqzUW2Vc8kGaLNrbOoRrOi2BQ7e69Qk
msSWVpiN02vqc1TbVXdYmfxKFuDERE6TcXc7BTye7Y0QSYwzDs0F3MAlq8VyUTJP2N3CVOmrwmbX
Y3E5QwVa+0GpgxJjfwhEr8NOFI/lksUtHZTclz6raOTOFmXBXbGzLo8E4ho+ZN5jpmji7goYHbWe
HJ2oSGrj0wj8jhoj40w42E+C+/bwJ4Kvf94Hk5Mi1EmXTdsSN+xcaqtckM+oyTk/kIidDb/F0FRU
ew2U6U06HGfnJFbz6I7BJu/969HtMGYuhzKvgMEoUlnbFG1PYkR0f7yVid7L1jY2zTLb2ynTERJI
ZwpW5vb1SNuKfmidjGJIezOThSzloYAerToPk/B5iF0aENC92YyebmViLmnum34/po23hV0JAyI+
lvFrVcfL9zfuVv8SqJy5isHE7rJlhcn35qc0oISDLlO/f1Ftq3GXjPHwFdtubB+WacqykKDDLt6R
KeuXYZavow872ZgeCr7RYKJaA/7RMqHswYG7uLdjXbIqFTaROJu8sspN4Ko1vqmIsuo4MKz5elg8
bmbDMfurJvETOyoZSZ/j2JqTQyLm2Nx7tWepaGjb5laXM8Kvei2sc1y1PGOoLAflIf0GRSpiMnmH
apup381Gk9SWcbBfM0smHnpqJ+jYDhw33cd1zd7jOJl1zzzEirusmq0yD9b0OSsVP89P6nWbe03Q
/eGY/f945P8hpvxv8cjmTf3u6L/8/T/ASPdfBIpZSKOopCHQKLhk9v7blI/z/iITQ856qVKjoA6c
8L+0N86/LmIcwHVATLiaS8DUv9FIG1M+MRYXhBIcgMBW73+jvSHb7C8eA5SuAKGkveG/vUTL/HLo
/gnObhazV2AwXyM52vo+lS67X0/uLBVJEGrcjOVK4KG3LOvWMmCTYyUuknfb/YwDu0he4grwaw+7
wjZb+yQU/0hku1qb3q5K0hEXtidLO874NqKYY3ZpLSQnnbPUXiQaCS6nCzF6LM10rT82Rswzyi2c
+s6QGNz2c6k8lNuzK/r9qpFyMD20hKrYHtkeUbWW7GBBYUhxcRBo+h04rtCiNe2dYaeBH6W2sVik
k2adDjmp5yFcs3h0sc83wBbeQlRXUqq42w++qL6gY1NnCD07a28QP7QvPjVw1mmYSZKO027u4V95
fjN5FAAaOs4ayoxGNO5b1Uu72DS1QUMzP+SMysG1cYRMy8NEN3YcOnOzvBh2bZITSDS88bi2JCrv
SHsKvKtlJrFoW+SZ+qYsr9kmHqX2+7RKFgferONz7Iy8ImR4mNv5lX9tqJDHiJ6+pQGb8X3Qzs24
62I2nchMa/MhK1tLXF9cmMvOGfop3+g1YIPk2G9fBtPCsGzovkIEvOjuoy3TWD6mVQXEiOe/WQ/+
aEKGZ9M8MW+rotil/sIS2MxJileB/NN857cGdhvRWgmLKfOSAku2GP4mPYzhWEl5k5hO6zzItdVq
E2eKdzFkdvNSUxUYHPMptu8nQofIhyPk46oZ1hUntdbpvFsCXAxRm+i5vRlSMvHRtvYYCP0kaMut
I7TZHokgrrE5muV6Je1WOWFpFv7z2Lv457R2MWc6Ykx/pJVEMVK4DViawEHdH42kh5bWWVW2L5Mq
s6+agFxk/JWbWB+gzvOdHNIV5bKuScAJ7cp9s1oifa/whE/xLu4HqqIGH8HItu/HrIVos3l8mrVI
0u+0ZUzvNAgRW1PbJhNlX6yIxhVM4xAJ5Nn2LfQwPyyZLX6YCwG+WNCXJCZvMV515cgqTQbQzter
h7qVfHYTMHfyrV0VBFQQBS1N5K2ctPFYuBgEjr5hcbMNlg9HSiYdP3RcrAIWuZvnO5qCc0qu/rgV
afPQisjsTPMjGlH18+tcx9joUmNZefpRlTLXSTQgdCg/3NwpUAMNwTgzoBmXZvIsbATP0CdK9bzZ
Beaf+cVrMDcvfp8P9m2Rl/R0/HG5riTBiufRGvnSSyPnaPjjouumtAx2fqNNvbH7tarOyHOIpnW8
Ag0p0WRvkkodIryU0XLR60Q8kyhRe8cK8ZON7kniGBZZf89n4rAepov7YgxxfhaFHG49a2IMxKrq
vs/GxPRVxfVHlhfmgWie7ATf3G11bws8pjW3ctUMGFJ9Wx+SsvoCW0ZHUcH+7jyjzG9kYQNnurmp
0h3BZSOhuvGALo22ignfQ2z+QH41Ei1PW062ZkQMNb68AXmqvge4ezpESEn9OhVmcCoWpcgkNirU
emM+2uwZMQRtXRdPZtwEx1ZM9TVoIzr4MmmyO2caGqQOdHkdEgZDGc6LTL8Xs3j00xllQk1hEtSN
qYfhHlPAOG4CfoIXdgkIGJ9PLykmrkYEHJ4g29GGL0k2fWyrlUEgURdenVTNxpLLQ04kW7pBriHu
PKusz5bf8B04xvhtnAGKe5a8q0XOGHk7n5WrGSaxSUSnHpYmzWc+Q3+5XauxBVipyfsRFotWMXzP
5ZDdLPbyZWZT98O36prgHxGzahCrUBlHXdbxjznPHse1S45DO3Zn3n2x0f44vszBVJD2B1OQ05UX
NcVY74E6YZxQlvUbicGcuEVuaESIeBiM2WdbIZMVXIIBiTQIS7fTds3T4rISpF9jvZSPnNigjOir
YNiyhr4/E4EN/0OW6e0UtEG+ZdPsdiLpQfkK11vbKOWZYCMhLzOsa26SUrGDtAI+HZBvlfiENkGr
47d6DZyDVVb26wgCw8ZvyPad8irP3LJ5LI/t1Ho4+TEloK2xkYSDfA8stG5mb5GfeDdrUeRHDD7+
npNkPJdTLqOqd5MrvDDtoajk+qoXXC/JSB3VrmXsRZFBy8E7j0Zgq7wd1CGrs+FQ1kiBEARaEEh0
R9lXyiX041CUmVGHml7SPJyHXH8Y9ex+AvJ8xebaXaMgSTYDo8j3xQ3iF9/M5atB1qvauH3zPlQT
G1W2qDjqzJjBOJHaIr+vF/wqqqFPWQYbeDIL3T64OOM29GIh6CC5vvlcANi+/Kxv7zjhCef0ufdu
kAcPPy1rkI9jqtEvTRYAXh2vdHhVLgHLXWEXEana/j0uR/lWdiDAmeGpBw5MNmeVrD9yaxKnwU8t
TpsmxgSfrz97c7V+jCuLqt33wz15hEHULMQ6VuZSb0rCHPTLENP5GTUyACAr7XT9tpJahcWf/Ppu
OyBk0IecAKPgpWYiQzTEaozrIbdwFUOW+iCEmV6uSf/wXkgj42a3Vx1ckDVAOANxQhcFyVh80WkB
6plNTf/kdx7Pfo4DH+hUrSvPkxhdRUp6565KS81SM7g8jLOJiwi5XuXIHeaUed7xNMh/5B4pzbsh
pynRBfeSm8YMin0/9D6lflIL+M+2Hsz7BT3zgcBe8VlmSX21phzuIZbq2YvINivWfQoUk0YrMkfU
0AxjqGhnvgP/uyZvjVWyGkvW2ELWHHNJJvxnlCo+Xg3yM+mxF7PnHliUkmJjIAXptwxB+aZ2ubnQ
t1ZNsKnjyvhk1YQ/mnzU1htUeYGOhGFDrQTzsJtmpN1R2mgV8LhrOLshYAPgqtEmzLS9pHg3CH3U
Jo+7ftxAU3vGA7XNVr+pdSAxNvDcRIDmWYX1WivXeh0ducx3Y0D/QIlcBoGsYhTiGWBqE3uRxrjZ
rRSM3nlMSupsxbOVc/8v9nCViDGY+SYAy89BFvTPanGbe57Ivr4ij+7CwzJ1kIBH0RbncNc0H+My
iGJv1jKw9/nsjvVOYr4oNgVdggcno8t2jz3GJJcxkE1EiCjBmtMkPJQ7Dtw7XpvMs+6L1i3AZQOt
7wQSnja8pALuRycPQNzGwN/aDHg9FRuTeVhMciA5TJR3WuIGIZCCvTo4cZI92OPMc9VtXPHFcHTj
lZkFktXTTH5lOf0csy2voKQBRP7MJamMEu3lnJ2mvHZOZe837t6EpMzBBfrcPdXlzPVvmL7OwwDy
QMGCBe2LbJLYD911am9ynqFEm8z1PZ4hlIPmaILcOY3J0DFrZx42MUsu/DTB/A516gs3e8Hes0Vy
xbC+Mga84bcZQH1XHstr3+XXnTV6n4klwaiNdIliwbS1nTPPuMmLsnkNrISlNksL/n3cjqiIA7eZ
SnJvdZZDUVUw5j0RcTbCLOWh++sRBB2qqh51OGnl+KEopyrflebatoSsJLYTjqswzkgN/HazjsKw
rlh8BkhShPpPAc04eDeDyn+eSjRESrgL0Yip8p9ax0wB7nvOnmjwKPzIdOpc2Q3sbxSA741R51W8
zNSp7ScfDdw5qGY+/8UZRB7JMZNnTyPW2Cbm6H5Hg1+/kMCg9/kQZK8uUkBuhqKeP+gIaO/9lgRI
3nEau8fR8JxjZTv9dDShXvMIrZf5GiOQBpX9tQSkhTXb5yXPnwBRiOMhZL1dd3qdav8w+BNCRRde
yGBViSfwXiv+csSkCPA15yPPf/9oOf5wDvqK0ASIlBHQKnVWZzOiMsCKEIx9lK5wUj9SMmKfRmsZ
3S2JC+ujhNjrt2lQOqdCEMRiOzF6Oxp+/DvIewzhVeFakXk5LITVIfiqXZrVOjvpHhm/8f1x+4NR
T+rQxJeFMK2JNOCDz68D268R4BrdtpEyPaZN+iGwL+D2UvORm24CHvcTBIGdWfIlD4Z3SFWc7wzE
jPeuIvC3c0v3a9QCF0CguldaoIPHZMFidpHmbGyJbS0SiBII3uwqSTR9Nn3G02ygCmVleR5GwhOj
Ol1TmkzUVLT7tlvki9XVjqZOw1xC47J/wYrRH+fVfrvcajtIIzuth52fy4rImQIqD/2JkaPwdfQB
4L66gmOb9zwswZDYKf1CglfHToLA1TPnO5PJY4+H+IeSMvluGbZ3sjuXw+ISr7PC4TK9LbeXkPJn
gkmbNSzbKT1ZdU84E8NJt/cWu7qjAwcDIVc7DvHZnccjFhcEeYulv8+FJYneYYDHtLirS6Fv+8FG
Chv3Dn7SQn7Us2WsxNGkJrcoatOTX6nsMOiVeyRORnLgUQX6V6qe7SNPn09y35IPz2j1YUktZ+tz
qMIY1IZ3NjPZOZtAegoRi8gCK6LGJn3glCyuSx9J69SogCOi4erkWR9UOGtok4LIyLznWgVJROpS
BmFrMdrSgxSVLH5Rm+nurqQHfps6k76e1uITzW+w0ygJjp3nFCc3M+yDjj2Se8bS3baWUX76WeOQ
C9S3t5AZwOpInTuxy7pSi32aV8ONW/f9fRXHOZC6ZVx1RpIUpF3HTJajTCVsS2Liah5a8qAQHjkk
ISBLGWPCcyKYq+zKHGJ9T6j625o08xXjxXDIF69DzypNkHDfvUVvVTzpMtXtdvY7xbOZB/2PSwX0
PhUxeK1lo4/p/EBNEKSKa4nr8xhDfzqHuZqCd7dS9UPVmwNfvgPL03RpMZysqYgJyVatiTXSzvRX
ASt/Iy2mGs5JAojCrlE5hihveZdQubAzDaYC4Ql910uDm4g2Qo57Y826D3PG04k3flgZZgfnBzFg
IKLdaFX7XMr5Pc4rH5CbqYO7dwFQDkuDBYXLeGUm79zEDKdZjY+uXxpHhnFUMSl5MZHT4JTniWiK
beNUyHT7kVyINrZf3La1TlVWA9RXFrRrO2XebjaMV3M25d7W+DetLJtPaWwkx5n9g9IKo9kyo/Bs
7bJBh35uxcd2wXUSWkMF84nm7vs8SFVEnAsi33oDr3mmHvtH41cxMuU5QEmug/wumev2VSSVRz19
3tffljmG1yBaqpg92R0nnDj9TubumH3rKk2GiAxGc4C0ySb0H9qIbxehIfs6HTxVZtFt8dFP+6VP
8nU3J5Prsa1g1ELhVTwwD647a3LsFu5CdO+5qLo3UiE6ELNW/0RxQyM4To3tooxir0uEBEyehh9i
JHWvZt02277Uxg0PwPZ9tIz8LqWxKOpiXbOCrRNEOKt/vTeWLj5ORTEda5ak+1JrfOSFT/pBshTv
hJo1S8SjN8AZXJ5yLL8hSSnpwYLCOc7jmh4kpPXzxLBOsqI3+p9Y0JY+QnPri80gYbYwzhgdEg7T
W+/lqsfnVgD616PdD3eEmy27Oh1eeRyXj5lfYQzIy+KuXNLjyLvdj8bIje57+fjpTlBHV2s2rOZV
Iv1LsATU3evaifbZL4ebJrNLyELLg9+U6lkllfnQEd2OCDKHI+hN9RLkfXMwEhisTBqPdYxgOgMq
Ww7MzMECjGEwbbMn47CfCBLRI4nxrJPVHkWi92oggdigL0yvM76locYQhIAg1nOYrqI6gvVgGOzt
5TimrvFAnxrvgcAUbgXnwZLjeAXol0QXKfeuMwz3OnbxGtVKGunWXgeIxaB3aBdc8bwxAohR3Zgd
xZ7xyGRHNfkloCY36lNQ6xlsrqleZeowwxXLl1XO5AbYhXqyaXRhsIrVZgjIIpiDtLvOk9W7ITLu
+2ow/WNs/5BIIL+JvucO6imMvi2CKURB0j8NbpUqmJtqeOpdYVy1lT+8+JUZoxx18tq+y5gj5tdK
+AkgrBxNIt/iMRs37EMecNekEmsNm5KaTNLhJzwzai0BU2XBk2eTmm3/TZaQ86HTsb7A5IEExa4y
233qaIDL1kmYUomuNI1QFYb5fWndcdPqFGlLQirxyaDIAISY1IG7BXHNN564HQEolWKWqqc6wcON
ITA5apaREqlL1zanYajjlORRhqow9bG4bcVszQ2KedJXNu3QcczMrmTp4jv1AZ9S+snDP6H7/5MC
/C8ZOZ70EO1COuPx9iVZgn8R8E4+JTZpqyrAn4toFLcZpX/SqDwnGpuS0tQkB7YL0FN0eE5gjzaz
d+mtSpDEsGiOccFkO5f8Hzu+zIUutGRPPIm6EHQCCD6quZObTW3KstnQxZr6D3//Fv4n0F+4gow3
lwAl3s/vEmS0ufFENtAnQRjLlV+OpjiQZpPmBFMnAyEVY0yWc9wtNzI3mue//93/7dNzvIsC2xMB
8hBJ/tjvv9v3NGagen3z6766VoEz7pPFyjYruPFGWe14qJ1ifDDi3C2hrw1z9/e/3vpvv98nbJVX
4DqXZy+izd9/fypFaszeRU5lWkTA0cNKYlcaKLX8jEtX6G+N71omDy/qnMLZMM33LMvcfodBlaF0
6kYgJtaWNqMgXs35EXvwUpzIoortPUVupbFBTNPOd/Vq+VQxLZlj/EM27a+2hv84HQQKdcnrFrBK
l4wmepZ+fwtGij17sdAJ21ace/u0S4HyiS2xzQhD5Ghvh5wCd6a9nMszrXyuq6SwLlcdYSRPbp+X
5R4Jz6w31q8L0GixQN39w+f8ux3j14skK4DMDoKSL010KOr/7JNwHJ4XMm6L0Gu6TO9jh/L0U4lh
aS+ZPe6HdFKfATVUTQTXyof864YIakLEtnab2N42zRIFYiW7FFfPItbgn+7jyzf954/Rtxx6pgnc
I1zGJYj38g7+RH2BzadN3OYqHMYi0A9/nBu93WczyT/AbDccfaLfeQrKYSPrbvGOydyvxU1QUb+A
AHwZkIj3c84EVLSk1fFnhyslbqFrT6VqnQl9zTR4/j8UiPyqG/v9ldM/R5o/ocGCToiL1f/Prxz3
2loEKZoU26VM+uDkS+G/Fknb6K2xcGO/lS3f92YySC2+TrBpWSEnfprdEKRcpydivxJxKIomhoqz
U1XsYPH6ZDOJHteouEhVmuxCaAFmED40DYv9JETsdWHQFV4DkJfl7q5l9J83Zcm2xDrQ+nvDr/Ep
dNwCXyx92YNjOsDFqoX2QZ/kG28N7rzpfupT71swO4JojmFo6n+4O/5SIkMwr4Ut55J7H0iCy73/
lqMIt1JKeKmQasI5vTGUz3Y2DnDziFfnGp0Uzk7nmu4KdsJOKXs5rYGXYNEzK/7ssnfeQmD0ah9U
ULT4EYXbHDhE8+xkegsWKsy6wghhdu1+0+Yj7BMtqPxTe0b6wJBXmcG0IXw/898ar8zXI8BR9gxH
YS5/mIB+y7v/sxvp98NM0utAnLtPzTAXA9EJf41GSidrWdw8zoimRLLJEpBEOcb0Y2mWzZWHbDmi
74GGywFR2nYxAvRNf3+b/8r2/8+lyCvgQ8bGIkzMKcSh/7XPfE1nsVQZbTJrqvp65yWWyxyMOhPO
5xcrxccs3WMQu+mzMmrSg4q0u5ysVmL/FKloqqhohHI3NvhyHNkFcOuudKbxtULQz/7AanY0NN7a
LQ03SGzHnK63ln0dZ4FYjVKHpR0bW0EYUbn/hzf3148Xht0h6eLiJiPnAvvP7/eZwMBnxt7wwXLV
XgMWoYC1x4JXD8gRXLMIjzF6R+lckdeQvlExBCIqJcbOLelSMRWUQYUQsza94HYB3N3oJcse7Xke
0PTheXwMxiU7eWPFmWLGgrhZCCgcu2SdW9dqRuAMqg3y72MkQ0NNqUgDHCn6LSUS3YMbs89Ff/+O
/5JJLm3eMVIFD1sSf8bA8JeTpTBqiUO9+BicCzXoQNywBtX9Bf5DlVBFPuiZ3nGN1deFTma1FzXQ
MWsFmxlSwnT+h9iZv+gTLi+IWhZBLxsKBapp5V/GhdJ1FUPEcjlIeZwfa1p3HrMsqLBVEAHekhro
Ld81fnXI6KGI1XYSBFOfg6BS6HHHoSfYFq49C7HkBF8VVu1hm5WmdyOd3CEtocnLr04J2FaBof56
1FVbPJqTP7MiXjhaDprmxW56gWoQyoFcKhMA8tf/NbRo4BtMbciLX0vpTWL4ebHrY4NLpMZhHpq6
ZwMVPWlc9KKWzLsLsbrYPGDikyheHaX2JS1FXNH4MQGN2CtSfuTkLlHJKTI8BxX6bmRaFxLVLl0n
OeDSbw+O51o7H+UCu7CIR1qHfJZymNq4nrdOVrT1ppJl4B6rJbuoBQyboLmisb73wcJPEjXrG4GD
HSENugyuKcChIaSyrSLYOkPJBC6KwoPw49M18IqNMGa/rrT/lVyIhB7++38npEdwfvyNb/GtrH+P
6Ln8/T90QgYEDEUcko5Pck0FVzRHzX8JhaT9L54lppSkgLrOZZD6t07IwNGI09GkmJQHHqfwJdD9
30Ih8iX+hdpHeiTOuxicEG78b5RCv2bK/5zzvCLhgJ6YguOerKBfQqY/jxxJOxol8QQW8ka15KRy
d1kRyXhtPhpFWGE6CKLuEotdEuarqCPfWsmDwHyWy2OFYgOPcN1URlTKoKeHbSoR/yHiuHNFuvKM
NR2yzFiQbLnJ7KV+zFbjtdOYAcLKnur3/0vdmS3LjWNZ9otYxhnkq8/udx6kkOKFJoUkzgMIkiDx
9b2oTKuO64rS7ay3tnwJi5DS3TkAB+fsvbaNa2YBYUYvfM9bYz2TKgTCjE2FkEaAN0u35xCTfWPQ
F9HobhqKC1SyJkJ3XnWPOfY8DA5MhbbaneZx3yEBtD5bWRA/5HMK36+miXdGByXCTdog6pbLbN6p
iK8KYq4glRo0VxYytuvop7H4b+Vmz53NDXXZa2UzTVXu2G/r2p92f3um/uF0uq6Hb+8TblWHp8Ve
gxcRNrzdsqoeNbzscue1hrywb7K2P8yeGg/oobI9UQvWO+epf3gw+CmwGdGR+T+TA95+IAO8xnh9
sLyGdrfcpE07fZ69yPIIQoxluOnGkr6i6xTxUaZ2xsPgCOY4yuvkOlHy9143UL8UfuP/VTf28D2x
25hsurhsxXYAEc7IeWn9Fz8HsrF1O3/5MBJQBdCEE0a7zzvcP8T/9usBOkYlyqm3xIpqnCVEW44E
lqmjQGLOUKB4UI6K5c7HCYSHJEnurdiMzi70u+7GTYR8DrNk/jNLK1FuwSh4XwIcJz/8uizktqAu
XH1GCY67//COUTd5EPiYEPveehXfXkB6Nc4wzuH8OqTND8bDN8wEJMPa+MRqnv/rdv1Hy+7/CD57
k5X0/51rfGVZ/2b1nb5UX7/031hxf6Yy/YxeWv/KvxZgz/uvgNfGjcDD22tb4r/XX8f+Lz/4mdkF
CBVClOAY+e/1N7L/i7WaRgLNjJ++cdbzfy+/AuUnC6aLWHOVePIX/5PV920dSshQ6HMmQ6IJH574
JO+qKrPoIRl6Ss5+EUqTPBchahYWaOxNO9dxdOsg3I4ODE2sZdPmdjXcWlPtiD/+dsH+YWlZZax/
W1v+9TWgvQl2ACDAkbhaWxrcNZQP2GZI5qJZlMyzH59b/KhoHHKd/InCgR53Ibrq0yhDF/dZH6OT
K8ISR9/YyeSBzYzDQJJy6bZ+lqpLWFI5buxFTqwBwm/Sdxbdq14JNAwXfa3jOJyToAGAsX37dhWF
iaGctcynsglmpNcsxzwRw33LcnUzpS6+H0Ze4FEHzF9jEXJ0wi5VSN+5SSfQbj2Ce7EhyQH9xzuX
8y0I4F9fje9me0Qs2uve/varjTaXzmGP3wdEL9yIJZwJq0iL/UwD9aAG81SYnAEwHYmdsRznlBtE
N5Uz0lP5/Td52w789xeBsU+jxkOjdZ0gXyJ9Whz5E6ESWyVLZdJ8X5iAPAbS0rQzorxaoz5o8hJF
9c6J4/qZWu8PzSHaL7QDASNc9bL6JKdPlgjuT+gZGznBnPpI8wv7UE7RXGwiNJUIhCQqt9//6Kuj
zs9fTWTdylYXvFfRdRMF02pCnc90EKWet68tBG+4vd3opKJCFJw36v5sN5He9Hr0nzW6ys2C8uJJ
lEncvnMVrqgi65cJBAJsEMcUdLzkV49paKI+MC7qYbez4M4ySSggNzkeZ4iW7oG7SweG9Jee4mjc
mnCuvnQIP71t2MmUovO/18X/l9ecVYtKhSqC6oEvRu7bm+4Sw6sG8LaK95H0mbUxuZcH9FTJHUPg
FAhRWCWfcxpq25RK7z73Ew5gVi5fwdUcKqQQoAQoyD73/mzdzkUe7HD5ZCdphuSP33/TX5/bn+ui
EwvaDxS6V8vikBcBkZY6pumVjRjLbIGhMGQcQPL7nQv3794fff9lWbr09PtP/vXhAeKB/D7kOtFD
dsKrx7aVBm4WPaJDZGz7APJlybYtsglUDFZnf85r5f7hjJX5UcbZfJrbKLthIJ8fygih6u+/y0+J
/v8t+Xh2+AZrS3stIjiz//yufyssxyIt7HkhCwUcHzSFUs6wMpaWZe12QMb73NRxs1xcVugHs1DD
neNJcixGj0C8BhNS86QqfKY3jbSc6Q8nSXdtkwaQjOG9dVvTjoxlPHtxbq3AgyfYuvU8HNGMcHb0
RVXhq19m+V747K9vhI8rIaJWxgLBKnl98C8qRghQZYlVCobhNI16PDkNDRhN43g3ydaDzEwFyPmg
+GueJusUOfP03hr9tppeLy2NEGg//I+diX94+yqwJKd52M7jwQ27mRPLIFsOzHbh3MWD+NCso9r/
+GayuXokoWHMwIt7HQ7tgSrpnAUO/uwv+rNNBwY8Q+W/unbVRDtJf2DbqW6+labtbmOEYRda4+ju
3UGQAl5/U+6M1sCEeIMXt/jYtQRzMLS/yZwFzwK4VOJrMGcy+ycB1t/myKexklvir9//jqsxy3rl
+B0hlRF7L9aS684kvBIf33EC71r5ODZ73x72YTuqT76VSrjNBDQkMfKT3Eq7U2dSomfqVrxo1T0t
ft8d4iwdN1Xihs8+2x7+xkCv9MvoISnR4XSsoO/sB+56L9++Roy7WPPWtS/kML1u139/jeKhtEC9
a6wNff7DcxGSM4ccIZ9Uy1OWZO6J/m58JpGnfhaW/ovODD49GFw7lcowx/VM8ECUGHoeUTg8uC3j
2wFsi7WZE7P8YVDdIqdr5gdsKB9EapXnqU/uLK9glonUEfGFNU33M37yd2qgXx/i9TVyWCLYZ11u
yNsf5g6RjIrGmQ7JaC+3qiRHYPKm9oFKbjknnl+88wz/+nmxvdZxdOC9kLPu1f4BXdQLiiSYD3Q6
m0/eYH2j6Mhplff6q53mQ/nO5vkPn0d4aUxOqQg4gfpXn4dul4g5znqHHBLuB2JByu+WmcVNEMhV
pyWDdxbcX2vKtaGCEjjk2Et70r66oAwCmii10+XQ9Sux3BOIX2Rbv+i8lDbZGeKewYv/QssE5rwW
wGDHsYEjELe28ziCcn/1Bt/eDsMcvrMvXR8UcJIh36EZ5DBiZQRyVVJiHIgtlSfzIa688pgssfOR
PAqgUlU43s9DFO/x4DvfB1gUG89t1Dvd2n/6+MhHl2Hz9vPuXy2XrawhIKp2ORi7nD/YVuf8yRj4
aPk1BJFBDd5utoZvEAW6CxHa4p0f76wjxbdvMM8AEOuYoCafZvHVgxBFQ0PjJdAH1VKzbFCkBa+9
z2G6kgvT9sKo13hC8jek4pyDeDj3tpgeSLdA64zbAlnl2KGoCotqOEIvSj/8fk385eoEnCAJcVyd
fRw0ORK+WWAg3Oe6tqV3CCkFTj0GgIc2beEXuFJ+0oH3VwRk65nBs3doKmW//P7Tfy1ZAppCALYj
MhAJTLmud3MFJdJDl3IocMZaz6TVth80Yx19XyjeKtDYmFG36Rxi/leoa0gpQSt3chxQYJu5INrt
nff2lwWXLyRizjjsdB6/6qp8SxMz2hiGfdYJDe5lGqx6Q/dnuCOlW8PQGm5Hq/HPv78M/3ATIHqs
gyo34DmhK/rmJsBrTYDZOv6hTBWwlCKenB/0Ls1xqUNx9Cdd/yWY+yGfLfh3reV2m99/gbWT8PYp
DfitHnnHsfApXeOrx2DOdOhmU4iwP/GYa6C4Q1FQ5jpvzotry0vf2kV9hhqJBarkj9xm1tTqRw+k
udo1hWzWhzep23fe3avoL3ZsvhfKlpgz0XpbgqvbgWwLBbI7AlAqJSIhU8mJlEiBGh331mSyPQHS
CM4WLkyza9qw9o75pFBNY+YPzzMSaHSekxstpxh9R0xW4MLpwYP2hXHBZMFLnusCtWE+muSotAtW
oUGKod+7vr+sAqB0YcpwkoWAC3z46vr2bV05nTPQDymB2p3Wbgm8r0LScsimDGVS0qRkomfeGq2b
xNG8a9tG2FvUfkgGF5DjAwkhKWFTuJuqbWcLryO8cJHv5ab/+ijCFSRklfkWEy5aS28fRdGGQ5XD
DDlYNH92ZbUE52G0/0D8Fd+5OalZkXSWr0HXHpfQ/Xcj8H+cHP+yaVLgUKBBWqctzdl6/XJ/q3b8
PsuSMs/FAfc/ISpNOj2GWWzDs+HwgA9evpPh/LN8erM484Gsy2wNgQt6Xlw9XjQYVOhkGFwy0Yxf
O8ubjxVn3p1V+PYt6hC/3Sd+oE/sqWCe09jel3PZnt2KhUhYQ33fGlHucFmqG68OumO95CSRNRXd
kDo10adMdP5GL4r6CtT4O0vVVRzh+nLAbIwgALjUGUxTru5VhnnYssfcPjQ84fceEXevTuPB5mPk
8bGeOfNWKMjrbQL49zZe+9NOugy7bkZNsBHA0Q8yLMnYeWctWZ/ltxeVjjFDo1hAImXmt97lv93F
npZJ2xmgURiOKzAV7HvkCYAt+JCHftL+MfuZ3Z71gp5l67tT2O6hN4W3g/HEhfSbVctrWWm+wcna
38WLmyYHXVuLvtEyxkfj9TBobzsXwd//4otjemehDWl7iPDqi/MkuE1IWC7z1VmAa0Pl1uzLMYwf
GxEmn5tBQqNKnKqhfeiNkbMHKqv/HBWRW+tW7eG8tCY8TbmCvLDBLC5OYzKjSp6hFyLKccZgNbNb
9ntf/NfVm93KJf1dsLhE7rWsSXeDQE/vmAOya7/ZpJ4zfAlKWEiVlz41Dl6nOo2sP/0ean3qZuo1
akkQ1/bc3BcDL/Y71/Efvs56NIUwwOTA41K+fQCIOOLUQc1/CIVeDmniweZw5zXZNlB3iQrhaKhM
XKJWx5fWGgiJc0x9xz+chbuk70Uz/rr0oh7g7UDyxRUKrnf0pWoR7iKCQjPVHit4v+UWIYp+xoSS
rG0I98ZLy/4wDBLwXNiPH6B4EuXtq4kID6TGMCvNI+IcaIFqqt4p2/9hBeIExLAK1Ry7HGfSt9fK
bZpU9DYGGZTTaHZb2tebOEzy7tECzwOW38sz8Ye1WMMxcC1tHyIL+tif+BEogKq6ttpDNovWuaN/
Ri85CcIuJLsdBOnWKk1WX4zbeCSXCLnijoIkaw+VIYDqnHNqee9S/8ONR/y3VpM0R1gArn5M1IHR
K0BcHeDWQaDJ3J5jaBgd5iK1Elgxytxheq7PekpfLa7JIzLd8OTBQDky5gzeWR/df7jzLOkORRxz
4nUM+Pbahty9bORkcMiAg54Lu2num4G7AdTVNht/8Jz9sHgK/JHr7xNY7nSUlP0Y1XNzyORkY1/U
ssYIIZiyAYYioyXzejIRod5sTV6jpEMObb2KYFppj1nxp3QlxPRi+Iohpfhc1SL8+M675fGd3y6u
HGFdfo2D1NJDgvL2N/VFuVhlH8YHlxfsIXPInAzJ8DjETVV+mQSap7REm+/aOc4cWKjf81R/5UZ0
O6OW7HmwS3fzv/hKHLACVri1M3bdoyDofnCBuSQAnvBM96HqbnOe1w1tZbNzJ/LEw6oaP8XsSves
C8tupojbkPwQYojuwwdjY0/6/Xf6tYqnTRehuuN0Q4fsegWCOyNn2xFY/5cg/GOBMrNjUNTeUdMT
zWq11gdfifr0+w/9h+eNli/PGnOxNbIjuLo3ZByAxsfkzMOT+uSS5+4JdZY4FqpGvZnV9Q1ytfZT
3hfFTafs8If2yi9EQ5hiE6L/O5bR0N9ZVQyvyPWam8BVIdNgjbXQOHg3oS2oY1tPzt4qrOpsmi55
bSe3eGWjuVWW6cU7V9H52TT4+9Pmc1vXF3kVWKzxu9e/qOoJ4AgnG4+zhEDozSYEasjY4LWI3WUm
4q4DRzswkUh3LMJANb3Rjc9zPShsfgtHzg0QBWk2BvVc97Eh2yDduQ38oz3EEdu9X2zP0hsbskf/
5+xU835iHHE0yI7Udiqw90IxCl+DMls+JbCzGb005cd2hiybjtm0lTAjmp0lnQGtRVxRvReexBue
8JqUm4H6eKR28/VjOTol/edMEEATZv78Z9BEqiP0PnfoapYJdGelUr2f2skhMKMGiQnyzzI735mt
GOxTgItehn5VnRPf1vcIUa1+u4CPf+LSQVIoir783iO7LDAmzNBcUKKl081ElZOc3Enpfle7g1L8
QGssz1QI5RONnP5H7ro63iz8uF2tF7hxjAd0tJVOBVG3VfIeOUkBJaxTrbdtZwv77KjjFZcnAumQ
cm2BeG29xboBHSUBOfkkqNhMbzktWRpCRpvY5K6PY8tmXy/w1hJ8NP1JBXI6Izce+oMXoR4zSSr8
vQ1B+4HMCsu+OC0ztn1pqizcZWkkSX6StZ0cNfpY5+iVqnrm4rEc9uV6oZIytbe8jWu+UBuKbzXi
Y9xav3/FfmnA80CynLsBVYXP0TC46nJ1MuzxawUOQfC5cynssjlYoud9cWR+5xmisDbLXHUHh038
4rdeeeb86LxzXP+l18YHuGuzbR18c2z2143nbxWu7fcGVKUhxKroyJkvk/TSFIG9r6L8PiWx4Oyl
4QuhCznd1LS/qeceL4OIrSNDkXifguCiD5Sr77+/ONenp399K2ocrDDMJuyr01MnWf2lSXHcLrX+
XpUzSRKj6B+nMa0+BSAVDr//vF9qF1Y4TmpssNB/gUZdhxt05ZQ1YT+JfRQT/1nopLz0dlZ9jqbJ
3eaB5N1I/eYeq3V6VqbGnGKDV+CY5WA3DEsHPdRUZOZjuPT1cwBN8SWoO6WhIYR3dj2yRkiQBtBy
YW/4tnLs954mVGdX26lPYYiEcxV0slWwZ769k7E/Bx3q2WSPrdOE+9YXfXSWlQwr6CLD6AOZyrJL
AqBXHe3KMy+S5y8l/cjYWEMDR9/NKVaxY6mBXe6ciUPtFlBS+xk6qCZWB27tkDUlGBCckl9STOuA
uRuItRsZ9U27y+1u+Ng3GI+SIK2PidBBdpFKkV2Tl202P2X1Sq4jiQfho0E09CkLjWbhG1TXHGne
oeRMOxtPLOlog9q3RHlV+wlQkDmnUdUMjzFxKT0ExCi4rOdrcrvt3gn2TZ+2iMvMVH/tuiLvDkXl
lmafcJL4ipazqU6zKgCYh3FP4VhhulSbMHeIRy4MyWSITfvl1pS0xrCscb9o2vXfWCCq4ZUmTP81
65uQOzmmGceprHbqSwNaB9MEae7ejnSe4L6KPEinkZ0jyigmo7/49lK7B59M65olLXT0cQzXARNK
lyY9MxZDyBcytvX31ZAPagvHnnzaDisCSLrZkDc6VXmkT06XV81FVLG/3GGqHfFMa9Mdta2TO9dl
aV/szqzX2n1O2piCaFFeD1E3qfy/WICixyCIUTUP8KF23kziF/PGwsW2X3sn+mLyxSfj0jolLWSx
rVcEZYB7rVIP2qrX/KSgJO5rjG2/2EFrdD9HuRU/qgIQzjZz2hKQemninmVYmdcGtgFcmCqoHtGh
k3pkldN0h7926Lc5lKxtq8NGnaq5CIpN0grcPnh7wnmvMMO7B/4r8TdBRmN4Mxa+qV5EX+f31Pki
u8xY0o/C6dPmJQd6Ue/NTMjXqytQzj4K0TbTUfpsTPulzaxvZcHZ9ZzinZT7xSg/3BOFIMmrH+Lp
EEvyh7dt7fYKN+xQYUmcfLpkwCD7G2KCEL1Viw9F3XfLDIFEq+Lc3uRhrOUjXM3KIRR6AUJU0F26
xZBQ2jsBpJSQJ5KcjzUH/WGT9yC9jwT06ukWx5DDfyzLsaerRxDUAcFwVBxa01XPDdvstPOQfO6C
eiqbR7RqQLGLaLQqkpsctwFHzaPr6lGkd43vu9CbzZw/Y8DOgaCMUTLfusoz3YtlulAT9KtsfSbt
z3M2rtGLdZxxIMLJj0Yilvy5XGk7i0gAjk9Rza/2urk6GrckGA/D/bTTNPTr7yWA7HxjazvzL3U3
hQxT+PPyFE/V6vDNLaiXbi4BNBGMCWUTOkA5bjUNWfPAowfco0ZiDc4/q/pDaslFHEIQR7eOgoB0
Ii9NsqhzauGQR/oEtDsVbmsYIsR/i/6WGwmPkys2n7FxQtFMojx+ASbgiEcWFMLMkf3PKdC1dRSj
mYK+Vtrt2b0ipXZpOqIvnBz2zbvOIatn46eUsgfH7xNSARZizJCT+5qMa6m6iqC+ygm2ub/EL4RF
+c6lqZfgZVC5/hb0Y8vy1iLh3iLZ9dTB1VWdnWr8qEgY6T6qDXGP/Wff7apgC+ed8LVJdU4DgQEi
Em7/FL7XQIgJjAm3GMe9BgDysdS4fzXOx49+2TcSkEuADpOgwzS4ATdf+5ux1lGwT5cGOE45wpLb
QrKA7+eJuviatLYe9sZr1Ueyq4ATIN7QUCdnyxCBTr5JdKxI5sn2TpUOuJl5YrBW+wC5nkTGDz0g
dqFinF1Sn/aFmEFix2X1V0GwVr0fYijCSB3IQ3myh264kH5NxVf5hpx5nzsTkoRbZFh8S1Q87piz
TrRBRrXCYL0f9jIIqxNWb0GOYjXyqtPJ1vEunQb83UEVDU+2HIcPRvUYxtVUDsVdLAuFvYF+gfsh
9pT/g6sbNDc1Byx3ryiSPloLaIYtWidzq7VS3z2vV7SbzRRVe08Mg322LAM/1uRZHz7jRLCSHfZM
7R7nmVf/OFMRT/uimlOg6h12c9ItGu9MLMJ8toqiGs/lKNsXRR8AQnI41MvdDN975KGEWA+SwNHT
JgXaUEKHGyjSIluR0SAX9pmAXhp0gSnDv0UPaRCbuo9mEjmDNtiVpSUBVA82SHcgD5G985uIBzhT
qX/x8HI1F4vqdBvENbGAQ2O64bjgQ9DY+mz3tcQbkr8kFnik81jpuL/gzTUDHoVyoGIbxteOGMAb
xs+QoEveUbJIC+exzOrw0zSIdj6Wtk2qyNKq+UV4Co2yqgGOPAA90gDEjXCLTal8ltjMNyEBJXKA
RlZJkP07bPMZtd9KZ9saaaPMKJwhuZAwUWv26Nz9IxvHBBYrcVbeDc+BwiYRVMOznhCub0MhdLRB
hVf1LPozrGxn9jq4U84wt4fZ6eLvWRFxXSJX0qKkP9wpzOTEjG2LzOH/BRx1d56nYL4x06THXbSu
XpvepOyCAxUBGuOFtJeNrnOab/FI73vRSOp2pZZLeijgTpEKwL8CozD5oKTivnAuvdtIPGo6qz4u
nVeB7aHvvZz7SFTwxt1a1/j0MGjnQ0WtE1V+E5yT0KD+sFbYfwxGa9gILut9ibgQ3HntEcmHt3i4
WUTLUW0qADXtTGWACvUQlW7gJhlGn4AR59uui5jNmgqKf0fmHw2ymQbzJSkRKO8bJiFUBTkNL0+Z
8BnZ0TBtwwDI3WtdZdq+rxmbZTdjOoZf0a7FHSNvd8g2Wd835HvKtK8xmcjhCyms4CmC0ePTOOUb
IjJq0e2nKSZ4NGqNggFotBq2nmcq0HuzXJ5hl5thXxlr/jbOwv4inOop5W3he0nQNFtWFxpMo1dN
R+K3ynFjt7b3lCwGK9ra5UbSxwTKubMKm9gMDH/WndtY9MtFDKqFz4jt+kQYZz0dZr+FJJgDadnV
ciJwMlmi6DIIoDunoqm4NrZTpx9yuq8b+pvleNK+ytI7cpeQHLh0teqt07UklRcDqpYzPZn53JIR
ODybuemsjTDS/y7wJzoHaj7LfjJWL9ot73uY4H7Lhic/ZhC1n0rFk0pJQXXUmIxyWKmkWHnDJm23
mRziC/sqMZXIVOsGM5TjTKcGS/N0YNUI1b6vJux/+E6I8hGEdUSnRC8R1qPR858kDtV+w/cn8zjQ
ctxKFnJ4GVqvYMPO73ZJgBv6LJoE+if2Z4uBYESW69hHZvhC49O+a0Nl4RBiaImtPzKqfUzrcEyO
GIoyxpqOBx9dBQ42Pa/Lwa9R/8RYQawZimyVDzQglMqCY9L5Yb23GIsWZ35gmDy35LCcEaAl5k7q
RWcPhF4EPbI+x7KPGEWcHzSdPH2Zu8q2oCFCSZ4qv3b3YpgZUNaKdEtwBIM4NUBVa97R3PtScuoY
t8pCQ7Ab5sr099oiwQl+oJ/KE87oHrC9dES742VvSRKBRVOn49ZbaphlWZhVX1LcpR+qOGpIhAnH
0N7gwZXuY0wqXMJ9SVW6Ca1ZfCbxL40eu64p+gNGW9Yh2FDZdMolAQWfbEZl6SnQTfYwjLUrb1jB
6cOQLTDf66iOy4un/Q51GyNC+PAzcJRDCaA8IB/MjPoWO0LU3RL4oaiFOz+vznkNeG3vMml4zKSk
wsi6PoLfTlIyc21yAPVtFpNQeSPzTBfIodE3HVs1wohzVW7tZLuwpuaeVz/zyKNoyZHEornCYcwh
LJd+eyBNq7pxXA6auylYQrEn+4s0QCfhEMEeTOpequ0pofviRV+GbKU+JosNgzOBQE7RWHfnpHFk
uqsKWugn2y6DZ+lJlxgzH8HYngNLQi4YZDySgaSdGggQs7emlEGixQkelgSj1YX5auclpjadZ+kF
vWk8bOeu4BJaki1b12M0bG0UThI2X2NZQM/baI9TNqfeGVL5PfVXiM1cWdq7By3owbYz9Vdv1pxK
Z91FCKWGlmyFxqrl97mnfju3+UqhDMDJctCX85RuNElj3d6ykrQmkwur8YZIULhwkRDBxldS+dup
TAiDrJvBjJfSrLrYoPb71/Vt0FtZY07EK5V2H5lXyheHJzrfBaYrKszXs/ZYm6PZhtHGUWxjR3mh
wI4DuAKT6g3HoZ3zfD9kKAO146Q/dNnn5Y0cZakYN3reZagEyQw21pb8YhWxBiqCs5O8pwgFCJb2
yd3BTG1QrA3W+JhqKAEHjH/NF6dQZX7sct8ublh7hyfNUSLcE4oefJONdqx0ZxvPfoknv77J8ayc
6HM3W+oTp2UA6dniSwwa/j6fqbw3ddXPh7QtdPQaD2j9dpHpmFcom6PCno6+an+E86IaYLoOGObc
6qAvjZFvXqd07KYzE6Xktu7CPtwWrtP7pJx5rjo4juQ826d5Fe3DYhQTVD0jikOe8jyQaNpkX0bR
SQI/nL6Pd7PL3/FKlx9diwiaWxK5/rd8tPKPo19P4cpdnV/o22XPvWztv3gqyhLMVEAECPbKzpwp
5YfsPu1kA9wymKpvysnUyV9E5cHzsqgPBGlRy84XWs1PCbWFvXPddkAkDYOE9D5HOu4RywMU1ZIC
TtxmeH2jWwHqvd60iyKoJgcjFu96wUxkG7o6XdUplKkPXg11bst2ADi/YPgY7Gbads8+mq4Zbga8
e6I6ZQJglOS+pH6kCipvGz+yxttMwEeLqePcO3gMYqR6Bor2aJFU7+7ayQJ44+aufpZ2TsPA81O1
HFu2FvGBKU/T78lbLTFmpFY87D0iyr2HrlyC41yMMKZsaN35iTcm/uyhA90T7BmzCVC0mHPsliC7
WyKaSaODnZ1+yMATbFZkeEeJWYtLBuV5Ac3dpv6WAFc7AdziOu3Fz/pcQMc1McsTg7xTJIAH0Bam
C0SKwuTfq9a0BE3kKJO2beEZffBVnN3YS2Z/0YOIrO1IpXNBeWRr2NotORg0HfLbtS1F0hS55ste
Rm4VPsfEqu5BZGrUKp3Lqh+ITg03gQ1a6WjqPmEiZVK/3fmZo28SuIrQWtrRAYjdVGvbFxllKDC/
TFps+YPEyqP3y3v2wzIC61nRe4ZaWSyyPHdLGVeYjGObPnncwAxv8yR56nELR4c1l/bca9EPuyJJ
pj8zQ4PhIJn4L5ChYJ4/ZC1UuddYjlZ871UC3ja9akGzHQE222SkP/dxw25FkUXZAINc7JpsTDnY
pNVEFG4nEmK7LSrmc180iXsWi08EhbWAN9hIR2XyNJt1zbTwDjeUHxyYz1E5QoPYkDRnf5w5yy77
QVP67Ceyw82hg41KwnNXJl+KglDxw1xznmLmgPJ+Z0VJAa8Yi+eJ2bML1sXAP8S+Qtvsxgpyz37g
KouvGdychLy1pFi2EH7m4sGZ1yi1GgvfXzWAO9R7NikGT0mX5BnsBtiKp6LKg6MAZ1mczazXQ6Ia
qgsewtLZOAxOFFHlzvwp1zHZWzP+avbBKkU6EGc8rVsyMeOthrKZ7UYYW2RWCr//w4RZvqxTxqDf
zEqyNrQBAXrHEWVtdugRybE3BfM43A8j+I0twhogUW5r5YRBTRpWX5RF8ix6jsMPTWWXH+e2LL54
U0nuvSuLjFiiIoymLRyIUJ4nlROfnCmdfWI2BZvMCyc+Po6WV9NUKYMFTt3zhZPOyAQPJM++mVsi
VehUZZc87iZrl4+Zh2tbEpOyAZdP0jpc4OIOq05yA4JPdLd23XNwT+TU+ZeAjePzwMQ03wDi8L/G
dPzSfV0kTXfne3RFDm6XpwvkG4748BZLUpYW2pPzDehx3zx1ZYwsXQBdcLeKjjygTFH0NzyY5LQ5
VjiJz57q60/OkjGRbHhHffKSChNsk2EZ9dlJ2/auzKw6+thDqkDpEWb9pWrKDn4zpSwk/0nRCwzD
dIJPi0gU1u3U4X2ZVVt9x5or8Eb5UfGDg33bHLuuJG4jmBdmsA2xF1+nZrbh3QROdE+0OX1fvpob
HWH38n3ylLxnrMKB9YQE0O+PtI7yPRPqhKptrrR95xg7WnbcFApxT1jeE/ws4VAep/F3xHBgdVJd
F/ZpBR4T/EJi5GPWBeBzZzrGFSdDPVLwmpFMTPCrN31tXPpdIsvY0JY4GQ6wdiVUQX4R/MB2JVon
EnnYhtG3IkYqF/V3lDbmHFWj85XmIDqWKonwoEGBgLxrwJwWQJM+kalQuhybgDI/grBxPxf9HGa7
EEFjt5tHBXZyTGqSDVcXsqHYspS6ZLby810Xqh/0urV4IvKarLcg0lb/7LE7hfsefUhz6I2IZhbJ
xKt2NCVi/2KPBhQMtW4ETdaK6uzOa4jd3umqT62dlXPE2XCv9TlI2MAA5UQdAvPBUL7NnNZf1EJD
4xINcq4vXSbtOxDz+YsGDEgdEC1EMnrtSmwjcvTYg3uHkJ1HlJhLQDjNrdtNc7IjgYhjJMea7DHF
h+tuOmJi+w19DHFH4G8uL8ynQ1CXnt3oe8JNRH9vYxMm4GZcJs40RBYMX0arBG2zRLo/ttn/oe7M
lu1E0iz9LnVPGTizWVddbNjzmaUzSDeYRpx5cMCBp++P6Oq20Ik0yfKyLzItMyykPYHjvv61voVV
vGxN43PlUQ+J41KnR7aI9YAk0ra3mFOX8JzgS83ZMhiLe4AQS2+cKoEscusPk7OJFvR9oe6t7rHD
b+3fA2klhjOsDT3ulT8v3isiZktVkA1wE9RZ1XUnPnHegksLhNonBK2mS1caLlCLxDbXyyCskdKf
svDCM/WLOUyJwEzQIDIVGDeZmvri4GqtYcSyoq3XiR6DH3brTmy1iap2bCWqURyNpRH0+QJ8KcV9
20nzzMYSWPpAy8a9ZttknXQlfBzsVsgmnGqgQH3uFNaZO4rCdHmZ3aZ9c4rc/4odWMhI1oOkrqbs
rI+J3aePEz0gOjJ7U3Fm6It8uZLyHOqjSm036nse6vQ9tbi3lq7ZSpqqelxuqDJqXlfT49mkUzsX
sXKbgPGyt/IJWdacgmx2rz5BsQ1e/XrePPIJElRccSKEu2qpZV+wHf7aFJX8ajZj+jmB27ucAkMn
mHC8KvuOxjeeHT1a/gGgzMKlGXaUQcowHz+QF4KExI7PyyLNL4PmKwWYRcZBcNST1FSR07n9WeSW
/9oV5vq9yPqhPyvY1FQvF5BODtzPrXdMMyTy2JoG2gm7otD+tQk3+RNlWMtboLxTQ4NbIoNjPfXm
D1RWJ3nzu7zxPjO8XZIbjo8O1a25NVqHooat+dRiSqLEdPbn6YcnwGfHFB6FdmxpB+dqzpVoP6wd
m5KooK1+itnNKeeQe355q4qJASDz4eJLE0r8Ru4i67icHf9IkQgleZKEvk2viWsd+TJ4mc5KOOML
t0dL6NuQhEKeLAqWHT9OeSd9TzeHlaH052kmWvFAVAgqqeFPhX9lLznGHs+cfQ+WlIJYhDbt7uwu
SbyTC4/heyuUK2PDaevhOwWEIw4fTXHVDtb/ZEb4pTjYU8YM9xQdoAhvJcrVY1JTSsSQDMNHFDIH
eQUPmi03VEGO4WlmrxXziOKJoJHanK8VF+yLSqyx3ZvQTk5hDujrko0D830722DPaemMIoZwYpY/
Z3fNiwgaVtUeXLf21muehVKuEQK5k+BW6vUpa5iWxRrf+3eO0/kSL5YwfvI05kDVGqOCE4pd0fyw
dc5kdyspv5ybOGxPWQaE6qbubTxLc4diH/ll0YSRUxaGiGW9dE+qpghmVwFxpZxGtlRhNjCxwjjP
EkHTiJxBy85Qg3A8BjZ9agb01mlnJZMmFotdmjLXqrMv9KTSyZCB4TF2LNh97AKXs4/QbDCemtgm
YWc0zL+h9XJ3vel+pUXKrShvfGYA19xjFxncnRz7obiOU2tDTsfQnR1LOhzvyY15yY4uTmFEVAD3
455/oHY5seFvAVkmuk/X2TkVVme86o6FCzTkWuiYNTpJOHcJFjXEZVp5wG0WT6lk6Az+JrHPRqlp
eSE5anvRqOz0LhuqPj9Mixr0kW+Jx82SWDXVn6DjPW6wYGu19dJWnZNphpFfOgtKp/IKjC56zEa8
v87ieTHioZEzJ8ITHzcMgsd49XrEucmawQX3bpZx1Oir5pG4o1UdIIJO/pfZ8tTHjqXvjSa6MdsT
IewEE6PBvpXCpRekDOb1ZZFdYF0wBMuCmcJkU8Dd26YBrMKX6hyMraziAVCmdYLp0XxDZ+C7auWw
3U5ULFRxKbJWH6uqDI5KMpqLYMSW4XHAyMx5qsm2WmiVzC+q8ptviXI1A1Wmlj44ZD85aQzGPVAU
wXmlC/weFrIOnCsk2JVRrIFgtqNPQrOR84GpHbnbRzjubkvQTk2u94OjUDdHtNQ0LieOUgcXElh4
SJImZ+AGvLtBlM5TvDCzNeZ7xkrBposK675sueQj7JsslJkncRmgMve30D7ps2i1RaVlGbbLQZbJ
JHcz/8pjVVkTKJimLORZN6W8MX2aOSgXDvsfMxRHSgOn0igv7NxKdAvy+IeClXg8UBAV5KdqQsBB
WmOOGstV6/pe+iZGpYbP6R19PKz0V5YMARkiZP0N80OEwnpJxM88LWiu3/lbM0rZ27AyYHXhXwD2
AsQ4GxmnU76GgB31xpKYMU0ANmTkJUCJoRbB5kwFtmDfjTPfeDW7yUXNrZnuVeeZn7N62ioyFz1P
f/KubcaZX5xeYDcx3RP/2DCU4CN+NUKkhcmZzRrDfZMgKilElXiY3PFiGtlEgLBJv0MdmxlVW9Dx
UT6sw9zQ+cE+zL4sXkBrk17FZVxX71Q0PTVY0yCfW+5ZNvBp+skyS3fvqIaiKppl1fPvnSjvHec8
bEjZ8cahDeFJ8d65OMpqKb2JcQndG46zK4XIztL3Q+Y6lMaWqmSKUvszwinTuz94SPz3hkzCuJvV
0nUsxsP873evzZRqDZyigXDvCnU/unjUkgGsCrT50KTgkifWjD2c8Xd+pHFYJ3HveYt3rHxt2wfS
DTAcMlF5kOjb2nSxugdo+5yy8chpqhBYdthkZ1cedOmj0pX+mPtCr3dWlkOLZ7+qCzbxLQ7m2YK5
xUDDo1u28tHogLi2U3+QE0XHO8H0hwkLUxp33ydz1d7RhyFf6RTYQtodTYWzMeEPX0ASPWeks22q
zIbvNn6mCEW3fsUFOz4w6ejhyOUzDTlyoho2VYNPfQ3eUpqlpMlXzY/kZY9sUdbui8wTL4hNWJaa
SniRf1nnVTTLjs22Ub+hOhMN30DAfiTdpvheUe7+mFqLbT6MtCgyCsdPNz3JtJ/Wo+Xgu2KFTprP
7kzpYKQabXzGuoK93Ewl9SGUSOgGlbU0ULTtIrEO1dR1n3IPqMWfLPfv7xcIp6QvBDV6sAgCkoW/
3i8MkM3egblwbOkOO7P1brk1HPeJmyTZr4wsbm3Qzad+Qb6C/bQ9sTWEyxPjgD8GLv5hYtouQbBa
YqNVbBnLX9+Lg/DMKMAna1pSFc16H+wKslFnwaWwt4fSijVkta99WHyavC774SSVf6jT9RagK7Nv
eE/3OuP7+/1N+Y94ynZnuA4DeeJOf2XVf31bEv1GoGPOBxwx7R0PVvMllPlwdCDFAMfu1JGqIoad
QdjDxRwT+8X1NHBFHMSREJLmD6Er+w/evffOYN4UtynfkQATacI5+fVNDaLtRhNiwMEo2/TSh5Db
ObV0+VmyQO80B+Czi/3nT5GIbRX4ZXmFBkGiBKsc0VyoSu98i54/sImjGPWgWhT2rFfsggunv8PY
j7eF8DXjPE7yH4yuzC6dM73y18DNDur1lHq+CdDbCh/cwlT7tS/Yt/3+p/pX7w7WCOs+SEl+sHcX
kIUzu2Akax1Y7e/hkSu1y4qqu21FOU5/cOX/I/LJztPx8NwReODKwH7y6y8gmXhLe0x5gBiD83VU
nZMSBV7UfphMSjsW9o1d1oh95rTLbb2VEwZl6zMqT9b9v/uxfRhKZE+xcJo+zIxf38mQD612TMr9
kkwPTwUyAtJXFoZR0NEW/vvX+ucjKhC4MqGSiS0J/f4xgVA6YvWQ68H2W0QCH68qDdP08Owa1hkW
wUK+jQHqw8jG5A+v/Q9jKHGBcPvGcWmCEfDf/bxqDhJGYFzzY+ZsjRdMIwIxVRBiVan2YJKpGfn9
pxXi/fVOsB95XZD/IoJhvr/NrFFCW20tkPJjXvILQluiVnsym/1gV5wv7GyczlTgmhNOxKKjkqO2
miNiGnIDxzPzXAcOu6PaHJu//OWD+2AaRaEi6kCQTAu2Jlw1jCXsfcK+NU7KkuNn5gy9uuBpK40/
RVvef4es9xYDEtrVMKBz0bwz1w7FzFXUScQEfNdfOXutNahXstw8iuprl7r6Uxd0WD6rhTWt8mWN
fS1EWem3tC5bAXc32nT1KoBzt+No2J9nP83/gBn+V29y2wQRnuQ/GM/fXdCY1auKmftxbBrfOixl
Ni7PZmP4VHAOs6UuJPHG4cvvf2uWiHc/NowDLP9wHNhAsrL67+7oBppnpbwhPWIQ8rvNZ2M190nT
FT8r22iXvY33HMdMjgnncaS/9SUcgyy4jMgw6f0y4fs/FmPqmp/TYORUM7t4Oh5ROeRdWOFeitIw
Bc1fYP2wPjVGXc4fO5l15b5jMzLv21b15t6l040mb22yqVILyJnbpEHVJC9QBjqikTQw71YzSado
DJMs3/uzhvqdFNoQKX/MLayXERLzclLKKddn38Jlu9OdQ0G3AzfCOoVFWB8dg+RQvE2h3kIrCX5A
/uesmlo+vLAU7YNHVj0sxh4cVvVZVKl1NC0v8S6ltWB2JAuTUJ1ZEA8hzww4gh2Wre5xyvYuU0qe
GkfmDvBYlVxGD9U/HSEI2saUPCtmo0cPdbOM3KVqvs22OdUHrB49fUOy7T6GvcD3D0By/Nk2lb9r
VxoLv3E/cK6uANpXb4jhoosGCYZxmbM8iVjo7f61Ldz0nLJJrc7O6E5PdtN63LBJ0iRn20/m7zbX
DBdvQxI5sotx/BjYdajPmhmNHTMMVG/bbRjuOox8MnJzTcNA48gAyHpQ2j+tUtDC1WTD8qPGrPbB
Love/14UAa5fQ3YevRQjRTc5AVq6e3aZsnKkXi6WGzray4LWQT17Oz8gwrfH1VB2+FyS8eD4Vc0U
q59Rb5DY2SvisBip9g4yE0hVUVEEu9hU0fEuXNNmgeAbJyYQ5OnR41iwRqY11p+CGbVt51eTQDXw
2uQzt/7abA8kaeTHZqbEF3615Z7SOV/ECxlFgp1iHShls/rsTJPCGuyxTwXEVRmKUKM35m1wKoHK
VLErA/VjziemO5WVslvvCM0bO3xGqLv4gwZ97dhlSspZgBvtDE4ZzYnTn19f5dimdKO5S3dBycQz
GGS+nHeNLbOvQ17nLYlODWrLsrKqioreatCI6ZNfIwad/Ayydh0cm3Q0ipghUfogMjzGnJ7pBo0N
W+dqb1Tu0ka2p6oPcJ5Ry6x6zq7BVDi4tDvP/bHmtMsiK5t0iukmWe7pPWaU1mDMDO5RIvEbpKvx
MDd+/4Uzlhdu5/+FK6BSX51idcWBBwS7OJ9gb9Q6zlxGi1O1PmM4OUGWmawwEnXFg0HLRKT7vLez
i2cVVrGvhwlXk1HVH0MvX84109rvjO67s1cEGcM3UcB6b22wFOfa5heEE1FibSOOELSxwWlhhY3Z
LMGOeYx9kwk3ZCs+1fgtB1e1GCKIIbKtIMJ+mWh1fUH0GmmdHNr5ybRKH3Rg1Vo3OOeMPl4Gv6tv
kIfA8vmr7ydPWqwyvOaToogQAwEXadCv4hNgdnQLlZHT2iFb8HXXuMOI7lipOcc9D+h57xXzzIgA
IFjPZDEpHoyylMtpmREQ8AvlYsBLw3mSpAR2cMo5k4Fvw10z/BxhyioUbq4JP3HUTd1mi94DF6SQ
iWrP+hFzdPfmIEX4u2Z13adsmr0+silXv65bSHlniiqzY79gRL/r5kLT9kQb7SUIJieucVy/VTxt
4ePSCrvGdZun83nKg/IN5cCcI864TgoCtKqriHQMzSZ9SBXlIjh46VaA8LDq7FNZkCs4hVWXfSIr
RlIhCVNN2V25ti9pjv0KNpY/s/Ixs6m5Kkqubf764FlnFOMguyf5K2VYpKFw087lfsVgcVgpYuj2
flVQjY1gaCYUVebZiqlN5Mvj4FR9uE9Kz3mo2xQhuXZk86QSzxVxb9bbFH7FkhptivkAlD60MlRS
4XxrC3Yk+6la/fZsOcP6pj2p3lzqCmnGBJrkvZb4npnq4wzJY4RSwl9ioLdUTpoxabO0SxpB0RaH
JUFwiqw5dPcG/6CJ/NbH9yhNt/vmSZcB5kwRjx3jTfYfdTGz/NRySD5XFRPRaIQEw/JDJcA9riIX
K/+Sr88rAKVqNzu9+AA0Bg67NxG6PgNk2mzDIbGQaHX7Jp4lsxpEAmEIguaOUdOgZfrlFUV/fsln
ZlKs4/Msn1yaFb/3eqXz0Ww6efJqQIcsWAb02HROLPfVQr2mSaEHxnIh5m4QX/NSHkfMMF6toiYM
PWGbavYMlLzYXBDUqfCY29e+lWKK+6DG/MsyxUzPAf0GRmEJnfWhq830YIT4Q6J1NbPstAwAMHf4
ZS3zYLR2xbYbrVUcy4k0lbbnwDtIZ5AeHccW1elSieYHwSKF7aBs+Z5lx+QZU0PpBTi//D1JkcvS
E3MnxDYSwFlFNm9KYdN9Cxh1mQhrwtaRt8w0z06enTgfWxXYM7bWcbIeZrEG3nPicelFRCx5qEHM
QUEIp4TeBJcxd5znSfokcjITBG2n+dize1As5CRitkrLnG9kQGDyW9peH0qmK3ehwmYR89WOn+2l
MJJyV6TG5B8yVgn+jLZCUGOpUe57fyaCZ87CVDxNO9qyJhq3squsHOvZ0ktYnRFHidkgig7fCuww
NRb3LjEfA5M+OX+EnxJj+ZAUYfDsrHcUzb8ObkYXsazxDB0sX2KqXwJ4Q9gIi81IH1aMKMo0fSpY
lb9hsc0zvkTb8Y5aYZXHJVlnhyWbxxdfmsk311rD+ZTwk+5lUbVfCrbA66HLquaHnwZ4qXruzCpq
ac0ycIY3FZVKRDhrFqeCU77WmW8yU+fZhd3dHdZoIj8HAl9389WnDoeZm7VO+mTQ45VHA9t69vlw
k+5ECRXlGSpqwoTMmDv/MIyN92Eo8opGbCdnHSs9W/Hn6aB99tdF0wyWh+vN1BRgEGGu1Gcqsx26
X6FkHvuhTjEPNq530yYg+yIzwFd+SFaHaNqcBSSqglngMDXyIYeA2g7L+khmqoXtpnqHKuhsdijJ
LqqFaaYX5pTuwKv7PvdpF+yWrBXOMZ8Lv+c6V0inq+ljoRsCroMwbT9YVS5SXD+jep7apVzZMbpO
VInt7Eupg8yidGkZOlb5MBt7B1GgpvOwm7sDVwp3UGqX85XmjmW6QTTvvsARwuBtzebk3huM7nQU
ZIt1t+JbYulZrXaO69rK5E091GO/o3M3+exSX/6jYzlxd5PO3eZaL5N4IHOEjE7GdCg8KrDseo7z
tpvzS5BBVIyLisX6BvwArffbjKnd8zzInL3QlpPccdOvAfakad6HA4vWrcGk83a2pwHQv8pc74PT
pHSQWRJm4iWAi63iTS9jWC+DqYpsE//OQeS9S2OWuS5xWJgOboe8Cd6MdJYmixOD5l0NfyM4ybSQ
BC2XbDXYbsBcoUEEE2W98xHFwzuZcI6ILWGtQTTrolvvC9ebGyoPkzHYs6umSpANekKfr2xG4tUk
7C3o7syQ99jS6M+e5pKNYmqSCXij5pshezk1ncVjyzDsWAlnuIXca1QX6myyL6s5CgSuscu+JR6/
dUSIYRxuGgs34rWr7NK7hyzjTT+Vm0zTvsAtPZ3rnJiIkWeOe2RHpVj18RHN425hwl7t2dqEnyzp
1KdZZmaw429xiJIo2CIPmZIBQu8kanNP7S//dm4YhIgcNx/Sm8xJw/yp9DSVxx6r13TWQZnKjz6Z
ty111trpPitys7rPVqb2txVQzvKACT/Vb9aUtrRAqyWQNVZTCCt+KZPpyKikSZ9KKMS4sLvJtkak
dU8tB48W6Rwj11wGDMCktRXTq5Cab4/qeI1f2tAPYDB7Dutl3jwSTsQtTIF9pyNbMyGgnR0l6NWR
TvOIx4xI8SoZwLK9zKo3c0mz8E+1MO57mcszbZDLiE8b4Ghrqfr1eJwaImtMjJLHxDIJgjXk2K6N
UuLWpcLOv2k99kfXleFkcYdcklhHWDG5T40ngb648LHb7UIexVTRZmY43RDNxG1H2qm3rlNLr1O0
0ObJNqtXaHxGodw7nIDlevDsQHVnLdC6dk0qTXkSqqUOJCNqsPNWxfagnUXW31bY8f1L4SCCXXKr
EMmNu+IEiZXGiLBbHQ3JL8NCIjDE2bSFMSndmru1nuwbYuLsXYCeLp/SNTfz+6avcR7NalmvLRXX
3pXLyLHvxEDkhkpa07tJ0SHKyOHHWw8NRYjkDcbJe2a9xN3CQ8LVD+z15RzhsyHD34NsOv5eO/gH
d8xDiwXTH7rA55jdvJfgFuprMMbMJtWauC2h4YVttsOgAxAlNX02z3YHpSbq2CFOIDqkbRBd++tE
n2RjeTXnQJNO6cx++oNO/I9rxeL9+I4XbtBC13vPZQFIZIIJT5fjSktsPAxpC0KpQMpJN6bSH9Sl
9wIKiqBAI2dbZqEM0irz64XZsu8xoX4v8KOwF+PBTS9G1pqvYWipm8Abp08uu4Y/qJ//yNJvr8o3
Dj/KY3zFgeTXV03Jagm6NmGPG8ULqnl2mTTFPgLvYhabOa73NA+Ca25BWyjxAT/BGqj+8DVvstnf
dXEUcR5TfGggb6jy4TtZLQg06VF810fJhrmhBhbK19XU46QjiHjdeu1ACdVPsnP671WYmvcwNgZ1
+P1V+Jd498u7EBuuhiw7czmPa/HdNwGoo24sC9/wosHgMsiZ+q9m3+r1e+92enrCxSD8qEf3cbfM
1PBTcGTIDiXwnuF2yJVV3paOFsZDUYeN+qmHtiQUmnl+enXMuRuP3hLmzDjCASLI1K7lPklaf+Yp
I7GnONLjyWD0y7gvOlwSkTFYpXld5wB/5dzJRh9ax/SSUw7cqHrGju80b/iGA3EX5CNGfFcmY3pi
ItUCQvDAFZ1Kf9ROVFBrOh7GJnRKIsUk0KgOdGpTEyB1m1fmsIu1H0dRfSdKSL+y7nGTRS0gqY8o
oBbnMiga5bWgit39t4VKRBeMW1bge3YIN+bXS69OMxc/TDoe8WY2d2BPPrdEVvUOk4QZt9n8Jxz1
+8sMVg7DKMg5AYgaGHPvxi8hN3Gpl2U85ksxvSgajiI25fmTlsN4YCSWjFFY6zfISuMt0sOfSAn/
6uVZSMDp8QhCDn/3ccfAY4xBO/DRzDR+vbExgLoox+mftSPVC3d5+rMcGqyCTaZuDNv4+fsL/P3r
b2NB1lniC3wRDAE2tf5vvAo0+qXviQceWfabYEdmkdWco/EZv9+wh1vT7degmTb7KSkSjvld/Ps3
8I9ZID1ZpPRRiG3YOK7/V3ng396BiYd28QtNsgysczxjjDkkDS3AbieylxwfyI1L3fxlpKxv13Ds
u4cmT7Ntu43OxyWLGrNtTn94T/+47Zk9MfMKIF/SFsyT7N3XMqztVpO6WIdQBXCeNEkz4zLUuWW8
DEsFFyBIJpKR2Ci7KLXDtd6PPlv2ux4hlyWxhhX6MtNQ0Z9xtS3mEfOO1e2cCTXuO9lq9RIQm09P
S4KSude10X3yqXnA7DnP7ls7uoHHocrvXg3Vl3Tp5hiAS0C53SGtzDU5OYJowW7sBCTYWdR4M+Bk
YHipkoVDS4oevS+zpMU2OBaTfyWuoesLspzrPGo7n9tD6UCX/RAMXtqdOQ8NJhOTRjq0htra2A1G
HtwU8A+dmOGl+yq6tS/x+XZzzxZkTOpPreVTj7EMzogEA8CjPzTUYpL2IgqHdkPVGgegYXCxXFhi
yB8WTlD+hXM5M2bA02u+X+a8H+890ddI23XXPzl5a7LTw52znD1AQN7LaMHNSo3cxjuFPcN7Tvmh
XvTU2F+U4Y7tVc3ogntqjR2JA1Yk8lCvTDQwSCtsuVI063oocZdld3roNcqNWoOPzuQsblS06fqk
WEjrqAEi4sU5m1Z5qBIDudd3K50hNIwhGeKcmAJeBuZPjObC6c6d8pDGnrBnHwIfst/zK6xJTMZw
KQ7KDcYvbZk69HSAXLnMVoondpS5OowzdfERxws+ghylh4FJw+tkJu+oXZhUlrFXYOWz+ykHcXNp
zIrLnLp1b4r8tG30N3inmPd3XACwmaGtDqB5mD0Z9k3ah5uwYimD10q98oh9NVge2kKZ7S4zfPWG
VsAJDecLRjhVCDnfp1QLeU/W2JQXvEwWxvHAoyJ+GbLxiOepsQ6JVaTyWBuz5V5JAvKhMyBxGb3e
VfJG1B0GelgETg+SARpV1VvJD0cO5KHKReMX01AbL6qcfXVZjB4nk+HV+qUq1OjvGFGY4x82Le8n
XAAOOZC5W/nNVp5ivxvfQzxvTZmtKXQt4HjpHPaPa0/LC4v7eq650P7N0en2eqyaG9SL34MutF9X
Tk5J4zgJXs+uDPsD/OJvcHywnWI4+SrdXn/9/Zr0j7kprwcqOwgpjsAqAIP119fzjbAtgcSQhvNd
cjN+P9/LNDz05CA/5RVkGaBWE82+4dTswkw71m4IxXxkvB18El76pfDNGuXGc2K9+iBmYUfnQVQn
OkviEKNcxNOhuSnaqb6RxKLJm2bO6+8/w/tJ9/YR+ASCDluf/22+W1URDhI5FlD30hnsC2ED6+CT
i4o9f2UYkAqAaCb69M1IKuH4+5d+V/zJqJmCEDz14NfYx8FiezcAbZoRW+SYeIc6I3GDe7EAkKt0
TYIsMd0xvEMMEB8yT4n1oLwUd4Wh8/VtHjqX4ushABzMExSwk0L7Iadnj+KE+EGyAfrW+s0rveRz
isFh+ICZlfQ14Z5QHgJ3xMmcdpZx22Z+CDQHWfRPDd//uPKZTfHNYtNgAbLs93tUo56SrcesJZu8
5LGHDPkzzaG5WhYxU2zoRv6HZ7a90Rr/viveul82hD0WNI4H7B9+vRYpviMW06TdUS8mw5gkpWwm
GCsYdeQueQw4vc6uPipZdRRp74ldzi7ajon/2OPeHLJiobXbJF0CmyNk3Oj11UutSmdg5J+RGEAm
IIXsS5uE0YpR6sWoxvk5FV2WnvHuMEPKGhmViDUm1ZJuhZTi5MO5wDTxrUW02OvtRM7aq17+uoz+
rT6y//+axlgK/1+jTvxl+PI/nWJ3X6of//UfYP6H9UdffqlZAP9eNsaf+j9lY1ulWAj5dkOycBDj
6Pt/yx7d/2THxoqLnkRjo/jLJ/M/ZWOOTwskp44QN882/Q/Z2Sp4j/K//sNx/5PjJRVKWCa2FifY
gf/9v34hQat3///vncJg1X65Gn3m5DbbWN4FPBxCkt67q9HmUdRZmRBE21f5hkYGxpXRLG3mgFWa
ndkRlAiLtY8mnI67CSMCKQXDf0CmS84SFMe+xWy5c6xUIc4P7QcJRrVVY3MektG6r+YmvBZGmQJK
rqfbNBga8kUqb27JE/B8RYe5BQSxd11fnNs09FbsO2q6zNkaEElM1d6jYwe2y0Qo07WN8cgyVFwA
Gw0Hi3Dop9nPrXie3ECdm7ChlHCy3Suz7g8cGQnr8aeP7DOYo9c47NmKpP3bQF/FnvQPBJ22fSxJ
CUC+oIrXx+sSREYl06O/EJsvFRE8tmzUdfS0K+x6SRKxE/bIPiIr50f2XM7O9zxyv6AvdoPTOUca
NtoLEBh9LNPaPpC7mb7pklKZ3nZ+9MQA98zUzYizI9CiIswvHi5b1N9y2Bt2P91yZJmYEXUk2mrL
8s96En7FHRlM7c6yU9LvpZJvZr0YX4Wxsky1IZSPqqTm1cqWy6yqjQgCXPHT2lviKwgo/zQMNiz2
xuvCTylx4UufLe0HNdppvDhTeZpUQWwiFempqMFhJDYoHDkup6mp67NsErzadW0fBw42J8Y+7bPu
1RqNvZvepvbqX5V0O1atQk2nRirF+JCZ+LUBnhuNYCzP6L7GnZ2ZWUi4tDlSjJHHC+b0cZfZFfP5
1ci8XVcCgmTyp+LRdX+yOnrXqR81k6dmfVwnx30UtYDk0VbBuRnt8Bh0Rn9krKSuxLU3E1DhXbxi
KpGVCY362H3Rt+v+WRD9jxNlFRQ3kcrugA1FsOXy2A0SN+5sw/qIA7YUsQNcHKESooNLx107+8eF
sx1zhbW+01V7VEPhf9U+RUgC2AFfXQlsa/ZfQ1F1Bz14xB4wsJMu69irp9q5rVXiRqZp4aL3IZ75
ydbXVLn+mWrV6iyrbiAbDJOIRPKxmibzhQWeHbZHelCHlmVEDGTlvvSIvQ9I3XvZ5M5bU47y1A/0
6uw46tfXhH76fGfiJYkqDn4NYnFuvclSUmiQT9M3HD4kTVJbUJGhBROddrbOPI+HbmfWmTymZZ/w
X+7AQcrP9gKQE3YGH6Z5uLTY60Vh70eKmMvdwm85kX8X0H1n7W3UkPmz6FczUoOcv9ZCuh+hzX0u
DBBjNNLbd1Y/XWkfqqDGYMGx8WHch3Cv9qoEBUZyZNo3LZJ6XfEVDZNn3XbdNsGuq/bkzWR2UE6U
O+8IGEmMN0s5vnQ6JN+VIH2SgBux3gzrs5iA8CaTszWBVAz85uYE6cWKhdGbEbaHtyZQ5l47fvLK
rTreEF8uHys5v/hJCEjchUXhie1q5CBm388OSn9WFruFLdzByIriIQEsFDsFzTo7cITjXceMe9yH
Tc62q8aN9YIBYT7ZAfVBILr9H90sresSjMygyJ8Q5xJDFhGZ0pJJtjncVGhXxl4jm9+Kcdg6zVOt
KLdm73En2VhdpazcZGcWJBcdUCLJuH4FZ7fcyrZZv3eELzBwV95CKFbJaHZwApMX5IlNUPmHlZRG
HPL3HY1iGS51WemrKIbtKEkAsCyeC8Nx2zjT1EHvXOao+gIycwrvs2Zhem50Y/HacavfNegteZRj
WXjEG3YbpPAY8DyIM48ySbh27hLiP6rhCqXK8SOpBac9m2ZaH+kaUC2zn3nP84bSp8q4CD/V8Qyq
H58Iyx1tE+1KxkqURJ6Ml3IcvOuKK+Qj4dpDFeqAIUYPOKdvBFRcLl1irPmRzFKMeypV8cTcD26h
HG/S/03Zme1YbqRJ+lUGfd0scHMuQM8NedbY9yVviMjISO6k0+lcn34+VhXQytSMNF0QBKkyFCfi
8NDpbr/ZZ6NJiS8mmKMttcuRavx0OvB+4QAO2yGKCz0CI8UMoTbKyJrHld+HkL/ARYILXq9zrxj3
Y17D/2WwGbrNJyWV71Vfn/1wfKPw7AYj66Nn5OB9srRA1Go8RhFsl4eYc7o86VJ+EHxarklhplfE
kflhHUedzBwL6OCAtOM0hcFErqyUyAY31H05bwaMnT2ptfoiCxo7cuZEPpW5v3zLuzrA++HN2NmG
Ku6GsdcUSbXvdtW9heNyU07hbaBZoNSofmjVAVi3YVmwMO5ZLSZAU/58s8K8iVMu67kS/aX2yXQu
bnDv4Jg5ADv/3kxG8grpEi5YCeOC/frKYxuaLSAtDBlBOLCYgfhm2sSz0aCO7gGFIMU3TXXMMJbB
fQUQMuqH8oqWwApiGA9ghoHGVJ/cPDQf5eiXHzV0xyKqgtSP4Zcwf5+AnzG4nFnthup1gTN1oQgt
HwNvITOFQkMkzm/fBtk2Ln2IA8lfv/XOli2d7xgooM96TQ5XTTv0PS29+NFmJF7BE5v3OCUwvDBJ
DG6JD6MMeP2FHRTLxeSnyUs7zqK43IwmdwTYPq2J0KtKeIhR93af+pbzaDi2f4R12R7SXsNIwGdy
Dulp2QVaZO/dkguMeNIx3ksqzM6NSOZmbwLj8klm7ViXA/4mxJEPpkkuD0qYIFF3Wy7mMsUcWuQ9
tg3/o7Gru5GwwXhgW7VaEQ1tDS30PX4I7S/N3bQuwwsQpde+5Y6agx4QE64UlMU5jZCkq0OrZLq3
QG8+24nRntJuFLBr2Hr6UemaHd4hNhERxVDVDqiT9wbXi+egdNRlYnbJtWdX8iZTZD9U2s9nqy+7
XWZ0K6SdANMajAWe3uFsfPIzVm5kMQfiuTIG/k3aJZSkZoFxCOm6QGRloCGUvXfSOrlaM885ZpUB
53GyAeRGZVhn2G+S9UDt29GAqXqCW3g9BYUVlQBE04vRJXlvjJlpRShaW32zW0JzysqoJfac7Kdk
cL/pgLYm3EjGHKEeYgfDSvyjsdV8CppwuWkTmR1XQFQXs7LUUzEGA48Q4DrRSNNEPFlmd4fQKDW6
vQdIhZtdnLLCQ3bMgQ99o/+z1ICsrCm2OZIdSeqleMAC4xHYJgtXm3jIeZMnX1ZVdO/K4RR5xZAs
+UK5HKzHLGlmMpbSZ8xXkbyEXe9/o0VjrRDcc9cmC5IbcY/N7YivK3h2mWGg0/5stec8TmESwGsl
Spjx2K8joWX9ETpMrHZmVXTHUujwRv2TYOXUwQumL06i/KlxwWH9aEHbYEeStY+u26sjRnVx6MZy
fRBEiIgRYuLSmMSKYfPALKoI2GulOoI0Wu9cQXGF5oLfCsN7ddlLHmYoKDgf/QyW6Vx8BVi3dgGD
vDOof2sHi6k8mUMm91wJ0CHYAJ+bGT7bWH/rUHkicCNl7JtcGz+HRhOyE6vpOdqkZqt+9xsqFfw8
v3LF+siBVkdSG+NHocVNUWp11+NtO7NPuVduR6eovEFT/7JbKkmX5qEzw6+GXkscIp9AfY5Ga/qn
qV3tK8FmaQomeGv+HWlhaz8v1nlea5hIjWQM0AGCYAR0VqnHs2fGZMNCWMYKd205mTAks6ONW+T7
XCBdFuW0sEULdVHAZ/H6Bwa+m5Uobyd5LpDPjfvW18K/N8r802cHe28bjn6C2+8Mm19ps98t6b2R
gjDxzWqKqXGtduvs1I9Jjfcao8+6GzodXMD35oS9TuttCPbBjAABY18HHupdBgwQsOQqWO4CAf1+
MgfCBSHIs13mqeIhHfiShGG5spZrc5LGqQ+L/BTIldNCBmANedPNzkZaGXf+ijU75ki53rjVmH+R
8YLZmsPSyTG3bX6OEfBFLu5cWykMVvCymhkqBoux4x0HdjlzTmlP1YPO9CsDJ83Q1RmDbEWzPPk3
dksyO5VTglieFGMeNVxgkbP+8Ox1ustC23hcg3S+rrUbL1P+5tH1gWjUzMa5WSp2ELV3VMkA2Heo
/ZITFqxIufBwLezgAX46vVPDW1OnCOL+8FjnK9aMYa1P+MzUIdhQAqnw4aPq6SIjjHycwN/dZ519
VbndndeBuUaJ6l5N5NOHrlywQ9sFnVqLnV17HQ1XTP2b2C+q+qgKPz1jw0mOeHDXPcDd5BYshX2d
WbN96IBGHEU1ULJZ+N19QfP8xWpjxcCKDKhsma9Hkd/TVWFduXoyzhNzyOtkYfBhYpIs9l7GzOOg
87F+WDU4Q6Ywp2kwJ0Lnhg1WnVgrO27az64Etx1DxB61LM/m/Jk8IrdsmoYP1jKVrwMOGnuvkzF1
99Nk9k8KGAbHh5o5JN+g9q9S4ulXFJik94TNmzmevQYfjwrXXWaxIhir5cVpBlUAF8xb6rjhjWW4
fNrAtI5XoskDgLXSeKOUiZxwXXG1ksqEttGuF6CnOLBWzqlkGHHXjcrnGFmkd+uUhHtWOEDjYtWH
TJlr3HnSj+vGm7+rESZJgbWz3djQ3Q8p6/ZVaEFsUc+sQ1GKxOC2mx4Fest5mUliH9vCKx/HbjGJ
1wkBYYPxyeyv5XVeYDAcfTY/g17Mi9XogS8r6dYbv7+jTyvJ9765tDyfC65v1mGG4/zhbr9LFhlU
mN/W2MYeVQqbnFNqH7zVfDAu+4lZDv4+eQ220yQotyxPwSoI9w+z8R04yBL3OK5+WtoL3jxjKc4E
xuan/2xFTdExmim+Dyvb7q4eEF/inAQ+xBhz3ge2+OnyPwe/WAuEDhHRwDeezC5soiUN5xtZeDdF
PiQxJu+U3UJ+z7GzuLFma7n7n0tvTy1tpPV/bXLdZyupbU8z/U+p6L//7Tr/VC0YNv2XX3X8ajf1
q//9i375zqhQ/xYGN9Hsl3/BZk4s4X74UsvDVz9U//op0q92+8r/3z/8t9r2tEhkuM92aPT23dK8
bX4R4raR9P9bvnsu1UfefP3pv/iXdOea/9ikWhOldpPIgm1qMH31+n//h23/w9qGmyHzEuLd9G38
x//6t3Qn7H/wJwTSgDDwh79Id+4/SG9RPEucmvYch+/3m1T3V9Kd+5twh2LI2SUMHXKFjLZ+H6HU
LMiFPaiJUIYdXsATcC+Qy/6uFPn/+iqkCfkV6YUglPCrWO3nMqhziY3aoO3MQN0o9WkGSfw3A5pf
hxs+Z8ZNfPcDprqM8qG1/foynAqJ63vZyDSjHSIYNm2c1KlxwrOaX1BL2D8bYN0v29Iq/jZPu7lQ
/luP/9drMwLAkEQCzYQC9etrN5Nsu8luRnIlrZV8A4kWrMyDugDr74LfUF3VxD0AnNsoHjs/CNMX
bSnrvUH4SXbs4YFswSCv5jg1fPIWtTLpBKkHk01g9IdP592/fqg/yrV/vhqEsTHS8CJYDv40rICK
OpIyMMedlTn6wV6tIj175lI5f5Or3YwTv74lAlcD0jNX3OdlfrscJFuCafLWeQd3WLNDdexZ3Nq6
7qbrADa+oh1goF7nLQup+PX+p79kwNbN9rA28Bfhym1i8wdPw6B1YXWMgXZ+b3g73Iv+JWd6dfjr
t/JPVz3AbU4z62Yf4UYOf3uVzlnwnlsdJlW/6Mlvc3AfhSNfYHy8/fUrbd/plzdzG9h50GVs5qpo
jNtP8offRyyhrJkCWTsY9RwriKJxwBxRVYN5Ni6rUhDc/+tX/NPHhKWKz7KzGd/AB4jt8v7hFfNh
gIfjFeT2OPafsEHh+vJa42/MRn/6kPzzVSBEMJZkrGH9dt8IolD02vIqjimThwLI8gGhk/PvnDsM
mroXB4Tsv55jv8wv/ngD/N1r/vbBpOvEXdyV17SDbttCAtG3yu5T1p73qoOS6G3q+xd//W7++TVZ
kvhdyTQD62P8+eu7CYNKYUcAJ8pBNLkYi1XfWc46X5RGy8aLYB6HSAoypmT/16/758+NR7MxPTAc
a5nb/L4mpqg0NJnC7sSqXj2MwBk/sJp7EcuvP0Qj5J2/Kc370y3BCsj/LM6xDnPm33u2WhjlfdUJ
saNQVd5aoezkbjDrgsxQUBjnv/7ttl61X28MfGN4M3mh0CXILMTvpgNQ85iXunLc9R7a+JHsb9Fc
yMLQ62uhFSUQKb8k9WfA9ZqjrVHCIxvEd0Xs1wtPwlKd9TFXsymwshM5Uhc0KAQpkRV/MQ6o1Z2P
ogGQLppnCbMXMxC9o5YSibdvGG6MR5Y1Jp2L38/OaRi2gcWoiAmiOAy5imv6fuSt6qkRvqTn22ou
ppWTxmtA33gH9L2K+9U5k2gMrb1DYQTPLeAP9qnIwll/d/NuRjQPlqm9mpi9eCdcGyHdSl5ifFqq
5ghKuky+teS2xBkZciWiJjCZRAK3cANHkabaODVbYe2WkZbeaFTheMwrtVBHWBMpiJxKDuV1YYZ0
yCABpfYxNURxR50nGdvVt4PxjnLlzDmAQJJvMEkN48BOVMgDg3k3uHJ9nNtRpbYgokUQ6DYwXcs5
eanZvyQm1j8ElxTu/nagXtJPVkd3dvfSTvFRx0nSd7y1crLLqQeE77vP2pxpyZTtQrmQjd8LpDNI
NyZeSAkk3NjCvSwzE59jyEHGioC1ArNNbRJdlyu2lJM9Y5zeu4xRULyAdd2HErjF0Vys8BvKoB4k
E6KRyZDJhNun4KCaA+tx4nFh3bsdyEt8vjTdHNfOhUDAcQfb994ISz2BOw1X+5DN42hcTdnMed0w
CKc++S0AXmJ9KeUZPCZoKmu19mA/WfQwMGigAOXOtvoGKHBHHi6Gt8M/J4qQzG7AqIPGXTTWa1EY
eKYSgqWXfc91pwp5NWR/lcAee0IvawG6FGDYiYKM3UuQKNskVKnzMJ5JTZU3gvDHckBwSahB4wEY
Mf2o6B/T0ntUeInnKCHy016yrrPZqCUaHJDc3ma0ohrxoQAltXFHKAtTk6TX4K3T2v1KgFoucQ1Q
dSNQVHUe27UJOXgu5u4FnJ3xhLY+lwfHIeYCfnsLqeHjtPCrpwUGeAz7U7EZOo2ffPLJxXktJNLI
6ZPkhR6QjtYOD8AY3tgZ+tYKVLfb5UlKIekqGHbMo5b3zWARrKKtIOl25LSI1hIqHJyjT/3Ma1s1
im9SGoyw0t6G6G8QXv/upERYb/Ki3Yj7tregHwcl9dLFAFMlWtfMn+JpSqwfoTFQMgAdfZn5eEHC
jnkd/Slqm6kUHQo8jHoXFz8hJ7W09MA5nJe5duVyyjMrdA+90xjysDgBUWLG8OtwK9lY4WHLIOLv
zYX75qk2yE8/8BAs8gNjuGxAzXa6myUJgWLBEqvfh3Qy34yxK24DXDTucchnQqr4J8qc1vlqmnH2
GXbwbDuOecGta76jzS0pR1fDfmz6dA2/lTag/kOXwezJYlBjKvyGLlBndw72fWaEo9WsfJ/aLHsG
RjIRXQblxa1hr5qTerWIavZ3jj+o/hLe4/A4OqnIzmarbI7ag8aNzli/5KF8oObaZnhiV1v0tMFc
dyUx8ZYHZS+9fdelud8/TH5ru12MfxjiT7124PBRB0r1oyhLa34yurxoTtybTcVcrXeDL6iOeXIg
ZgMV1R4SskXDYsxQBKdpNWIQaP5418ICuMJp6VYHdAk94/ummQvJFP5WgH86XiwPqpgp+vKeSQId
p1Yiy4cMOstLtroasmYgCQb7AOV2JmbIi8CzzPe2tuYvb6iWnw27AOcoVJfdyjnI5R3FUt13Jljy
m2id6d4uZQj0Me2CZ3PQ4sVUGtCS76db5od1EQaGHzwUVWj8kGG7vvUTOffdwhGx2Evyzf4FVILu
SB6yG3e+yQYyUqaACZA6KWizhVqrkyMR2A04C7uGmPcaB9SVjQeQ1+28o8IJAKwkgMNbONsE+WWQ
yCucTurJL1NWrJHirRIvwurusbBPHtF1Ub9M5sSyCsCdKnWNoaDfBa2AWyyqcfiaQpL9sR0q4yXt
SvsOvKLhRGAboYP0yrGhsjHDOdhd6+gLQsXjKUhBRdMA0nK3JzqoTtBpE3UmW+N9TGUAswSH4/CG
+R6oV+2S2dvJYplvBleu9/ho6WccMiKJUSq8zIhkCsp0T4EhkU0LUHYbA6Vov/BfgkOGFZpDa+8R
3jp08n5XCRdxdIRMah4rEwsCAZmCyRSOB/U0mRqotQXP42O7tJ/kUB02WCjw5FUMflMCp/mUHxdR
DteTz3AiJmrkMk5qHE1FW5/emdCGfAxTS/a2CH5/VGwCVijJk4lHb1YdlMZSEVpNkazvVmPt1E73
eglOIw0/ZpSEbscT3Jd4wfSaG98VHj9i+kYbWrsxmzJvXy5O803bTI9vqEQsyWS6PEOezGV0jaim
lOq6mQbLIiUawCo2Cyc5+aTEv8Bj027eYChNY6cR8tPbikcP5VAYIdzA1P8JeEwZu4SOCnRFr3G5
okxz9gIESHKcmQNJHr7LbRJMzNA6P2RsEi4LfMAWB+OrTdq0PzRJKDjJgtIso4DhHoF9zZY5KlZL
ZAdLTLKOqZ9ICppQ2vxuVqT9oca01kefgi1k5JObJB/Kkv4uezWCjwo/9ltralSucmptGSfu7Dyv
k2UsXFkLvNVKePTDAO3NzAlfeBnNGLmXSOczYW5P9TODFozEBxXm6iEt/DXbcXaRQxyUYTsdm4n5
fCwlwY2dEDZdpfhiCTD3th5i7pDugiF6veyVtfU6uWx5vucsig8BD2dosUzI12gMJoDAqimzHuPm
rPWexCTLpkUvBamsAGf2oXdXU59HQ/t1PASl+14FI6HkEro1HgOYlsO+T6B8Rsk6kgrjB6TM2C/t
/jQzpXgiwFeYVFpUAwnIntVzF+arNG+mtGugc8uSq1pqnT347EuNHaWNcrOXq4WQK71Ue0dhsDzQ
SDd+L4KRopSUcRNxNq8A8OBpjCD0yXsG3VrZGlKlVzMXJExQpjeFQ5znpMkpQ2kG/uSQJJDWOYdi
zx5SlgRct0nUe5W5lBlmdU3xyAQZ6yGhvENfkN5AaA1JRLxIXJxrFMwuDHHDzpzbTtIgdDQnL/VO
vkNAdu8UG2wnt/r8dYJX/KHsqQj2xF0Df+eOuf8zqQvpRb2TZFk8skz/HEUTPnrVEF6YkwRfMPdS
vUBgKl+0nTqS1QQaDEDR2jrqsKeHqA19WPtp63kydodFvSDEDzzj/UF+n1tGWg3I2+deSbKmeDvk
yW81v7SSufDiUgRUCvpwujERuWGwW2uXoOZces19MwMIjjsHNifpTqt7hZUroaLOZnPRGt5K3+pg
kd2jXdd/MTLcuhGQ4EDRCgDVZb9B1bZpvWJvKpA3cI/0Nuhbl8Ffxp2Gr3vn0744RMD//Uu75oAE
y9JyrsHsCoLk+Mx8RrWWWOLR5ygcAXLAKqG1SflmIOCVXJBZIK5qEYp/hJzolkdK4ZprrEjrm2KH
V+ydmeEufp6QDZ2N4I0cvXbTmclo85osicGOqK3rGy5nx5izYDwd2xTJ3Hu6X2gSaBRjk7GqHzXl
to+2vTTPPIFqupUmnXyRs+4YeObLQH0lozIGhaUy+KwtwU2QaCpwyQymL+HaAQNJsWSFMVvs+XPM
6ubGdebtzMGFHSPAGVvlLok9NsDpLAb2ilnAqkVl8VkGOb1j8FWp85Ke4TA48Wf71XAHwRCG6VPK
7rjgzR8hu58Faj8VRWxY71dWSMVHYmyLAyVGyePiDjxE4IGm0bK4dke7yyB/WvzfJFdoqPhOxn0c
Iy9z1O1UJBwJZj/E+NX160QDlA4Jh9twgP2WcuGoGlbD2+dz7yiKd7WZx/nsTe+MkeQahU0nrgmt
ONTd9FP7yLTdYHGmGoVzBsM4FXUJ1X0X9F5QTz6zFD2PVPx8D8JGzqeKEr7bhsFvdskSWb/3i4PT
jSab4JF+BC+IjLkdvmnlCf4xnRx4ALNgEtu2yUvAB6E8u3Zbv4bm5lHUSWFxAhiEf4WsgBSpAp0/
W9w7YHhyx20jTMkhjRNrw8JO9Mz0I1+CVouSkc8kGzDX/Vn3Y9NGg6XSC50FkDloCGp13PD3dO/0
EgwrCTwWVNPm5LofQ/zre3OtQj/u6xqGGa6KYNpBjDdAeRgcZqMRFxv9sn1tA0PIhZnvV2a+G9U3
o0+zD+YtMSP87AgqfkwYiFoO1rqW5VnQH/jOzsW1d5Yo5G2bgHTEwYIxkbA+qNfIZi9wiSuI6VFB
6RWVQBPQjHt8Z2aNw3mY3kf8KU8QPqib4OnV3AyAX7obhMGQJUaZ7D6UtGv2VDiRKK3mkErQjnEs
g3A6eWaEobb7lttE3iMaTsDpZrUeaM8oJipBxRDUTxY+oidzMOl4DHTgPGZlWgaRxXBz4WzFtpHz
eR96kbsM+UcG7oVMUlit+FxCDmhBHbCoD4LPepQnIeDBAeDzT28W2QNHryE7MLgrv3UiH78YP83N
gRg6DydVKYOSlR4MNQKki/GLjTI2iElTZO4VjLNum8WBHdSNUOohQA0UlSUcWwFAU0lYH7bf9Auq
0gidqMAVAOyopVq3YVtLRRndQhUnjHLrlCy+cpqrNzg1m+CotuyVtrDULb3Y79ndRzaRmitHk4Ic
hopgTG/6RlybkiNnFnj2h23VxtWoZv0+pma++bNYUGAnFfqByTZxpYAQCbBn2yrMXSlExRu5gGA6
eFom39kgDLTvMqDjNGt4/BxFm1JRZyruiIhAc3Dj+6X/aIjGeB78qvtIkmrl2Q7j+4mqY84zRdJC
TTVU4j2SjCF1EdZ04VzXIGGdYzhCxEGXLtEtFo4lP+zezd6kMCVEbDtH0SfVpU9pSbkfAPrVktsJ
ioIk4terPnNMZYOpbFXye5TsO45y0vVTyYWuqfkV4gSBx+0wroQkZEyd6sut/W+XkaO+ZCwBMcFe
yCGeWFNXKp+wzxlxinXpYfJKKAhU+I1utDSie4AhD1ihch2AhZ2oMWekKw0KO39w6RVfupQtKFA+
dU8SDmoix7alZavOSrw3wNPIqDZGkR4HkEu3rmHY76Hepu225GbdsTJ7KXmCAYFJoqJcDfXSGrTy
MjzfDXTbUElOjSAqgqIIBVhKkgcfDZMue8d0HUPCDDHtFWo0ZaM0eeL/wUeTYexxRHE7D4Ho9shY
RG27UFMs2dV1eM4XHXo7BfNiwEQ9jy/apzQocvVofQzsUA3OQctKeS+koPaCinYLYGvIuBRbt1ES
7tqyXEa+0B8EUkHLSxrbFV+x4ZEC5hNvE9R0IiQ5ZMezUD4/Q+MY2Qd8e16mgcEdXqo+bI2Tauds
qwHw+GC548ArTIsMNm5X5omTk6y8tbgCmzqCuq3zA2fC/jrHo1ufJxA15LsIYtBwD8IyjLTMFvw7
XTetB5VrHCluKgJqpUKs0ymXj+I9t8Nq5fV8Vvami47wZiJXUXPRZH5DS+Gsg2iGpuHFxKBoo/Np
3znSuuV5kddBv2HRSuxgZ9fT/MwdvIqDg4f+HoaGKE6KQxSRmzqhXF4JaU6YV7z5CwqgA8lhXBaW
Cr1+utoTF7blwebp+tR7EzRVvarCVp8pARHaZ92MqiZznsQX+jHOC+2mOW539ivLwQef8GPyZ+Dj
bNW797DxLAyGkkpoKgmCZ55brY+5m8/pcRzH9p4ph+lfB8qVz9qpE6xgzLPvKkw+bygbCYUeBuHf
fd/1sED6rWsIN9325DfmABS501k4OwX1gPSWcr74XElaQknPGGT2FGYT8pvbRRAaMlN5GIPU/e4U
ZvJIL7zK4tonbnS9BnTEHAjSL998Z4FCb5FCRmxQozOdSlVW+R2pzEHugOIDcnL83rdPucYJFnkb
7V9PjmzEbk2aggkX9++dvdrcEUPpyZ8NNXkjuRhMV9EMGiaPYQCRTIOgOdbPRlm0z0vHNIfogp6f
yMu4ON0cn32DFhxDT6MP14ybiEADrqNCXtFIxHLuTmPIqjAyY0D5k5QAeKKz2QOhf14NLsx0ntuY
B3apgTt9c4zDevbQziN3SPFdayspPwCx2yDvuQnh7OaiHeNZesGrWYfkeeFh8lAf2nTkhdtiYRff
k+1Z1iBwT9Qgw/1QIktfQwN5Jx4oDaH5PGsR3frcd38wbVDWrmI1oFoVU8VWEF0V7zlISLaYfQHk
Gl8Chs7WXkuaJat1fAsweaT4y0TDDtxEfIpSnMsAb+YGkJRIOvkKKbAFjGxaj0UT6GTvDdnExUTA
ige7755ZMccbe/QFpUgcNQk7sUD/dKq+/G7DGWQjABciPS41B5+9S4XXG4Xu5GMHIqNgs6Z8uBYd
9YrUuhPJ3MMAQzwxWpHz/RhbAggz3SQ5C0Rg9K66NSjAXUqJIdZw0jfHabq7sDKwxCAKJNTWNqSm
sP0Ud+FcMPMNw8Y+pU45hgfXGusbTNV1T2m2lcDTd5Pg2S8msOKqd7og7tGvCADoyg4OrZf0GQ20
1obM84clOHCuSq4ysxnqWKSp7i+KWrZvCUJrB7bAzn6aISG+AzwcnO8zTbpPLlNXLlohjG+JFkSD
V96E9iAR/9K9P1WgBJw2xI1DJdjnFDojCC+quV5NPCrJTo5W+ZyPLVW+VHczMernsfZjivn853Eu
O576rA/zoXKs8pNxMzJSQfzBoNGlEutVW5aCNLuwm2/NsjjskXLT6b6P0iXGpzugcRErZZjetaMw
qzPM8OnLEYP+YXU0e0c8adRAby1zmag3JnpAMetat65DrwhNoROWfAH7ct51XUhjhI1uca1YJwzW
RbInvot3+oq0cf9q0s0xxS7blbMDwEKzeCj3E4gnCLOuS1BuDS9oXgsTtNwuMZfgtvCkeFjQej5N
xDAUJXK+37O+5axE40geHGFVaEQOy5c/qVRoKTaibuNm5oHhRKJ37BNj7UpewPkOwL0NHUBMKdml
asTbrzBcDdanwaivDEioSawHugNJClvFd4wN7cz91Dbo+0D/sG+B2yOyG+Ylod7CYZld2CKO8aQ1
gB9ObmDqMUG3+tQ6nn9h0LrzoxBkcVlHmR6waoIQ39cQP60D1RiiiRtE844tb2LllwsKmk31uJ+/
4zznw8KZDVQ7rlLuYtIo+hYO5vJtBlbCYc+BrEVyacAKho6/RQQY11IvYi7qKZO2+2U3Kw3whezn
m6pziFqalK7CV823SpCOYMeDk1FoGiXu2oO7XLIR0SPlYwEdM8kx0jPQXKKFo3ZxZs4mbidHj8TC
JmdE75jQFveeCtAIsPCt9p69g4SXZfPc5EfJpjSm9iB8muo6TWIqjbbiafaM3qX0VC52Q0gn6ln3
gbiBbmLeWdtnmy0WD9xdp6WFKFuBrmSiVGOSxKMorqa50gyNAD0at45R23gXHTL28MgX7uhKtTb8
JrCZzM+UkQTHLGNQiWc5SVieGlCOe0kJFEUAgFeZZgWtKo5JgapxRYkdcqG2eTxelyijxq5Ff1t3
tTc27wCMDCMmmUXLZ8Jx8579iNHu2W6y+/IJGj9DAxAb5FEk25HaI3ljcadQEEFMoLqbyGpO+wA3
p4gpLAbXsyQSCSSpEHcO2D4oHB0CSW9ckVIGDBzLA/a93Si0GhjYjwjRrANjjwnRK+a/Cn+GIW0S
R031MoPQVvlnYl6c1UdOp9dWS/6PIk3LZ/XCONYDTxud6tgwBFG7MUzGy6GU3kA1gW3cop7QoJRT
55HGynSSNg4JjX+5q6r7Xc5QcENfcbI+9FmPBRUOuALhSBQASKhSyxP3bW3s4ULyUB5WVoWD9M3k
Nq8c98Zsnfb7yDhgjWdUGz8GlSI52SVzydR3ZSsUW1Xh0d3Yg/AkR8JU6hAm0lhY45bkQVRJSCqs
y8ptFS9ah6o8h6OryfmWCIYz+wcOyug4I+Ag44JtsA9AYczN7MlE0tafucl27CCdJePzXWMFR+Hh
VcvbVkITPrLZR6Zv0T3rS2hgzD+hDmFRx9jfukSUOJYdoPhyY3bSfeWZCZjGkUR24ib3zP7APL8q
TkSshlvLE7hsLQsMwwP0P9jz+B5R1tLUH98wBaAjrwzCyBraVWBR7VDA0N9VPKXdQ87UIdiv5OAO
bPdnK/bMqiYt0Rj6Ad9S/q1v8xxhtkKwjagpmljNc3argwjrx1qH4TWmlyW9dlNXym07mxmHnrkA
CAer8UpSQA39VligObs7Yh1KwklaEgsswiphMbLdMLIIS5J6ympS4XA363eLVZ4TBnUKJgL/6L0r
ScyD2UFuasKjLcoEzWs0bPHK1Xs4GiYdNz1qhCzN4me4tOXbnOOsA7FcDZ+hGKT6wSkGO9YhM3Ph
vresVnVHwgAJuYtbjauTdBwAiNe1cmmb9arZknFIRfxygTrWDnvlDYwQE7+pes4yeAoifyZxxuCc
eWIE/iIYf+JqzljceoX0ShomTZ4YRmSaM9WkPkiNsX4YhF7TyKZzwz1OGZOZiLMmzaNdmKwiJkvk
nlID8j5acpgHe1NhX9qDJ3YfGxrS0bxWYzjPoQ9YWZhF9bJmYGN3OOLa/jJg5O/sw9Xq8pjeZ2d9
XHLLgTyQBdz2RWeW4D4DWjFR7T2ZXbSKaeSOBGuaod5Cct4pgy86lNXgGGc5ifAuYLNXQ93racJG
G4Oyjd9YjF0a2ylbrI8wpNPyRaZ0JZ5bL8M9jrUA6ZR9ui05vicBILuugF5q+twbm1BNn2YUqgTN
dVxrtDDVN9BZpT8Afs0cj8eKaFpjPViwmrMYScObLqZpmPFZ1GV4AMpkEKlMXRLEXUnAEaEwI7tW
GWHb2kwJ1+HM3xomyrT/+KqJBKIIb9xC5D2iK67dlmliBxe8XXRxkWPSnGgoQUI0bxgXRJKywx+a
x9SjgSOZM6HhLGMMY026cbW44uwmk/b3hu4GFMaGnpadhdqrkHJNAgxOb+klKuHgInhQq9Vfikb9
H+rOY0lyJE3Sr7IPsGgxA8fVHc49iHvQzAskkoEzA2AgTz+fV8/uVGWOVE73nvbULV1d4QwwmP2q
+qk/ngyHupT1GPQNPSlDmgVHicx9t8w9cOvMK+S2aoHvrl1aHYKdSTuXSavcEOMITqhT5hyZMYAf
lJnu8CG6/PFbpc1Lg0c72ycU/VBKKttAMXbmupwObV64X0nOBl9l24/0ZuBaoOVMe0bt3nF2IOhF
1pLBU9AID2QVU35KEvOpaH74FZibHBhgSasfIsBBMzHFFz6hCmx620seGDFBJWKOAuFOGszr4hWW
mqF6nTm+1ozJl847FEacigvglNw5AFvo7R1Pc+FuU4WBYDORO0nY8Dhou7egl3mWscVWfmG+JXYW
mmLyMKnUDjaJ7bXNu8lDsXq0jKA1yIhh/lgzumAKaKVu+284nP9n9uX/7xAEtvkna9UvCIKXKu2/
f/tfp7SKv9XlX63M/Iv/SSH4B27km4cNX/LNNXyD0v3Tymz4/2D3Z2JyZm0NXOAoOKb/08vsin8g
tGKBxpsV4NC6AfT+D4Yg4B/hhvftwL2Bnpx/xcps/hVC4NgujwzP84RJr8XNanwzNP7JsLiUUW37
N+L6Nnsq75rV/Xp/upzCH0G4H/81bySeM94utmnXtIRL7OsnN18p814wMeGQqsJaiL2r4v2fvv7f
m3T/+Qo3Dx3RJxq/gp8+TEeoTjFKYBrDQrl4e4E74P/tFX5ylAbNMFplwyuUt4pAsff67t95BZa+
209Cpc/PDlKKsDs3I7C9GsDKO/a+zdRvXkHerJr/ZYv1b7QhjF+BAwkIWdf5BYPCrBiXLzt1CG32
dJcMjXhautJ/S2PbkCehWlKDHnNWZoJ+dVfZabQxoRne4VLMbWDVuJ9PpLRsFIuY1uh3JbUo9y2h
f7mLOK1OZ2Gw4whlkTfm+u9/gb96M3nzXDgywFqLe5hmN+8n8F3LybV1Ww/i9CLPov/mB/nx9pSq
wQP+/Sv91ZT5z1cCvQ4MxIbZzH/5661h2IzQRGHIlTk3zxEM8RMJGOqKyyX8d17IClyXMyFx159e
aCkqcOQVrQ324IYl/kdwsq9pML7//cv8+s1RakLrC5A4fvZf7j/IuLU/3zKaAr8A58J6XVT+JzCK
e+B9v3mtvzp3b9+dd8tG/BGQCFjDfrrXU4/gO2X31oo6Y+jAWzpZIWUvjLNOibf9+8/1U//SHy/G
hyK8wNyU/5S3D/6nNQwBGicUT1vmvWgu7ivlGLF3CsDat/6Hd0vcHv3ybIH7/c0LB/Zf/d5/vLR/
w/+5tok/2fn5ahzthkgTraSr1nSGZ0/qzKWVPijwv/pD/FCNwWStMWN736BhFMe4r5arBQoOzNrU
2qEN2KRmRDinD1mNpArgEr/sGvQHkyiOKcZ7M5bFTjOCpqLANCrYpUPzAuufq8UBn/4csWn9FC3d
zaeJT27V+SV7OdNpozSkfXFg+lsO+ABTyx3n0I4bVOcMp/U5a5Beav+282vdUX8pmrGiFjQ2xxe3
ofCZMgfpbkix+1dnKMfuGvceVrG4tTFgYzoS1gnjlPjSN036WORkuomrRy2iBSzGo8ByZK8swvtX
mrG+82iI6eBgBAeIegoadJeZnV2ItiWfRhDD5olTtekeGae2T+0yqvowNY7azo3RfYNa2z86VVIf
mCNU+9ID1oYrDTJhks0JbdGNNtVOD651Z9ljp9ctYqxYJ55fi5Wva8MOe5qQBAWPsvmS3WD0q2VY
GoxGMyzQh2ZpuxA1oC3vcB7rj8gf6hNaEOSnthWXwOr8R6nMOqwx458JgjLx1m5K0B/ICyMVR9QP
ZkDMeqt1L4YnCNJYEDKOf+bKzTGg3XVGF4+n2O20wVAs6ibmB1BNoIWaCVU0Ze55cwgffHyCN4i6
1qV+Tj9zcMxY7/ZAkaNt4ivrwlQueBorlu+djLH9lYnH5AbXKNFqjBWujM6GCtp+XcJPPTdpXo1H
fkxz27V4fGjN0gApY+qahYKNgKUnq55H7pqNweFgYgLK8nEeYDnUGNkSzzkD0i52C0OV18ZcAOEE
AwU+2s1AbNSzq5JHgvbeuoUZ6G/x03BC6JFW74ZeEwI1DFB/vUWrjAkFvr4O/SxwQGP1GU4lX+VD
kFCAQoyRh0cFRX1+zrl2bhJ91jLrSmSZDz2jBscPnns7peDdpIsb5r17s7qM897paq5lyiZrfxvP
NSoizlNoJL3wiiMiO+gKp9UjPSrMWYRJEVzcZV+1YCsEejnqjf3sBMX4BCQq++hqzkQngBBsxaul
4uQd1IWLRYNKLDcH8HXurYoGeSDKtIy3xII/k0HMmj60hy6IQs0DfWd7860SNusLq1xJ5ZG4VcId
wrqW6g202m2EYHYjYzir35KoCJ4Sm4wqaRE8R64w+w+TePTWNgbKA+ZRPU4icD8ltt38MOVo70Gd
m9sUz/M+U2r48Fsxbpw47bi5wJaTTrKLQGFvb4eRYGqk9+DPjRd0fTBT1VjiV8jiIflG27N/jSJ6
GTgCVsubsmgjx8qApk6hIU5CJ4K6543aOXZms2C7YNXdgkvo3zk5+R/z3EoA9RN2Ykgw/aMeMt6H
QYKH8WhbHlNXSeOD1lyLIQ/GxQ2eDihyFRxu5hLmFBsbF7zHuEYbHPQuX4rubC/zW101yUepyuos
MbF/RZRiNMhUEocEe+UW/FqZiHE3GWbGYbeJ0pc5VbG1KjuQRA4UTBUKFvGULghR/hiZyIR5Y43B
FUuGcncCFqFzEswXzYfEw765kRadMyjmql/Ojp0KhjZGPN8qmyeqzowUyM6KseV0iegAaO/UzZz+
Wg4O6euwFeSd07BPGzuE6INbf2CJ3kYZ50kMLub0zPuuQptE14fIJt18wgAXrIfSZunAzUQdSK+B
QZ9Aslf2PjHYh61Umeld1cpxZ0ajbHeel9XfCHAXM8deUx3LVjGTx+O7bKA5pPZKi864JpxJkYOC
Kn1ZotJ5qYbJ2cxZ1RyDRiZxSId7HLZ+P7/6jeUuZ0xmAm7KMg3PrcKdvE5RBR/hpyY7zNzAlgZJ
/9MQ0IKydfOlsTaiTnzrpcAPQzlV3JwKFStvX/cETQ4AKka1yUkf4NFIl7kZnyqVZcuxoBul3mKf
Ne1Hr7e7EgBYO7ZbOzWH9OIKaP+CtN4RZEwtP8NXklXop05rP47sH88tk64LdbCLvZfkBKM9BiAK
WrQZ30u7cq9VM5j2enGb2SQvEWmslSl8pmrTzhPkSFfxu96jZ8z0zxTz5G/pa0P/nsZ2Nl/7HE73
jnEJjR1Kx/saZ058h8yFbDFFWh1m06ifykbjcqlGOpFOscMsBwNljegaj2awmUxiKkfO1kW8tr0A
V7LsY0SmIVKIsFgtYATQgEEjQYZtkb4K4S85k40Fq3HW1NFVB9wte4KFprvn2aD2zgRJ6V4xntql
YG/fythEVM/oeRnhmup+j/uzfMMUtbwvLADeNqboY9sZPqZZVlt9aAtXcpfcOhhW8FLlLhZqeMRP
q70z2AAGljb+d6qhGX62ZDoC60pNUMU3O427Bi7NR9ynCjfuHKVPFiBWTgMRmKbMpAMWqw4aA7uK
nVfe7MWw3tiOoFSBDnAShxXMY8K7S5YFc0qxeBYefC1pnQrckSyjrKPqate212zIMIinMnEM2gcD
fnekbBV49w6mwCuYF9Yesvz2y5IkV5ZpmeH10EO7b6NpyN7zPA7G+9KAJIS9t71vG4NITYpppgqp
YVADTjAOUFtyeCUUkQoL62oRjCaZ6fkuglJmrKM5m45a5MW6Xtha4TOl3s6YioL7DksrdpEOKj9e
hxT+lswJ38AdqfovhoGhpByZy4RoEWJvgyfIz6ge8E1S3zLyUKpMMtNp4wDRm/HLrB4T6XTQBSIo
NMAQCmmP2evYy5THmCoC/96VS1ae1ISjbe2T2CGYgYkIz43gT1D95bwvgcBW58d9vdMc4nPWWpVD
s8fd7BxixsTVsctzCsDasUdpKbs8vkpgzgS8qjonTwBhKyyNKt5CPVzYQTXk7EnW6yfhONSypxSj
xBiywYrG4Rhb+1Y4yX1iL/kuGuGBMvRr15FEco65+xG0Bvh7BcSSPSKvtSl8Ry1hHbv+OQf03v2g
Fg4fooatNaLC7boCkzLP2jyDkBeRo7jocmzzTaQB8e1xrvX3SVCJT9R3NDkLydBsaJGfTyXMNDxB
PZiFNRORad6OLmWG72OTeQm1N6XZrbp6lmezx7QKV8DWZ0Hmx7wLqJzAFDkExZeMhysbgxu4qoIf
j4yej+5p0qP7mEVL+TjNXu3jv9cx/ktRNaHZLUHGI831PkUxxIvEapYN6t7IZsIQn4zJ9n1a+YLu
MllmhRhLVSSeVOkzb/CzekOhWcmIOkt8c+tHtHclc7JMB+jS5bDF3DNVR3sxoi+lif1S4ukzPnGW
Ghbmes1sPHlV4nsr9EDA4Xz380efRfn8zfSqqP0iVS0Jw3ilMQCrSVX5hGWNJaRvG5wFuF7Za02l
F5IolNT1pU2wMa16ZpSrGRxOZmc9D3PJOQHHyHykFy06GDKlTYlyUsM/88TQa2J1MSZ1u21/VDbO
OiqFitWU5Yc5z08Dw2mKkCx7A2wm6cJ5UcYBlEOO1TOJ91mQRQ9TKornptv2bOU7hkK41XF24oOx
+vJhcfpOc0sFhOnYRy5LaC1xxHEjX7wLCkNrrcalwxXbZtWGU4ZzP4iZM5RdDj+K1CleuOX8ndfk
/qkLGnNr+J3xQxKM4yoX9XwYRRCNR4jP7a1woLHYNc5V/NXFvr5rl6XB4Wbl1oQFzo/MdU3FG8Rh
S4mtXNJ5Ag2SOfq1oTuVU1iAQSyfeiqtHKNDzlg6FVI/mZ87KiD9jUd9glz3bW3uIjVFyyFdljlm
kJvY6Vp2pdiVY9WiOBc0Ex0MdwS0qbI2rs5+QeMOgrdq3lOFSEJ6CnkL6zy9omd88eOpTkxrPrAs
JgcOVQDfQGLi+5SYHr7yNMiqdb6UpINoEzKPcXs7d2E64VWrPtm6hfb2WdwDwxENPewU3yXjFfc5
Pl2sLXDNs6L90no05kAGcLCo5QHOxgCzptnmUX0ejHR8F7rX6DbVNA4mRBi3Z9mM+8mDoQMm6Vyb
QeId+6jJyue+8jHBAuMZvA0u8Pwdm4/K1+xF9HXShXUxpqj77HdgrTZM0Rd4VqI/aaewP6YS1O46
tktR3S3jKKBOpb1KaKgQpstj0k6xLg3GfDJ0TDtga4vpPvf6at/ZWo23swnUK6CVzipttPqKWWB4
oHar6g4MHPMvCG0Yr3V08wgFzXaZcfPgW0mWT45kf47bScHGsVL0W2qmMuKv0oTPw2O3WGuasooV
7k9cRD3Pnx5CjBmEhqtU6BIs5RHQec3ZysbRPWTBjTXTOewZAsS3Gej1Fr1Pb9Nc91uw8cW1kVO8
EaL1wNNROUqJuvAxTybx58yJneeGqhRurgiAVotj8lKrTrwqaMhfqkXkD3g9jE0xuR0GBwBZn0zV
eMzmZHvyadq5TxAlixC33s03n4z6LXCb9EdRF4gZ5hRMu8BO5ntXz5zLe1ehc2HIJ8vopv3DXNsm
2CtXdi+17cxHFKI0XKQPU5pbDmx3Qc/2uhzdr/jyjbtctwN2hlhUF7ak9adBS1jwKR9+VS7Y+Na2
FcUDy0Tc4KztHU6ajeFiInHoh3L11J3zNC/OXNH0uNd2tuWttxfLrOXzaBdPUcU2wWG6scosaom4
NgrZhZNolx8sNOR4g5EAYeQm4wGVioaQfKmqt04NMMn4a/Z9Tsch4qpCVOcka331hZdvRtXWBxDi
IMeqphuBnynOIpFHNdVNFt/XU8OMypg6ZDSrM3hkFJgWacCzkwYALF0WYct68Eo7VbA1OUm+u9Se
1gezM5AoMfVUx9Rs/BCdFtOgjt38YqT+9MlQcXl1WxmvHbq/ToWB03dUEXZTS3ryvvbdcq9nK7+q
CJlMtD4cTopjHnp6u/duHiAD+hzeVx3nvTJ0e3f8PAw42BHxO3efwfJhrCNbZ9hioci9TSMINVk8
UIzVSAMcJ5G2il6o5/R3CzaF0MW+8oMHCvvv1oR4SbnAPk6m7KAm3BcYOK0+rEbdHcvZnp4hZWWX
REowaUSfiG+naYl2VzoIzpoR/NNQjO6O2A6VRpOrS4qNMHntazNiYoFpd91GQ+eu6kGOW+DFPHi8
uaajkf9Z52GZQM+1lSBnOtInwzGdtD9AKyoYL8Q2gSRGrToTS+hDv1HU2idzunNG1jVHzo21Qm3g
X+qCsnwt5szMdznrx7ySThFvrWYOwpEvwofxY+pzJQPsFbpXzndaI3HcV031GSMvtiw/u0adtPRd
swxOeNs8v1CK4D1RHloObFu9If+6+EHzNivD1lsKcgVOEWfi9pkajd1PTnWDNker+7pfSuNBLq6b
rcfbbJB9wOSLHSEDj+hr1ov5XNG++1GnNq3CirloqDBvOVsi6QqDgypIbc+5CIDbtzSQJSrKSafe
DGaEH7/qyAWAaruPNgCSdt01nKSQFEd9HjS3jmcgg2ruqceucvzv7sxkai5NrOi9mSzvQRXZ71E3
j1eGYJwlAwKKJ5+7SzKu7AYa6bAaEdEYTIIaBD9x9ZGCeIqCJYOinHqbQFZRum0Qrii1LrgINgQs
sW75XtI6+Iild3aQTIu1b6n44qoZlGGDmsXulysPD/Zq0k8R5uvm1Tg7BBDKnZCNOHQ1Qtk2zzmo
dWdRNOkmKI1v/TxEGOE4j3+nBdOQG4O6iXUlx2TrYGM6jYr6SvyZPv1jI6HsD88uyVR5tR22Q51S
QttLXnrsLFzchtDqQuGffJgI8sMrpckBWOIYipJkI578PrqHhxVgmm1tjBQC6o0D/b57rpvhw/OV
xv1qzlcb+/R5AYXBKosNUB2dXXLJufxoRemLfq1s9uM7TwHJXdIKJIboy4nVFjvmHTP5me1hzaGJ
hF5ygD9BvpRGJveVsyHCvV8RhgJ1q/cx8KZvVIP6uO4Cvwx1w6WxkoDpQp/pFBZafDyMT3Is3+yD
vxS1y++gXI6Om7y3cCckfo0rFcvwIu8qv66CvaIGFWZeM2FQYtvZ3iWjz+rLlg0kdrbM1UsAEBha
CmrSw5RQnbFSg8XCQaqf6BBdntq7t6yCtmHd02gJzypvV1XjjF/MgbZbul684WAmRRfQQ571HyQs
XXqwdP5hWDY9xlie5TGi+1ZsOTzM4y5tgwduywv5XBc7A+YWhwR3dAjUYOMG69KCTnr2ycEWv551
1+QE21YxzkOscrGCsantteq6QK2KoIzeFEceGpgHfyQcwU/26jKE9VCKss66WrVHfENn9sEtef9b
MWIzCgE0sm2ytEkXa5pEIylGeP7G3oK1c0dBgP+Ngeb32iwvUZJDu+4m33yYHWKb2yUZo2ITQ5d+
Irox7FLMBvhn85l0bxex8fQNQvOVVzcFbaVUmZznjEgwt0ISL/heMC2HMWmMj7jBcEYb8TC92lhm
2lXk0x4urYqYO3kQCdOFvCP8ddwseu2PVExtwBAPN6/nQJtyERPMxhpL1JysZok0CaxSR88Ay1Uf
eiku5m3iAPDAMyUigMIB1L+O/GK3yyviJkbam9YqKOM52FPSukz3iaRgaRUrZ2pRFOb0q2Q4rte5
UabnzCawFRLJmr29Nc+ZsUP2JsCMRZAQCDsnNwziYtjBkl3yC6Af/7lxS0FNPVf2efAG3ofXxCI/
BGOOWU9BoKKjqUyIMD4C9aJNiZn9wOifrwxqYdeOH2XSjSb5wrb90Izplm80fdQQXdn3HmiNNqd9
5ZlQJ7vGNC+SgCNIiLySz8Ztt7uPbUt2+6CGE9r3VbUhuVE+EGXpngaZO8zNWyG/L6lFbXkFv52w
UQVEFTQJSVmBjedMWSR4dku5TKBp+GVvkt7Zuo+WHaYNdSHCOkDGdDKOUSD/HvpIpI9s68b7yuoI
B3lyAu9Apof/lztF36p5oM/UyJzcWiPTxjiNq4xgsajL0T5ZpHCgTnbRa2X5Iiwj/DBnX3OK4yTM
FP464Ojq1ykX8Wu5YPMhw5IYbA1kXL6qYc5nSteGAqAoIVEuoJj56Wow4uyV6EHHWYNpPhmYIgoX
1+7OcQ/YhiYreuWrwkcBqqcPXgwQrDD8FlOPoV4K3KIoazyxvttllj0WJGfCGzy834Fv8vGCuUQ3
Sr9LSkBhS/NEzSzlrcWtSfqcOkNAFxgnV0ytA1TCBM7iuCO7PuMgJAWVEVFtfL2K+6DYT1Xe5Wtq
6pNDVebkuhXAmB15sPYT7e7OXTQYwK6xiD0JC0p2mxUUr0ffg6YxLiW1U9ss+JZ6tGE7eOoROpkc
TGxAwRJXgqZ6N5fieyfHoF3rCZcgHaxRZp1ygA9v0EgbtaGEkaOZUFzPaMrBC1PBB50Uz7RJ5yQa
3ARkMFXJDb9ivWz6fho4aDTZqUzmft/VrndnezDhT3PFIOQsIjuIt3Ywt+oItqFvDkNG7Sv5w3K8
t/u20psKpxwpyCjX5kqZixGfhGejEJbVgg87ihjw8YsTnkNNz4sHURGiaiqEoXCIsyTiTSYxA/oZ
1WqVQCneCzTDa3t76Ma9z5XnBk2u1j5392eEPpmBVDQVgasAv36qbqg0nijmc1dm1YP2KnaCOXNH
vipOb9uJ2Wi+w3DFc6HC7k88LgUYepRSe+8UeqYn0NPd/EDEcSC8O1ktFthEHkkJj2lYjjVh2Rw9
4gtFYlQwK4U18q1p0CxWwHKSdKcai4etSr2asGM0ItUxtbk0o15OSUD38KVCnuOT+WB/HmXv+BfK
DfvqWGQz9vGy8oyXpWvEg4jjpV2JkrGRQ3ezAACwCA51pmuy0Qnc6a5sFu/NguxKhMjoXQjKVeGe
uZaiLfsosQ3mfqiOUy/tL+w4+YaoeWzUHq3rhWQKmV3I+sRru7Lzlp1Z+n4fZnGcmc8tWzFIEJaU
sPPmZeD16HZeIxzFAJyE688r1zdYrgtXG683lAWcAx6pOMKL+Qs/nLyD/ZHln3M+Nmit1DSeEEUL
xBWdJzibDc96GnsfJhus4y7MCWgW1EKrMbtpT/rQUySZ75e4adQu7pzlOSPrWGBZnaaXfrbSEIiQ
dZ4ZV19Q0bPP9A6rPVb5Uh08Ql/5PlGV9UVOjrnJC67VFYVsNITZRZc9VXImfzk2uOeIqY3BEyAb
u78remMsrn0defEaj/zC2Vhjlt1iYcCGXJAJY5BYxYVgN+K5Pwz8LsWBWmRyp2XJ+ri2gqI74NTv
6i8NIs78Qs+WTCi5L3PM5wH5nzXJY0b6xM7HF61JSITRlJKqHqeAPTI++xuwwzIMALiMzbeLDozk
0kc3AFGa5t0nK47LA7nWZG8TtgFgkBXLa9pZ9o+pm/KnxGmYK+FOjAj3Wi4GP+Ycol1lbTop4j1j
I879iFfzPgcNI65JMnOFZ1xbMNB5ZB/KcqZhNENl5kya8O3DnDKHDyxX/b3MR9jeFqHVS0rSDmpO
25ePINK6J4tjv71yMXOnx6h3AZTHchrOo2lWcFzq+BOhao7TeoqYNZKtsDjgdPNHC/7VWw9xl+p1
rHi4rPGc99PJWOJ0WEs7njqM8EP6aMWFRfUHGaD6jXzKeF9ggOY0HufFG731VHAL2fXPveOCVnA9
CxnYbQyG/Wl99JdWJZTEGWa5Ciw6r8AwcoZYlwBOGCY1Q3lmoFdceO+GDG1b9vbXfB7USVeOepQu
GxPwNVhc2zm5qx3ydRaSe0hoUR9dxibUyTgoB+7NZTqTLSKJBZAVUzDGU/zZ3nTFtony6QllXrJq
ML/ZogmSMEktjdG2881PKXtAZp8zvgjgDb2377hfDsrJhjOam/dZNoN/snzbYayu4LITL4/y3UhO
ueQgmBI6tTNx0bWpdyZeyIKbcLZfwK+xwuqBBcnrW4o+Bs7EqJZlJ/fmYHPISqugp1QS/MEGlMfy
g0eWBFTSKD8EE1R8dINSd0WJJF5POQAMLiti4C7zvzqsjMyjNMrpm+Hamq352BEF2aalnu5FIMx3
qXp5JkXobNqGP9Wi3kf41jun3KQtEmJh0icOyWbmKrFJUOpR0EpiaSPzj0g/0xuTomrLzhluBoW7
5GOtJL7znMZ7FcMNDKHM4b4Zh2Cf4n+dQ7pvO84rMmaAjzBGdXqE8P+Neyna6KYLHjM1MKkqIt5Q
7Fpw4KR4sNKBxleQRX5Yspy8DYLNveDS3KjI8SciOolZ/qC2sOCXGP2oPsa+Sc10VLAe79mkF/k6
GSF5FGNUPmWyGz9bVRrTcuCOHbv6OFDWY0L9Y7fHwlcdoae4+ylgnwtvZ6q5ooVRXmf8DciZWZt9
F2a0fDI7B2VEoLQpimhZRtpF9OIuQQHku7DLJjqM1mCDtQ9S67vFbUhvGuSS0OozAFqVkRfXOPaZ
OmBkkdeRGSY7KaZut75BXW0TA9kzKEmWrePU8l9KanGcjasHr910WYrJTZflEJb4x6tDFFALH5aD
1xhbdhQgFQo0wn1VxEvxTME7SX6jHM8m+zpCbDmr3LbmkXbC8jfIXbGU1aPjs8mZI0mPtldJgDX8
tBH7ltsPt406NtUPzDn9+LO+BWoNzpk3cQsVIYxLHd8NaWdUoTVXvX51a7ZZ8Mo6Ut+t4UyHwVxs
ps4+gzRu8ZZDJFzq0GOZJGvbUXeWIOlSLKs37tzsWC9oYJm8PIVu24ODGipkeX6KEwHL5QW1Pe7u
CfBGGfNDK96jf8bPjZFyX41Ddh9LlyE1Rr0YRwn7dKrSK4MjLId67ouFL2xYG+yew2kxyInMU6K+
Kk0+G9ZZrz87RLHAwLVJ+Uh8LJjCHH2L2hMa2TY+qkR1JUeJeDlX5Yk2Uu+eI4z7MPSTutDGRK7V
FBWKhSYzGESkxiK/zzWosgZ8w21buM3qzvY2iemU+wECh0vcWYgrwhmD35a/BR/PsaPDzMNGH3vX
HR7GVuNvBJcEO0k5N+IbQAu8NADkc/AK9lA/Wplt3k2VkVgnvHX1dLDclBGXr0T9aPRVjrijuVVQ
+lPOGq16iJXtcG+M1Y66++Iko2T5iFQ+PimCBijw4NzOUNuWbtMQzQKV5rHB2jYB/k6w2YU+MLk2
X1123m8QBclMR46F7GDDZxzqCGAjt11UP07NlG9sJ9c+W7TZPo55qoI3AI7qTEKL0GDCz2JtlV22
5Vr1BngVb8hQvUSRP2TEXqMt2wQJFWasOhfN1Af6ggqRzE84CQr1zraHDKpRtskeWmb+oxPCN3bk
W3TyyFHehzHJfia0usIt10LbgbdSdu2Xm5uMC5TV9Sem9NhwriwDOc4lUfP8gCC5U0tvvniSREPE
YGvDNy4+Ye0jAAT8vZ/MkJMMG36e3COH2MVhHIFmWrAslzqL0Ic6NN2gRq6BomK4jNbZAOQM+s5Z
atpnEjBtRjggbl4sYhKvtiW8MPfM5BvkxEDtlT01ZNQGwOycFiWTKd7xlNAy1E1vVCKlGPQDV4kN
K26AEYuHIUFfX/nf4nkx80NFY4JzhztRVRs28FO+dppa3s1kOrAL+OP83ld29iWdKuujBYsEyCqv
/M9kJjPQMS2BL9T82P+WIF8ELPHoL4xQR69dG9ipWbrg6x26JCsfsh7iwwbsCGPEwJubZZ9nfnBh
hIkNxIz99EmXSjT3eQTEkdsQbgJB2rHRDyURu2Mi9fRV8Fz9DnstgaOTm6w7NR1bXOeZP72bjbSf
5taQ0BEVrTL72/bMQy1ktET1MSYFAkKVzM540UgTR6UvgSSZQf+uOE2esinJSb10N/zuwEINhEIj
JocjnEFW6piWOWKtcQA7wW7jfE020ck3yxIx+84hwrxaw2R/IRKmZzKPkI3wIeu6P0KWoKkG7Xy6
9Lkx1Lv/3U9LNVRKs4SnuVUDP7T1D3/oLBIzTKCv+VD5Owkw7zxP8fhhZn3LDFaIT3/vDv3VPkzX
pIfvQ7rsosTPDd31KHWXDDNIuO46p+ZdyY0beMtvYK7/jdEWLVL4CKFUstj2T5Rw0WSRMfcZajxV
Q8K4pgEZqfoeLbexf0MA/m+8rgGMgQB7vQNOzP/JeY0/q6GeiYnuknBiE9FzXkeXf/k7CzwBetqz
+DzC/8kJ7ViNMQ05L2E1l8Z7rqiECH5jtv7VBe2LG/UWf5lDhuKPQMSfzcLkFjXTahtRegxbw1ql
+U5gkwUw+xt7sP+zzZ5SGgj1PM0Dz5fOLfjxZ1ty1VJ7So0JXhKgXxljvTElTurTsPa19I8pVQR/
/+XJ22/9F18/L+ibJgWVPi5y9xYn+fML1uTJFD5be9UVy1ozPBTyWKldSugwvYvjjUbudX9jvv71
Kr/ZnvGwmQ6wZPGzd92METUDvHGUB10J/u111W8pS/37T/aHXfyvnywQTMBdfi5568u8JRr+9KOR
Iq8xkrCHbsJxTTHlTodTaKxIUK/STb1mkxkGa+aO6zbU635DA1Eo13zpK0Yla5Bwq2jjheSYf5MQ
+PWO4G1JxgC4vz3X/vlybfwCWrHL25LBwzS89v5vON+W+csvygvwzZomDaFwnH/6RSnvZErtB+Oq
3dw+tw51aK7NNbOgFaHo//u5vXW6RiFd448J//mp8Vqu45B6i9BfN7+5g37Nj9zM9oRtvD/o3H9k
k/78a8ixKUgq/gdp57Uct5J06ydCBLy5Bdqy6SmRlG46JFGC9x5Pfz5wzj+7G41oxNbs0GwT1CiR
VVlZWWnWkkBe6vcwdEruioon+G/6S7mR7o87IT7ods0OfPXsl4+lRf9EoT8zhon48dydGEMjBk0K
UBdhlGcDICg/ATuU7L8/pA4Ia2RUQa7YHzfZ7hetLDaoyPZ9b/9pbSj1FrZfGqcYzr8EwmRmaBSJ
BnYdT3/+JSVpd6MrQJRRy9rJJaZv07cAqLyi9xgeBp5EyADtbX7I5WtJPoWU9N4PjAXGgAs3w3AK
QzzcMbJuSmDZnH+ElMZMA1hgb/aK9pB6I3B49Qxne+m0gvQo50C2VvH99QP5OVIx0ZwzL0q6JGom
B39yIPXIomXXk6itBHBl5W9ZSxBZqu1TKaS3cDas61a/p447Ip9AX8jc12NnKk6pQFKVD7vSde8A
unle+KqZ/eCrYPdg8GQccBl/fmIZRTmCUDP4BWTTzzRTDyKhuwZQkN2kd6ZegzAICFxSf7Xk6AGw
K0pLyk9ZlRZmX2Y3BAISoOO5lmVzsiEGADq929Fqncd06mqQQgIC1OaQ/ZjSLiRzR9PYr+uaX0QB
ow2ciJwcCbAu6ftIEFlg+BqJMialW2q0ddHCDLvg8i+83kTYZO8BLKIxvkVYQ1MVcR71b4NX6HWN
Lu4VhHCyDI0pfkVmM8+3kj7aPqgTyPXAuAH8CcrNkN5snhDXxVxEAwYTlAZDlPhvIEL0yQl2DaGq
hEo58tgzH/tE/KObGim1uPwKHET6el3YpU6WKhKrERDoqk4Uda5TFiswo2kGCKC+uJWIsV2lecWK
F+K0S/tDDCQ3IqjWOsNeo84npyCtXLmpButoG9JrBSAWLRZQJuY0tdfvRqY515W6ND3iT4nZK8a9
CNumd2ALk2Bl5S5ZWKTaql+DbNGswy5+CmH0apJhQd7MjhFTqZiEJPLP6enywZqJQ0k+Ql71E+ba
+6irnmE1s9XEPVzX7EIS413YBEpZLKKlTw4Vc+x00Ac6qFGl8cTvhPSxAZYhBxV25UEWeF3aeGrO
PCqXvAxaFXEpI79MNp7vmlh0BchK47u4dkr1RdL+tIwPJSJFY2MdN++QaK+vS7wwx1GiamAiFgPG
2vSIwSoXh66IRFg0wRgq1rX2+wh627+WwquEQWOFo8yI40QvspO9DLQZvQndfZd904ojqZyFK3Bm
p5BhslfgzhLeT/w+9c/MVF2DWF64Ncn9qMWNEb3B6HldFekiHCPKVQl6KMBZYBNqk8dWUym9CTg3
z5NSkG4VkVap3Mi7fdQpAYhA2h9Ae0D3dElRZk2yAzmfkh5FvzUIFt2CdV6cO5MXmE6KHSpfjoM+
eumTU96WeWR1hqRBjqS29JvQpmHGqvJFgVh8T86E/JVaJwsBKefr0kwZyhsHk2m4xk4nS53T4Nco
IC/Yq9XqsFrdrQ53/Ntm/LXZ2Jv93rb5x91ms+Hf7L29rez9dms/b/nb//2lM1Hx0362t/x4zz+f
+X383vX4c/7mjL8c/lqNf3Mce+U8Pa12/DrskLUa/8b/HH6Nv2X8reN/rD4Or0+vh49Dtsr4r8OB
Xx+H8f/Cdx4WTuulxSmqyAy+ZlgMHjGlf776ak02lEohTSuVZYfFL1kcNsfw9qh/uW5yl7usqIrO
2WGglk7c6Qyy22v5UFQ0wkILYDcg91a+dojpV8p8UI7+XBc2pxSHVBV11VCRO1EqVgB1kyySaWGU
PTL7vGdkmL7Z9raRhd11UZdmpKi4VFlEMZ059FHvE+sNXSVoBjcx7DgKV0Dxljl0uCWFJrlcJ9Uv
iurX5V36OkXj6gZ1QKcMy8E5lwf2ppIpAVTUQ6MWB/EYRyuq7ulNBxfJglsdD965I+dMKhYFE8Ng
CkAcnciJarJWNKUWhBYM5d8U9QCHz3VV5v587iSCXIIj4v7JLmUWAyRuSmd6P6Q/KwoXQ2u8Xhdx
aQgqI/b/iBg/4UQFIRAaulYRIdI4TcLZDlrDMepVRTvkdUmXtx77YgEnCsqprhHCnksaEVNVaCcY
S2zMcC9RbLD9Bj7YrtdTaEdEX4dfr28OtOG8GnThLIi/XEtF41iNd4chqxfHq2t6IF6PNTBxDVDw
AnOx+QKF1WVShvfIqYiJ5WWSWYNL32DpvjRyMQv9SuvTel/QYerkPY0eipR8hJCYOLB6PCi1mDvX
1/jzME0sEnopAk+ueWjQPtmgTrYToupE7CJQNeErsL//J3WgPNAZZvdr1nvbbBi2XcXO73bDEIWy
Pr4wurdtD/CX2K/ZSrT/fJgO/Myr/kb498ZMSodXkiKNXlQez+3Jp8HzwBO6TE27ViC6lYE+UJZM
bMaYz0RMNqAamrZlDsNkfArA2DgEsDNIxXY3MH27LlOx+3J9uS/lseFwa425OCLUz/TFiUpxdDx6
asOGA20LbirktKmeEoL37xEsPf9eFh1iCiSZhFfyFH6ACZCeMg1PsagCJFS4Ea27OCYULv9HOROf
BhkNM+gScuhoWLXSHdiZYJyaTh4tRHIq+31uqngdSdYUON+IbcRJzJ0fYaSuJbps8lR6yjP3V2As
mdzMVcAgNbGoRMpmtLpzk2u9kB7miNQFBEGZXSqNo8kdTItavuBcpPHxOFHmTNLE8jogC0wP1my7
Vpmo9B8Hzrn3uxKgd9fgAinIQdc/SuYKIDu/bhefDICXojWCEwoPIrAf50qCod9XtExywqUvvvtA
a4cq7vLysZW3Io0Tqn+bNjdit82YQQYFr7ilkau2NhoQ1emPhW+ZX/B/vmWyDGpQ+VDUsAx8S59u
3eo+Fb8fgZ9RtFsGzHVt63eA9R8gs6YBZq2Hm75fiFtnzIqwXZfpICadqkzDNanRlVQvWI6sECWq
eRnBFP1x1xWdOfi6pBLNANxESnCaiKsZAADrgvocs41/5FTbMJvxm6HodQ6Jxb8WNcI/jVyBMg/T
Eabq1G3mbpurWahAU2QUb6DkP2WldqCX9xfcJ0v+83L7eL4BE0VxCQdtTOtYEI3kOXBNWLEibPPc
/KWEMigS1rd/qxJiyFbIIjUmSfp8e524zR4I7qyHf9U2qubWAyWOkaO1n/ZroqCF7OXchTimYcb6
DOm5/6C6nMiyVCBYs8YjGUhgYz5lVHT3rqwI7RugpXmwGREfizWVT/NNVaouoJljIDgQ/LDtHSos
kIsJrf4aAbph3B2LrP0diQxJ3DJWxqyTQeNFvEpjjZdoNVAs3tApEf3poTOit2TwtVeZIfhHsYis
G0ymg+WpaZsvmVcwotgpekI+OUuiLaTtHU2Hnl98NfTB/QKydvCNQnW1D5Ku/n00gmrPPFoX/Ftn
T82Bt7RKWUMjVjYn51Vh3KiurRJceJn5rAGUwIqezuE7M3ILkcnFsRwlkWCBUNeQCQMnoayb57LK
NAItyQIECyAq03lopQtCLp8anzU4gMd4RRHjTdTRsqhXYFUxgez66VtUAcyP3C+dIb8Pgr0hL1xg
lw+2MTtlUgmTDY7mZzh4Ylq8FRXa+8CeF8xhpyjHJ9pMbKlu7lQuZmU4Lih36XNUUJZkalDQ6fLu
GFf4RJyog1whlZZJjkoC93itKe3GGICYSRYEXVRdxhwDw1LimOQDpMqcuBwFyseCfv3A0WxGHjfF
e7V/aNeu6ejb4FFfGQ6jku17dQMz1hYsdwc80K+qZIMi50vr667i4mKdfsvEbjxf6EPFPAZOozwP
/gbsYlLQ32TrTWx27aBTdrFDWlGbzXW5U3P9FEuKiTerKRJQT8QWNRBEku6B0lpuc45mVBQLqzx9
Dk0lTLbTraH4BBM2dKy6/55JHwDv2pZ4tGnmdgL/lxVFjyr42dfVuniijFJxvrIGoCB1amnyGC+Z
jiml4HNrZSeCY8i1kx3d5JVD5PDzfxQ2jfBKCCo6sCrgWmRc1d9rgOPGtKAzAeftOv/tqH4E+Z8F
oaNxnoZDUw3HdT85JoBHMwgaI5S6nLIrPuKb0AHi+BeUyetum3xdEDd1Of8RB6X6WMBgsmmyoKqY
5+5RGJtYnopbZRXtf/qOe8cwFs1ijvxIv/k+SR3z3n0QFkx0zoB4zf5X8mR1LXgXXCZjQ5BgN9k+
+uPeir+K12BrLARU8jS2nao4WdHEGqkLPQRBJ2S9pK+bYcsQnU0zsa1/xHfas/dzcIp72jv1++Kr
uXBOPk3yYkMpjBvgPBKWKJO6TWkIBVcHG3qXPlcP5iOFKMbUHCZ8LIf33ff0sT+0e91axW9/s7cn
kid+UIODxvJGU6reTc1+EHA9W31FoSr9xThJvwGgewUV6M9gC5WwtF+QPmvIJ9InLsgXIIz1aCd2
8lfAgN3dA++Y6LVdZTfCFlyIhWWeXmafmzzGfJRAZJma0vmx8UsvknXm3pz0eA+NT8tjIQOd6+64
VFKcxphTQRO/1/RFbzWuj2ctvtTFu+Lua3FBlznnTfbjv7qMn3DiAoIcc2XEC1ACY9/F2taVlIVU
z7wS3PnU3qBonlZw4KlETT/EeZM66beGtba0hch1et2P60TX0ji1POZNp8UUMCVKEYxB1mkwb1sz
uql8EGfgB1YCeXXd1ObWi2c44zGEFtwKk8ycdUxArS1gUpTVdy8CEbr4i+XSuEyBXwbJQTMmTrIX
a7DjGCxwYunGh1+JS0A8LhRJLjo0PhfsRMjEH4Kl3xpihRD9Kf6R37v3w06gUajejNTETvZD3F1f
NWl22U4ETvxiGGkmLAgIbB2JFPDjsHtsDqodPirbr9ZKvF16dM4dURpQxDFnr6sX9Ri6bGXooMDa
ANWFWtOjKTzV2p1rPhAGXVdtSdKo+ckByl0Fz+ONkhhn93ZuYTI48gRCULrUojcbkGgaxa0xJ0sh
e7KIQRRrYAkg6vgUPBgSCHc2PdiOz8jWx/H5ulpzp/ZE1tTOZSk75kmArEZamer9oG6a9um6iFmb
oLJLfZdSqzTtXis6XY4kMltOld1pDFVX8YIOs27hHwHTumSU0AJrejFntfmatBsdLsTjVlcWbHt2
pahs0Fgw5pSm7QsGeK55WSchUEzb1t0AGUldYMHI5jShRmzKlkYQw81+bmS0MJqMNkGZ7XkJTcGb
kK7iiK7mYH19Sy5KuaNjOBU0sWZRCGh2B/7T8coquw1jUISTRAJUryrLR6OAXKYA8YUWF/072Icl
73ZtEzE+5NQq4GbXP2buZH22b2GHokHXwbnSUaUM6QDwjmOEG1HuAM9/dsVDxQu8kx6ui5ozxVNR
Y3xxcoghrs2JHhF1hNnTV55ab+lFOi9BN3hJUOKTprGvEkWxESicp6pkBPxeaRYO06yF0LTwf3/+
xKNbiWVK9EqETp58BHWwchN4Vy1jDVLb6vpayeMVNw0yeemBKjx2CjNacb5YGGIXNgWizAYCW03j
eSJsNODPsqjdVIOxYgrIll1/7YbpbSX0973Z7gHAcQpulwAAUAX0SL8F4Uy6r4/WU5ssrMXoB699
4MSIK8bkh3pci1p4M/VHT7+JvTUciXl1k2c7pV7Ibcwu/cl6jA7ixHjiyiP69RnPDkNw1/zK1rPe
kWmL8ZZutTlXc7ry45ecSEoAJhGiHsUC0EiUr5VwL4oLHmDWTsfaHO+zsWd6En60QkI2UqwQId96
oeSMMKLX7eeiSfLTx5yImJgqJUy1kwPWq3bA4PMAhrxPNvCHrfMVo0p7YZX88b/UL+ZCkDgbgwCC
/1/VJtcnpFSeAHBJyAih7d9Xj7JgdzeB/SHeyiuBttzMWWrymfVg/0i8KONCA0qRC4mRL4JU9qU0
Nkn0Dqgr5fWFU3lR2pis6rTplnndCrgQbIM2l1vloKxyx7q3nGzt78tf4i/oQW5BBuY9+Dw8Xt/Q
BZOxJs7zyJxPm8uYjOdnuzTwb3U1+os79mTrpi8uGNBACgNl37H0epsq7UNCm2pkRAvGv7RfE8eR
N2GhSsyZOT1wFyJIvkkDPQw04y8tVOfXV23+LP/XGq3x5ydnuc9EuW/Ah3DkSgU27Wush4zDL6zb
5zDFpSv8R8rEYwRlq5YiiK9O+Grdqk9wxG+Oe+Wu/VYdwMm+aZ4Zk1wwh3nv+4/IiQeBWdE3LDgn
HFgmRKjRi/Kub+9ynThcXyXS1lI211dyXiBjiARG1JimLkuqdUZ8wRt1hvf2PnfC2/BxuFEc/+26
mPnYaKy/ajQVW/q0eJgFfdiqKnIM/9aHeLt7iEwGKqU3vd3V4gbQYVVylNC1QRlb8JmzxmKNz1va
IOnkmxhL0g1hkAWI9sqbBCQ2BnsBed8uKDhr/idSJsbSBEaoeaOUcl2vhxfNHjb+TfaWZGuI3YpD
v89fgq8CTHbPSwmcJf0mNtPQBiDo461jmYBqbCFus+VqwS5n3dSJdpNrB5iNQQNlM3S62AVnGudf
LxzpJQmTC8ZtwfwXBCSwjcAZpU6z1FX8OYZ1cZ4pNUg0Z/OwnQ5PxUdLHpKqCx3RASbqOVpp9KYM
O/11A+ud09zp7/7G41IzN+Xt194udwsPkfnL++QDJjbSab6Z6i4f0K3umC765R+K/e/wFqDHe8UG
zCyxb9L1dbucPd8nIifGkTLfp4MLw71tBl9AUgVOEeKFW6hiYQxVgOWoov45cssfYhPur4ueLamQ
TR3bZ4EdpHx97qWLVgYb10A2mCR3ffEwgKfqFeU9zYnruFI3Xu49qobEYEnpWNGP69Ln7Alc45El
iSmqi2Z/3RoSPbdYayhkgGC8bdKP6wLmjh0lTcxpbC7h6XCuXQgoRScqvPYMMJs0klqZIG4Y+18w
mtEmpkZ7KmZiMyJAFqkBnrpDW4Zdy7Jdx5s6eFG9hfO3JGdiKFIqtcxkQy0PlAE8Y7EdktySKofR
o+vrNmeRpwpNXAm99nqdDawbdJ3gv/0gzQ7KYKU+QE6UpP6uNP8iKWhaCt2u1J0ZX5h4lhGjQixy
3qdueAOxkKjvpOL7dZ3mbIHeH4X2TE2jaWpi6YIScEWDxgNfIQDiEOXFQCv+Xex/cpYnK6fIjGrr
OedJv/MauDBX1kOw0bf+U/Km3RlMhm0Bu4Obnq666+rN3t70UZCEJmWvc6TObT0Poc8wR8/pa+5T
zNBVDrFrma99GLGbklG5Tnwqup9D9ZqZAVho0cIVPmecNL6SI2IscqQAOpcPql4rF9LoSQIpDDai
0QOT3gjahxVl4a0JWs7X6xrPeY/TDZ2E5fATBKqXsKGxbj6Kev1kJc//m4SJSnBVx2kfQ5+ca0BX
dw9atGD2s5tGapDGQbreyHxONi0Ue99tCzathFQ8vYcgpZdfhPpr4D1JiePdCXeEWkP2F1t1InWa
N/Roz440OKOdNoSs1nytCjqkQHYTttfXbzT2qV88lTM5cm4hth0tqKEjAZO79eX+qQGzZrAe9eEX
xI2WbYQ/r0ucPeT/rKc2tYmEwX8IKXgOaKKjjwiP9XOYr68LmbP0U7UmZkGvOtDVEOQ6jbUdQs8e
dDunRdJbeM8viRnt/+QBlRplC30uYrICyraut2P9JyBJmbhULJnLd53qMy7qiSC1lyJDJuflaASO
bv+DbhUpvztmz0VX226YObSjO5n5FxlD3jS05fPksHAak2W0Ajco5TH0iBrxpkqM+6b+cn2j5o7X
+GyiqZQIg6tlcmEetRTQsOMowoAvAhivMqOB1attYGjsvgXzVbwxlGTVau+dC9LFEjHhnDkSfDDD
IUn06k7fwJ3fSpUH9bsDOoMUAsmXPAwQYl3XclRiespOhYx2dLJ9yO6gokGIp/zyjU0EsRhpkLr4
Ui4NQs1Z5KmkyXJ2Xd67DUiTTtZVTt0mPNGgdotLR6m+XddpaeEm1ygZED0qYiRV1g/X3Rkg6BgL
p3g29GXYgSFGkYldaCPP1w14Fa0EmhvvbqyGW3UNB9+t8Fu7ab/UB2/BE45/1uUeMXFA59tIVDmR
JdNLWfotkVty/GH4m9DIHD+DgU2E6uGHImxy9y8c4TiV+f8FTvFBQCjIgqFEoJxC49KJdqdXm9hf
uknmThh1hX/kTFx82PkyQIGjnJuicb6UwUr+KMAL2o4olDDFrIrNdcuYt8F/BE48fJZqUiEnow2G
Gx1MV3WVgMOrLkRTc7HFqVoT36QlMvg5OVKU4j2mpSNb8O1Lf/7489Mz6+t0jMa8GI6dAwKU3QZL
GZVZixszOYzLSkxUj07/REID9RDAMRKRhQGoVO8E3WvBq8FSbVfY+z0tc/7f+CE4UBjsMTXJmgbY
kNQYRzVFoiXd+sfGgf4xcYHhHt2uv2AFs+t3ImtiBbIZCZo2vrg87kaBIr/yet3MZpPpxomEiQUk
Zg+9c4eEXF+Be5oVL6n7XEDglW9BEAKPvAAM1d2AtWBLupMs9V3OHyz6yBglo+vyIhl3bGNdAjKZ
lg9PAukuNpr+q8rYjGUDXQ0lYUWrZ6N0+XNk6PGD7oYh7G2i4t1J2qAWNrNiSydv1ifT3MrQlDgO
8I0/P7EoQ6b7HHxrvqh5CeR12d5U1oJPXhIxHv4TEUoMCKkfqWR/AuMevCb7mAT3SREvWOrs2TjR
ZHKPcbk0pj8gpmyi6qAZ8DYdBcA8O6iZmOG7Ma3IAzbUPah5ulTimk0wMSH432WcXG1tkUm9bLCM
zxGw5w/y+vgN8PFkJx6Up3hF+/kzznO3lLSeDRJOpE4uoLaqfa3JRpVBRBXlTRG+pNBmePRDO9dP
zuzR/EfSZ3X1ZA+DoASmsECSV4HIxgRMJS8c/gUrmToaY0R0L1IkROClytlG7gpbjReKnktqTDyM
1UmZ7llsUyO9GiYyXq4v0+yGAHFBcCjjnqehYRLQzK/lAc91KvKi5sTdKojuhONj0O2uS5pthiIj
S2odfyaSCTs/VWEEeyHAhlyZIBIflUPT/Ilg/AjuwWV0qnTdKjsj/tYf7zLtUVoyh9mWTXobRtAG
aibMrpxLh0rKG/yU1E77ZG3Ubfo87NLQVvfV+rZfGXSV27eFU5eOsNCqOrfAZCPAKwIVg+B7csiP
oJ0HwjFjA4PyR+EJG7377mUANmlfILhbcFxzHoXheJMwEpi0kZz9zHGlKSUNc6AMJaui0w2HOPjZ
AeWpgdWUHGA8Kavf1zd1ViDIUyIjbTp/9kSgkBGiZFREaadOD335rTSpfALgb7awL7lfhrhfueES
8NH4h06jWIIGJhwl8O0Y4TjX0qBEAzgp+ZBQZUY43MvNAeLEBec8K4R5bVrtIaW7AGqzTLj+lILy
WqGWmxJ2rdwTt6Wrr68v4HiVTHShl0QH1IDUi0q347kuILlKAAgTuELhabfpNqDdUfyu+dvrYma0
ORMzudGocLhqaCCmqurdseoeKjX/UyVLKCIzmZYzMRNjr+ohb/wKMUB336lQKBm+HT51hnVXpEdA
5pfCkxnzY/yEFA3wZDRtTR/WgSSIeVASHQV6/grJzdqr/3hHdyu0L7z27S79afntwlLO6ngic3Jx
CqrQanklj9mkVTG8FOGTDV4ghMvVQrPU7J7hNDByXaJ0MFnMDJ4NF2oMPBZji7XpbZohvskHd8FB
LYmZ6KN0hWu0kDo6XbXNISUsN5G3u25945deGDnj3/hBmTzLtJMJ1tUsCWFKA7+VplTYdQpCWCDG
Y7taKq7OamPRHQhuBYmWz9f2ybVvMYZJbQJRndeuan2ndLUTLQVP80LgfSaNTy1l2jtcxkpiNJpJ
CNomTiR/7RXo0N2FpOycnTEjzLw8nhUAvknk77qdLLi1wIhDIG2PHmmOQA1XuQp5UGM5VdTxioK9
/fpOzWkGPgXd46weQCvjz0+WL2h1bskMvgqvMkXHKuJ8ZVhNu/GVYUG9Ocd3KmnikcC30gc9RD3P
Up2sVm+Txtq7ibciCbj/90rJtCPRSE6S5eJWbCLhGFkhL8Ksg1JKDLZFoK/7wlp4TM9ZuQxMJEUH
U6eYOdkwxhatCF4tHp4QSfn9Fu4PzzzoDB4Hm+sKza3dqaTJsx26leHYdyiUCJuhgyvD+NlY60ZZ
iA1nYk/mIv9RaGIMkiCLLj9FjDY8GK21hT3U+RtNDO5wjpJ2MaoUxZFBCYfwNk7+9B0vuTejXrfa
3xgAEGv/J2Xi4vxQUnJvfDLW2SPYF723hhLruiJzA4rA7KIC4DU6mz9ZrKxrYsCcNTShsz/6yG79
5/7mi+BEh26nbYqDvzduqD89AKp1T/fy4UlckUp/u/4Vc8f39CMmh8qHqryGC5hrvr/vtFeh9h2x
XNiyJRnjMThxEUXXggkfIsNUN6r73oKECUHldT3mfB8FRMtgkt1Q1Wkc20Vy2NGpzKskGH5msXfb
KPEhVIJNFME8wjCtKXnlgsy5WGKcnBlDdQ3gjMkGakzptZWLXn4DZYR4H3Bt5JDgloXr6Nm6lsmO
LSzlnMc4FTnZriaTIzcT8RiQetzTEefIbfyryaB4tsxNY8QLzn1Jw8nOqQWd0UedVe1T6Hortftx
zIRyHzXle9qI30QLAO+jb93H9CMvLO78hv6zuJMTKDBt00UZiwsDJkxTGbE0AMzNKjaEHx1soiKg
5J62lG2Y85M8g8BC4WlCS/8kK+wOsdzDzo1Hbg8k2BVAQgffKY5/rlvrXAqfPl7gPPRxxIv2uPMj
oXZ52ukp2gEmfieGutNHoAHL1jYXYGYKv1VmvIcFikGSfgeN+6/r4metaOwq4VEHVtcUN0tvmqYA
+Y4nRPqrCmMMx9/IbsPF+oNBwYWN/PRjZ7HciPkkgu8skxCkiDAa2cnxH/qg0cCZoKS5EVTnuJdW
oMvY3fqXtHLX0qZ+ctfKjdHbFPZl0w5ugn0AfDAko3a07w79OtnWdr1+kW/zl8RZAou4MLPzjzMm
2WZFSlso0vm4AfaCXHmprT0f6anbFq7aZiE1c+EIJ8Im1tW6dD8I40qAB0uzTSsU4m+pzc1n6Iuj
b9f3+DIPPBEmny97FhMvxaNm+lPhraWDvDbBmq59O930m+QeurTVglUvqaecS+x9ISRdMm60+1yp
+4wgNFzwf5cjDhOtJoGMqqU6ZLjIMF7e/fWwb1bhd9nxHm4lZxxdO0LLZ6u3/kZZu5v/cUEnZ1Yb
IH7MZUTXf4wvw3vz8LNjlJZcyc1jvO0cqqTXBc4v5xjOU3ujVW1iLXLGsKNW04UfaX+65FGuD0ww
/IUIiQlN4FLAyZ8O0tcWTeFtAf2pqPUjF63NYOU6zBZTaaOtXbgAgNA/IZjNi5eJTA+wXH9ahp/C
LKn+dJNfcR3dyiVHu48+CslwJBWohhhWsCyidu8v9Jhe5hJHwwFg1jBpo6IqMdm9MBIrCSIUjLNq
YUIPizfREtqNZrUNqFCQQh419UUsYI4XRf9AN6XwzYACO6aJeS310D5eX/mLi2b8HEq3UN+Cv8Nz
/fysiBCnhkoYxE6g/K4kMpmuDcw0kM//m5iJEzjCO9RC9hdD1nl/DFbZ8a6GNLrXFhIPl0WfUR0u
eZ38F3pNMw91G4V+mYcxbXBGsIH7leY7iDX6/otVv3lJdFfAKpOL/hu0uExaDHtNfr+u6eWYxeQT
JgGDJAWeG6t8Ar1r3heyioFnA2KzztcPzJO8tSv3RaLvdm/tG7DVFzz7xY06CtdBohhR5gFTmbi+
xi3jRtXimBjpwzRfMTZSSdvC/4A96bqesxfWiaSJA1TkFiJUsFlgvdEgBX73aAoJKZN7ebrz63af
HduFzb141I26GSDGEy2AezPVTXD7plCA43PAOO5ge+n6VQFB1YKlznk7uvcpGtJSC7DH9ED0vlqJ
Ir2NkJsE4deu5CAOq+trdzmniyrAhQJzR66CVMnECeRDZai5kMHo4zotYJr9a21uiuHWFOHfDRzJ
WBlL47qzdnkqc/QEJ+GP68O/JVjIlOm4Spl+x9VkMJbeK8dNLsNp+uDlTo8nEt6hooza2k5FgCv3
erq3YIu+vgKz9yfPI5HcBr4QbJzzr7GSUmRWka9p04NLGU/9feyessAWjnYrv+hHGxZRKYF0/UEL
D3DRHEHqyW/qep213yKoK/51YmLcERP8IQtEZ6L9yY5YhPJmEtUxJeDfQ/me6YbTZ6YDiNCC5uqc
x6VdCzww1VL0i9DesI6uV+hIKtcQAu3ULeHDRlpFgMXaDQ/ud1gxNsaDb1v3gl1uge5MYKz45q0V
J3ZMuztIa9iR7s0VRddd9d4TZDSvw/ZoP2Wr4523fr2+U3PnAZwBOszoryTdP9moOizLTlNbwjdx
b429ev4j+bW/kWHS8cCsN6BskzNXMjFQ+1A2OUmv7QwtvzNSaSdI5YJzvHhFssf8GitpCmnwKQBs
G0apG1kVNlcm1gj/Cjlfk7TBTSHm8UopKugNaxkW0r4SeQnFXvJ2Xc/Z62mEEiWfx0fwGedWz8gr
THIte29QN4zeBxeM9Pgrt5OXvVXmmiqYbf4W8z2Mjgtmd1lFHJU/ET3x1+JQHou0R/nM28riTVOs
PesuEWCo3LrRysyjbSHe6FkBGcWvo7n21G9esT/Wj7649CWz23DyJZOjFgau7wYdixC+wnIxrIqf
OaOIg/O73kJVIOy9W+3RW5vreqff9wutmnOHDyRy2rxh3BEJZs83AFBoRdJMZAtB5kjaLktXvvtq
Df+2VZ7FJp4CGxdwKCLnyaGx2ijvQRfh0MTStuikDTxz6/6orBfs6aLxdJQD9hTQf/RHwqhzro4L
2kNJPwQW3VtRs45bT/sDBDGMuf0R6PSN5dfH9bHMq+eICQHDaRLKNUS1sVctXGmjRueRNXQ29C2R
9geXBETV8y8RfQvitDjPqJ+t/fZZir9xtTUiHrz7fV3pizAAKDWddAUrS9LgImItLWHQS0+PnDpN
000+qBWw20O2sLQXhkKNFqh6gy4T4iieDOf6gBYeWGlTQAbEwFTys6Pen5ersv95XZnLBMyZHNCG
z+VkegX9eYucCOxZId8O3XclvRnAv/cY99Ss+7Swk5wO3/11waNlnO8X7mDMGZIwZFLsE+nxJBqI
E8Uf9Bp3IOR7t/kmHrfQkVwXMRchnoqYBMJ5pvRUuxCR8xYWjrcDsJTDym1EWulMu1gaApvV6MSt
TI62kodKaRajuEZ21Ni68zptDXfo819odSJGPt+wOs/1vMrxIEPwo0xXRsH+CG96+cUS9tlii+3s
AR/h0FWY6tisUemTbeJlJhSxxgEXdsfvQm13Pzt9pRUbYQMV/RL/ydwKUgIYIZGBX2O4/1yYFFS1
AZs6qrUbS/kOX64opH9hFKcyJjdgKNYZYJ8sn+auBgDz5Z0cxXbAQU4cXVkw8s8vnlr5qbTJpYcf
SbzARSO/IJWHOOg57ebbe7odEdf0j3RrgCUeOUB23g7OjfbR75YGVy/cFS4apFWqaqCkcxlMdrAO
jimd+3xCMU461HJgA76xEFfMbtyJjNGZnVgJNLQdrz5kHGmh2Y4MhHsIhH8acVlur1v/pZs/12bi
5o9paAhuQjQYfSnTe7166IY7MXjwX66LmXMdp4s2cR2xSaNkJmIlx/DFBQc0SqF2WQkC2ONbnrcL
NjkXkBgwTpGXGdkHrMnyqU2XkHXu2KL3GHRBz5a/BTfH596F/e66XrMbRRbNIPgb7XJyqxRapVeR
hCRRO5jBNpKf9CUkzIuLa7S3f0RcwDL1SpG3+bhD7dvQfsjlSiqcuFiwg1mrPpEycbayL4dK3aJI
Bcm5XJd2vwRXMbdUn4QpBDgjG9jE0rQwa+Rck3gTKLca063xsNKVBS3mNp5LfgzGDVIK03Dc6mRJ
LWWdp1j/vde2Q5w5MWkMxljsLttCO7wKlriDZp/+pzInLklPQom5CWQK7gDg/G3lFnYFT0O8ASK5
dO/bAhScBQMf12riBmlbpGMWvDPGaKZRr1C5QeElFk9/2G0aMbKt+HfQd/ZQ/FSOu+sm/lltvBRG
8o3AApBJbWLj/ghE7xfH2Okd1QEXQ2UY22YGu331D9Ve2cQ3g5M8w+zWRXb+aO2tLW3K1kq3maks
naWE2Fz5Ad3/+zn6JMDSU8gDCwHdk1tzS5/5F3cd3h13tnDnHZQb/0V8vq7/osDJ0XDbPs/SAP19
3Tb3ALSu3KdqZyCqez2CvZJtPxYkjnfmlRXX5XP3P7TxUWlCJLZO5cPtSQvRTbB5HChnJY68DVfX
5c3lbs6WdHKHe3XbmnGOvGpV3Sq3Q+NA5QNDRvKgOuKP9N613/Ridc8WwxtT4k431z9gcYknZwgw
vVQv088PKO9KeYON6Ztf7s0bdbsjzHcV/BvCwstxxq7HFw4ZSFGiJklP2Pkqa25U0zvFC6fWmD3S
jyvdbOCiXzcG6J7ahxkENlNw9Kbb1v8j7bx25MaWKPtFBOjNK8k05X2ppBdCLUPvPb9+FnVnblcy
iSR0Bw0BMugKHhcnTsSOvf2AxNE+RuI8tn4r0XSXUm5o66M63FrGSyNe6eaz32Y74MOuUe/p/7o8
QWe+c34iIQxDqZOb5uy8IxdT6FloJo5RpdN1nddviLFPByHT3y4bmif6ZOdhCKANzxZixjmVdzon
ndJ4iNXxzhUD/3tKqWKS/Y2xnIUCmIBxntwTBai5MfXURNYISkJCm1pl8XVUXpoJvXnqXT5Uy+G7
tgVqXZs5qlnkATVgmYDwT60pWTHGk1bR2R5W75rk35pB9W75xUbyfGXeuHVAzcLLj1/WF4OScnhA
Uj/nxIrKF2Osn2oSQn+9NIiuza2h8+V5lrcTh74dLLagExSt7qBF1HDjbCFPzi6W+VHCUSBBiJbK
WWmwCo28AJqfOlJC5qp/VTKor7VnQVWcSdkAqZ0FNthCEAjAP+eQZO1izkIv7awxUZkzk/zwb0Fy
0+mxHd4vT9uaFfhhqaDA6o3S1uKUj1pPXSPX5sz88BQp/6j5cFdkJlIj08alfF4JZEBQW1JqmI/o
mWpYqfp6mhmYopzrDu11pxy9+GjlR0G9kTRA8DudPHjUf42Mm3Sr4ro2TjKtszgyYAikyU83utWa
qlR0aQZ6G4i9cTDMKzKW6ABuAaLWtjqAdzYgrQRg5RbXoamESWGNGBqn1kGa9H7w1afLa7ZuggeW
RdMcfLiLsci5WAWqRgcZ3bVXVOUjpLCKH5dtrM0XuSAEWefXMRJip/PlB21oql6Rgc/4x6RSYXyt
SlSy+w0zK/5nXhI0cFkSnPfSTBvFPWxpzJZ6k5eIEqmGK9VbKdgtK4vnFaXmXpFCrFRFdpjC6jbS
1J9plj5enrMV1w29BDrHM1cxgeBiXVohjVtJYenrIn4Xy9FFnLa1xRQ8sJjdKSScPFV2LttcWSfm
Dz5QrgpUHZahbmxIAkKWbQZkSnf6rrO7wLUyuna29MlW5pBzi1Ts/H7AHy0GF3Z9VZoGG4Ki2rWZ
ZoGtgyfMFSPY8BNrIyKfir4LmkjkeReGrFFE5YRWPmckfxDKr531pCS7sFI2Zm51QJ/szKfsUxIh
EAVV70K41yfPOISS78hG6sb1tL+8QGtuD070f8czf8cnO4MXkDlPGY83ZSiaTg7KG7Wx00en0K+l
mJdX4JSCW8eETNNNqGxcvavDhDOBHUJ4BG/IqfnMyucaAMO0aMGUhHgnj+pOkvONZ8DKzWjBWvz/
zJiLZ4entlIiJJjxA4JB71uvlC+qmLuNLB3zYmszrlqb3etc0qDqvxhUOJSD0JsTg2JbiEV+I6r/
hOEvv6vdgIT85RVccbe0KVC2pYTNA2+5ISWhFsu6Y2hKmD0KqXJrlN8vW1hdo08WFluxFEdUFC0s
GBFd0H5nT1LzrMbJxlZcHQhMRvDCw5x0Ri/dhBncNCKNELXpP4nG8KKEG4+G9c1u0d6jk/xDSGdx
ePOQv05zjc0+eM9ePqFt+WqQyphlF16ybCd3T4Z6Z/wSg8LJ0uZweR7XXAcs4AYfwMUFsdBir6t1
6WnjmCHd8xCRacr6H2G788Qtaek1R6+QMJ6HSafisvei0tJeklFpBERk3E1m4Q65btN6bSPgfkC8
3Q7TYeMYn3cB8wSlUYa+TyYW/PpiyydTn2WQLWboaChfVH+40sO0/WYkyk3RaHdZW+vOpAavemU8
h/3Q21ocSFeV2ovXXlpeaWql7IumJA0sKW+XZ/1P1e3zq4h7B5wpR58wgRzIUosvz7Ipbs3MYvi6
rSvFdRHzPE56+r5zxDKlG+rNr3UjPqvRQLpxsOs8u8n9wDV0sB9ytBEeLZ0DuC4KBypbgKcUmlGL
XYC0SZSEBsAKKVOfVdV3s7raiXl9jKbgw5z+NuGNOYvcpmbQYKRBRTkf7k/+HbobXZBbUbBLPfRu
o9r43U/NtPEYWHoI6LFhIpu7N+kXJac1j/mTkS5rvNzvLMFWu+9hLj7FgbEXlPz18kqezxxWwMJC
scfepgXn1EpcUCUbwsB3ilr60RArecX4OgiGZXcVbkOqzY0DuzYsIE40MeHKmcjFUk1tNnaCFPuO
kb9mRXMfhOAR9a3ew7Ozg/Q16ec5mgBfDv39YokS+r3TXEgC5+aDFAWVECSlf3xxds7Tlv9bulgs
kY4GssULlL7eZWgewJfoaZkVkIaqXMStD4fb2k1sdKcvr9SfmTk9c6eGFldGr8hDPIZeAEMzNONu
71T8ihx9p/AnhUHOv1L+u/n4cO+s3d3D3r4a5oEfHn+o9q1ql662K3ba7of9qNqNTdHB/nLYvTjH
p58/b7ZeRUvPvJyXxQrIZhD7lc+8CEYXOWGbhYdMKvKd7MfPhtZLG95ydobns0M7HqyTc0Pe4rgk
nmA0ZsnsBKZnK95HO6W7uIYkoR2OCorLupZIth5o7saqLM3y3qNffe5zBeR/VqrPZC8mbeSFThIA
9h6OfiM6Why7k/f+PxiaRS9AH2jw5y3GZ6mlXEwqMnttaoiBnQ2q+kUy4/IZ4Tjlx6QH+pYC37lr
mPfbvzO6eEIN9DRIvcSMRu1wbVbZXiyNa8pWd8PQ7JHN3ThI546ByhSpD5iWoIfhzXHqiYpWzrKw
DUKnIVFQlzBPx2N/U8jCxpNtxQ74KADdPNlmxZ+FA1I9rS6lSmVYJugDpXJb8TZOPi6v1jJcYPOf
GFnkq9OiGscEbU8Hei+akf3iqkWyQe3RFkQpM/F+B0P1ctnkGc4Cm+afGwlnRMi6bHHswqKPx3YI
0awNn4Je3qtG5AyV+EOS/CfUCtw0E79IUm6XfunOrZCX7Z9tF4vsCd3edEQDuDijr0IWMkm6QA1J
+HXQ0fbGD4vUz/dSaSVHErTMTcpsfLts82wtZ5sK+T/ymUCQlimeoVfbJtLROKoiudzpWh4fufUR
Xeg58ZdNnZUEyDPOEpFYA0SOrNj8LZ/u4yAiddvVUuiM/n6SUMXOxF02vXtJd6zj9zaBm8O/7Qzh
JkjmqXbS5HUcDnoa7YtYvBLa+8r7ZRhXWn+18WFnF9D8YdD/6lRbNX6/uMKnauzjUuX4TxkJX7Tr
I1r5QZ9C4uJLenoXj3moOzoE6JUTCiBijnkugz9LZGEnhlXrHdPQ9IPrCm8w2uhSKq4Wl/JT7w9D
51YdLO17SRiEGxOVF9WR4qQRnLzvkTMt01L5aI3Q8veRWkZbXNJnV8icTGPCoeYAvkN8cjrliSd3
gyBWkQPuSrlFX3Zyi94rHHHqxKMU+vrx8lSu2pthKDQLaLKylA+Iq6mTar2MoOJLruXmK1jGvY/f
UzdQmivbVpmJA+BUBod9pgZM/bADJ1kzrrG852T+oAn/4Avm698Ph9QNPpxsBBnlxfuB9Z4CLtrI
SaJvkvaz6/a68rMINlzd2qTRi87jEp+nAOA5XaQwFCUyh3Lk+OJVM/0E+GL7w2PY/bw8mLU5A6A7
F7GJiHHep2aipOGG96zQibglDkKopddpqaI8Z4VRvhF6/0HjngQTbLw5A8pNRKbt7KxHo1bmRgg3
ihz04vuQ0mZvA7ORnoaRZLI9CmUmgxySxX/qrEfPohnbtyT0p9u0j0TjsaKdMnW6ibj6QBODCCRH
rL2fwFOHV0QYkx+GUYMCNrPad8bONL6qUS59//v5+hyYLLIzZct57EUCkxZSAi9AfJG0u+Vt6XGt
eH2CEUIudKDZAMuOhdqCh2VIhggR4LjbZWIn3DHCf4asbuwoFrNdDyPYRqi3suMgaP6T2Ic1E1jo
6VYQPFMoyd5ETtort3TdOClPsdFMjxCibQQLW6YW97g5KdFQxigDx/l7AWym5k2k5x/BFpfgyu4+
GdLCh4ei2GgK0jZOrkHKU9doTYXHdlI37ug1M1SzeKxYINHPHKoYipVaSYjjpr3ptlJ170EakIVb
LHArN5IKoSodSjOvEgM7XSClq/IoaqHnyaMvvV4RZb389ebWYP4xid7IbBnLbEwBZVOg5y0M2kH/
O2zSfa4AOvP+WrAZOMkMFpzpxucy5mKjiVptBgK0eWDZ81vEue2wFq/b7KdWx3YYjhuLcx7AzeYo
J1BQYPKIUU+nrdI8MR4zRCKj6hgpkivBvKZfiXD4TXtDztyyLWwLUHvm/v1s4lqp1XLN0rGyGOZU
BpknFGjQ+QSMSqy5eS24Ptp6l82seVXKqMCv4QZExH0J5dbrwdLSCpG4LiE0KUDMhk+W+aZWu3ja
VVpsN+Gu9K4V/9Dl73RKDuZLJTpB970obtR8Z6q7oX1A/f3yZ61sVshv/jBcoM4JUenprOtxV2ph
DwdYnB+8mXidIP2yhTNAFKHjiYn5Ez6Fju1QEgRQIXKKH5HqkNADK9Fdjx/9P8PXZCO2WHHIKMUB
B5IALSCWsvBY1lQOZZJjixYAe2xv+/qhkVU7B9kdb5ha8SYUvsBb4fbni3IRX/hASfzQgrVt8otj
4wF8jrUrM//b1pl59ggtSPDNwT6Qj9PZm3y1Vky8sOPnk6PTLKTFwI6Ujda7tcHgFLnJaM/lJbEY
jOyhG9XP1PioamhVYc+0X/+TqD2B3x88HlR3S4dSxmUhKrSjOkbbHjVBsFm/jRh2ZRwMARaAOXMI
ddliO7eT3yrJzBY/ed17EIj7WpfuxcT429c6yEjaUHlzKpS9KUWeLko5NBkUbMbM4Gi5Uns9QVBr
mOPG2Vy5fk+sLDbzaE3SNCvyOKgA2/ObvR1gTxFssI4bz7u1adN5PEGvz6SB6T8dTyGm0mgWIXgi
Pb4SrMFVp2jvNVtUb2d5gXna8DIcUHI5Z+GSUsme2jRB4nhk5+26tXisy9ej1dIfyEQWZeO27e/L
7mfdJs2kuiWRV1m698arvNE3sGmF4y7siFHhC3iaOd+U9DHemsgV/wN39ZxgoSZunXHmRUS2eq7E
iaOY+o3IyzftDFdvuaVRzDS6/eWxrS0bSVdSDnNK3jo7UJ7Zp7KWJo4/mdeiRgHA1HZyvfEeWNuG
c0pFNagwkDKav+Kz/9b6WLCEjN79XD/M2bAoLew+heUm6//ep+qfTc2f8slUqAoRvh1TSmW9JlWh
JHahTbQB6+OW2MnKxYcpxqQQ2bBii1GFXQ7eQ8KUVgpX5mg8jNKW1MmWicVoRi3o/MLDRFUM1vPk
VxFJPd9/vrwJ1pfn34EsLohg1E1psrBi9oI98QBR98b0rAhb9/jq1iZ2JtOEwwO/cro2fWWIUzYW
iROW6kvX0WZhecdJDnaQgN8pApRzl8e1dnDnWP3/2lsSpoymEiS+l3Nwi5oKWoV6Z97RT+nL5VfP
M/c0GR6CPN7/D1ZpB5sT6aRelvFQn0B574d0jEx5cm2ZCJr+koF9FOpjqkgOTdyXza0FR3jcf+0t
giO5z4xaKLHn09SE2Lst1BrU1CIqEy+99pCSztfGnfXXKr+EFSd2F9sfbJgvigF2JXSflGCvlk+j
8tqrh4bRQuqY16Mzhdm+ra/0rVB4dSd9GvPiXOiekMJNg22qZOwcXbPFQXgcEx9m7t6etPTvg5uT
sS5OiDpYeKt8Hqt860spfX7BXgdEdnkpV8/hp1HN+/mT75qKyG+reeeMlrUbtOZbD+cIOzayC7ri
Lts6L/DNy2eAupqVmnhmLoaUNAnQD5WkeqMJhR20lV2Uxo9szrqG3mt0zFtbHW+zKrQV8UrUDkH0
3dN1p/M/ui0gzOolZMIsRX5YoiV2sZM6WWqMtmh4sIT1r9QMr3n7+nZi+ht3w3mD8wwIIJs3P1ag
ShYXQRfN3ZRfFKAWKEXYWqDYvQ4svKM/rx+iKzn39lqvVrZQtrYWUXaA+UXL7uLB2pPEdboSzjTt
t1aWh8trMfu9z9kySqxc9PDBQSwgKfISNg7qxOujAHBi1hhuAyGJL/2Oi/qAmlM2OUJ+V2y92ZYz
PlskBz+Xw6B1ISl/utMKQ2ggmEioT5dpdCzFRHViJRjucgVur8uDWzWFOZ4ec559qb6kmmHtZRaD
y6vpzhrhbhjEV93oXy6bOQf8z0PCikzKG5qg5STSza+n4twlO2XawYiDt64J7+ru1+j9VPr+ygya
wNZaiotq/yKFw06Tq8IlA2l3GuIJlz9mbUGpwTGvkDiDq1hMb1VoUh+ONB9UvWQrtaPXtl/ui/SX
B3PXaL22wcYlsPQc83rOSRbOM4+Xs7wUfQdaqFc+O0imI639xyCnWkxOuHWjrg7sk52FhzJL1I/N
XKDprntrhscuwzMMbkqTvHUnFfui3+BRXds8gAKIS2dwFN2Rp/s0BJskeH3AgSVbOTNMCCiH1pW0
EShsmVlcJ7wooloymT7deuyN3G4m3zWt18ubYhmN/Fkj8MG8+oAjycsCO+dgJrAMOXPDvRfcpZVq
m8bREvdNtgvG/2XiPhlbLFQgVnmdJhGgMsQByvJGDg91ssVvuryFlyNaxHNxTaJVACJH1LEXjNbJ
JNSKUGsP3+Std8rqBv93PEupnW5SRQIrTPnS18I8DvFTJb+WxdXlJdqysrgfdKuPh1rDimVeWcWX
sXjoBLvb4thePUQUR9gHIJ+JE083teonXRSmMWNRkC5sf4lySIT6xahzuxDCPQU9xxy34J9rW9wC
MY5KF3fsGTMSNR45hSIzc8DO7qyktKPK35nG0+UJtOaqyPIq+2xmEYw2EkVMwcKMQB7qrY3Rwzh6
yNlHu04zxhfVGyRvDzYuI0SVjTZ1C8nqvnMl9+5oUeZ3DBNGYwcgnpQ/m7LQvA+tFM6cP7VluKVQ
sdXGAEIgq8qNf9Jxsp47vUoKCBAk8yXyIutpIK3ndKlXfy35KaS1SRh/JKU5HJog9+O9L6hdQwOn
mLZ20MRF91T1NCe43E01QkFRmZsONfN43weDQv2lR/16b9SJbvfTpLh1ZRSPhVdOqR1GSZXYRC4G
WpdasS9hFkj9RqDMoeYZ3YtBW1j0NfblvVU10mTr+pD9FKj3foxiTB9eaMAzZhe+CpZ5UGmSy+rS
b+HELmT9Ou4MxZUNX3zpy26I7qhD6Y9SkFrDrumKHq37QU4eYjlsXblQfN0OVD2BlxmCHrsURO8d
IYbBuAtSQNpO1CvGg1Sl1VXgV8Z+iDqc9qgWkXhQM6vRHWuMjLc+KhGUatsuOUhVk+9T1SyyfWQ1
NR28odrfQB4Gr6qIvrPTD0KxCzS52NI0XzuEn7fQwudXUz9VXcTxSOlErb371ns24Low4w1/fPZw
mt0XbCT0jM0ZuDMUYh2JaiDNPSHj8JDlx8DYReJ+LN9McC1FdOMZV4pwvHw+Vk/hJ5OLi2YwEQnN
BMANFVyJhVwG9B4UT34xfb1sZ3UOSfvSRg4nE2f+1MVYdTl1WYKdZqiOPRSheRm9RYr+XLT9Rny3
Po3/2vrz759eLcOY9aE0d+9MCMqa/4jjUwOIZTS/q8VumnZ1/BRVW1SoZ68XMsA0VoAkIdVIwLwk
v4Ujwq9g8YMTxbrzy8e8v6uGH37wfcydSNuPHNjwlXOOIOBOLho7l90w/miSfy5P87knP/0K+XSa
e6kyvSbgK7q4s0XvpRpjFy1OxwvcvvgCFCus/zJt/GfcpI0h79MgxF2OO9NiBJSCJkN7U3OKUtir
oXnVe1tmzkppf+zwIJkFL+gQXTY5en2nF8mUcxP2+otqdU9hF1THJrCudYXiSyrHPVKIVGKasLpC
eabcITVi/v3WYn5RKIcxiMfaWUHPk6Dyk2Ji+rR8D61fcQC8pmJWha9C+r0b70f5dpy22t7Oz+ip
0cUVJqZegrQSizpo0zGS9I8maPd5pW48+lbODXbmDi56/EBKLHH/Iv2WXq7WIOLpgk7Te/KVKTd/
+mDWDiW9tL5LvS1OvXO/MNukC3OeUu7BRYCTlnFrtRXbp05/zfIvID88b4Sd5tflg7E6h5/sLA6G
Z1n5mBiMraqv8+SfJt1J/UaoMS/DaaRxOpRFFFVFVgv1A0NpqqdJzO1hLDZecVuTtdgIplwbWpAx
iBjSQbz2VRyaT0ZyY8IPu2Fq1ZF8mq95Pj/50BS1aFieGExmPgjGT6HW7Wm4Ungte9ItGFK7buQN
k2uj40TNJJbUusRlMtZSynboTXqs5EZ1g/RhDO+zDjLi4a9fInNB/r92lknYPqiVUQywE0jZjS5l
u0ZP3CnxN3zF2o77bGa5s4ekU1sRM60A1wC0uUFauUVab4xmpVuH4Ug4JcAT5JaXKSRoU4pQNOk7
KpAapVux99R92fmJcqW1pjQQHkbhDgZhWkfMUrgPxbDbKdWYfaPQ0t3INe0Cdl9BrPH3B+7zZ8mn
G8hQKpVoms8yve4l96SftaG6Rv5y2craNv1sZXHmpKyeitFjko3+i9UUtpRLjlc+0ccdiBMR2gcN
yZctri4raBtgzTM3yTJR5RdhXASkuJ0wNL19VIradQ6RBcxnibYxhWsOhX6KmaQA+qMzHeOmTho/
n021rXJbefljmOnO5dGs+nw6QucthPINpMqnyxR4cdRMFEGcclZ9rhxlPMrisen2SrOTrEdZD+ym
3chdrx10pg9gIclPIqWFTUGwxLEY6LyCpN82pMZJpvEqVdHizZqN1TpPcUiQwUMCCqYBa0ukgRFb
ZTWFckZXbUohyZ06H+HOr5V8l/XXWfV2eTZXB/bJ2iLHYaR9M6Up1gKSXmZ2UMSG9ENt5+HGDJ5z
chJtclkScJKn5egvwmlhqpI6m8c1aqJras1esVI3hNKoqQUnMiS3H79A6OiM5XDnJcbei7awTWtj
5QNIgsFzMe+e042TpnnhD3CSQvdf7730B4pZbgoLqGiFG2t4ntTBjZJEpZMYcgjAHKeWJjO2itAj
5grr+o48eXDwUrN1QQ00tjWNqq1qgfx6eSXXTjmUkDMYAouEtqc2i84qrFCEwcvXYfyp0qR2/LL3
dm0h/bpsac2DzXwnoHsA2NEJcmpJyID7WgIUXuAuuw9xnPrK9nrJqG2xVs3vuT7WD1ro9zBhUJrn
TUhwurv8CauxNRqNM4ZBpBq+vEK0sNNRxDbIiGdACJSeTuqX0rKH7Js2PoTxQ6E+6PphKpv9ZcPz
2JYRE5hpltbEC5wxStMv16p+T6tYI3wXVPkm4ymf+RsPlJU8PJBCWjzpuwQLBn/x6Qzr0DoBKAhz
x5ADuxqRVXocoic9JQF0CPSjWN/K8n4KVacn2JC+plsqfWsrbNLYr87queDkFvahrDQzaGZmpoeH
zuz3M5VV86iZt0p01Q+hbRjVxsWx5vVobEWXUuXoMO7TEZusplQnjHgwv08Sr5PHFD66WgpsYwCL
GjiXl3HlgOIIePvNDonG5IUrkMu8gH24nDnVzPKmHFXzGgbIoLcHldBDIdN0aBqz9jZGuRb5UFiB
LIYuXuZ1yYRWJkrcTpKaO0LhT/pB0PqKJjHf4+iMffMckOp7KkVBS/eyVuAbPc3w/dtZmvFoFHmn
7NtEFa8jy+y3iGVXbm4JZZhZUAnS17MuFn3o8iGfH6NapB2EydwX4RZl3qoJphwCOORhaF09XeNO
T+PRGDmz/eRflTIZQvrmL6/riouX5sbOWd+C6PLsPdiOpTW1GpFlmh7l0reF4bYKZdsKtigG1yyR
FaJdFbAs5DKLI6LnURLLPo4gjGiA7H03t661/MmXNzzdqh1CAeQ6ZszqkuLYTEy1xlWwLql4I4k/
xLI81gMHMtKEDVNrVzR1UtDGbAR86rLVRRaUQg0M9LlT897r33i722JwlADlpvmDkL/p7U2rXafd
W6BvgJtWjv+J5UUY0mVyFQYVl5c43hnlnZRdyZLgaMq9EbxJ0/HyJlk9hXMZFUIeKrjQzJxuxDyS
2yRNOf3ZuB/Uh14DRNOix9GRg7LF9s7SnNb8bVLSplboSlq54Qbmjb64RPDv7E+uaXO+RE/te0Km
CH3TMc/ydR/+APQR+D83xihftEG7yqmN0dA8Ta+wUVvqkyy3dtqqziD+QPvtFkqOI6QS3xp//Eqp
wZZb6aqImw0fu7am/46SLXz6BWRUeaWafEE+o4cG3t/1fRE0N3ozuBq4jzHcgtMs53VG04BLkCyq
8uQ0l82H3NdDKgbEkO0AqhU2MS3xbtvGfL88t8sj+ccMXpz2TRWkxdKJG0WH1D35fSeO9OxVF8fk
qvL89jZAEOsdSZsvl82dxTp/7AGjRpwSOOPZdg26kFbOcIQ+V4jdrrmizSnvvsLM7Y3XLSpapXGX
9G7t7S/bXQYBf8wS4uB36HsjjXm6fnmf6V3riyDNhPDWbAr1ENejaIu5Vj+azXWQUFaCNdvIv1+2
e4YwwavCAEVdAdqYuQNhYRgPPjah0mq2X1s0GyDicSsEw4dQK/IupmOQrWx+EaJu+tL0BWxH0ag6
dRw++4ryrZf8d8Ws4ntBH6dD3ImR7fv0Q17+xOVNxhcSPgBcJOtD/mIZ3yeCWAs8tWlmV16b4kuf
fVz++cujs/z5879/SmVlaR2oaSCBmJcOsfBuyK9D8pSkB810C2pbl42dn5rTwSy8kRpl6lTQ7mZ7
iSv6iOgo/h4d6q2kz9IhzWMipORdC78glG+LVZXrpuMelVUbp2irxrsWf1OUNyEbwAPdxvJb2d/U
3V707mTKVpdHeBZPY3vu4STogLRqbndczKfR5UmpNJotS1+l2E08Dk23M9TfhuYE7a6qe0fT+p3V
v3kxT0PrbhPZ/wei89nn/+cTiE3oLAfav9wygp7r5tCxqY2x2EmFG3ulXYbXjboLKF0XwkOLRmYX
cYx1ZyglJ8v3g7yb2p0wub36KBdOHRxL8KvkM2MZBtLo0Bmv2fDSV64iBo6IUG6pBfveVJ3R85C3
eVGr44hm+GBCnV5/VzPfjYW7pviWqr/q6sUyH1TrEI3iwYcHgwbCJH1pjessU142Zn9Zz14OfbGb
w9CAggp0DT3fsUvSyR7oYvJHaq0PQ+sqbeGO0bPWbikMrRwiFv3fGV8sejQMgoC8Dpf7uG97mtCZ
xxduZTabfwuqfuNSP3eX8x77rzllceFOfR+btY+5fMzsZhxtMbmOhwHSYUfmGaOPP0UYey5P7crR
PbG5uGLDoul0Ies0W4OFjQqoLQtU1Cd/Y2hn/O7/WUEqHgA4yZ0sg11vHD09brEzTgPVwtSuvJcs
+WVp11L7ZBhQ4VruFLvF+KWvYleX9rLyk84/iFp1W057W6ClqVDu+uGAMKwtUPS+PA9/rtzz0/Xv
B84O+5PD9FIfpUCJydd8Jp/H3MSeV1PMceYN+Dd+JaNkV4m8M/zHKfyWFzcxvPsNwhnZYDljmNmi
9dQqvMPKB5OMW2Xcy7W+dbOtrhePal66qNbC/n/6mbQeiONYM4/+JLuCgQ70WxhcldC2wE4SWb6r
Gs8mzXV0ylrlFzrt2uGnmpsbs7X1FYvzKJfeYMQeXyE2hq16P8tasjNI4C+vydlr4s+m+TTYxfkT
ERuKEo/guq8s5TmbJHEm09DQ2psqp7AsQBL5RBDloTdrZGmwa1uvnVn7+12thOZG/nFl0BoJjRmk
S5uGuWyf8EqltjJ6qm1wNFeJgWD5lO3yZgsUelZU/zNqeE2BEs6kP0v61E60piKTBs1OyqdU3iPu
o6gQNIepbVhua30Y+VeRbQaanl/ftSHfidbXvoL94/Xy/P+5Uc7OxKcvWSxzTgeMoiAqZdfdZEfl
sSWhksUlpbdry5MdoXIlBUEG+UGsn0Vx70/3w/imCp7rR8eWTrcoGnkZXAN4grhtl2qNE4UKCZLG
TpMPQweEmReHy9+8EuriROGQmON3FQzqHER8OsdCnPSG1bNKQf3hyahGfBUUMmC1ehhgffC6yWlg
gzDsVvrbivV/1g3mLhFpLFhlFkfTNzs978JJs9sEwa8WtI6bCt1PtaEH9PIgz58P8xj/tbRYF9/0
PFWpsES5wTHBgQrBvtEgVmv1Db+9ZWlxAuWURfPgWbZ9RXQ9AoRpTpYmj2q78VT4w4tzvtf+O6bl
5admcHSOAc4WtKlrqvYk89vkumgnNw2fWiHayXhkX3Im4V4SD7Jy7Yc3qkXw9Z5YH0rxbpgTf/jW
j3f069tV+zDT6EflLpffCbBH6+nyGpxzx80R4dx1ZNLtjKLTPHWfNpquJJ5hzLeDLnj3AzJNRmU8
+dKsFzYo+1hW9wP0ff5ouKllfYu9H1UlwE/mhYfJ6ty86TZ88vrO//RBi/03BWo5ALbS7Eyf9jlI
eUmkEmPd1oHsWEJBF8hNLT72jW4b4d9HEaAo4e+bbyWJhNbpXKRyKvQwB2K6AdYYCXdel+yaZIuM
e22I2DHobeQlQP1FObUj1DFsdgb3zqAJESzZpFujMShcMrHwhnm1sOf/9Q6eN7fSAcRGe3KE8qIz
t9BxczSw2K3Ah+fbgGNIv/VirhP69qVQY8BxdK3DwGo13za21xx4XbKwOONSp46hiMqenVr3vvFl
UK7q9Bj3X5ThKc2v4cNR5ds+31jHs8ooPuxkXIuFhAXMD1STcWkGWbMvnuAdEvFayB6r8HfSwFcC
i8wWQdfa2+rkYl2saqJ4YxSkDDWq6u+Dr5AIld6VRnflgQpRrr14Pp0DIlknsXNSNXjSe+khVNW9
1sUbWcT1Hfbpkp8X/tOpbmMrAf/OBLSN7NDC0FVXon6XTwZaAQ8KZHViem1ot2264U5WgwsKftTE
gCLRBHpqV2t4ROsjcwC1r5156jGl0Jdn1sYbet41Z7vqk5nFrqrg3yaBjpnBB/nYH4J452U7ZXjO
FZ02+40kx1ma9M92+mRusZ0I+uVGKLg+4vxRSvdCdAf/Wuj/SgKLxMcuzbiyqL/9lFTJTrcA3pen
1FjmL5MoTaQmwR8qSPr1FgqSSn7XJeb/18qd1RGnJCblljDGQnuuG9hbP6YtRdhVb/PfaUTp/XRz
wE0biO3AqsWTYIt96XTC82V3szVXiyMY542o0V/Ntg+CgzLw1h38ayvfIiSed/Fy+8HOQdmXErpM
6vt0ID7kxykIRQLKStmF0LJ75p1UNjBo3Aj6FuHCWvjK5Tz3OpOzUSijL6wBm9bqiJUppetu/E3B
/Jg1xzIfHB0JkMB6ECG6L1EsqozEFoyDaNQHc3ix2mOr/bTUe1H5mYMCU1xVfrSazK3z3AV9LRjf
TSh6400s2JrzOfngRUiRR7Qxg/fEEcZy/SBHIwmZvPmhWEVr8w/wbJdp+O77UXYTjFPoCP3/Ie1L
m9vGgW1/Eau4L1+5SbIk2/Juf2HFTsJ9X0Dy178Dz30TCuIVanKTTCZTU5UmgO5Go5dzxDsz6jNO
0LdmtvBBFNsej3VgfjDHZPSlFNCmbLsbq9yLTKt2ZaURD1JQolVaAwtwVhDiqFbyGKEM4uhkBpxn
rMm4gwHXIXEpkVm9QYEVA5kGuo/w6MUgEuOVy1qcpaoREX7GH2LzhdnE3LwbZuSveHP/rCGwkhid
UfNSNLNSSh0lmW7L/gNtO77Mhaph3TArhTloK1WUtBmolA4gbZXTqRtiOpRhwmg8w+JcatTLLq2O
lcYcZ2kVaFOmuzfO94TYqnWr64ex2MTIIXY3CKmv+xL2sOD0z7SYFZfVSFKU0OKoRh5L1jsRb8d+
2KU55uYBrVXZIQa9OJELu0ZWKHOxhblsxp0AofnsFciDEjAJNHHhAcTU6RPVFpVn0+D18a4bLCUh
oSlZGRXWcw8DyhGl0Ef4M1Th7fYmyUy4Zpyoa95mxl0xNb9VPX9odGF3fYvXMiOU7PT/C2ZB68NB
yTLsMs0RPPXkXZJ/h5boVuZT2ew6zMwKM4gv9ugttVFuvS6btZDvnV44B2anI7lvkYWGaB3qmg/v
BAgzQ8G5j1ZAlqBECynszup6PQQTpGBcwh7SdhNPL+U0I0ZxFfNHY9pSVNhIdBtlB51ywNjozkWC
zOljlXRuGvtl9yZbSHdn9jy/Xd+B/+XYKaYB+I7QLUVj90WQ2BZFlVcT/GPZP4/THl2nSuYPwGAd
5204ASBvn2OSt+Ac+loOFXvyRywTBqSYexKsAu9iYiEjnHopvHEMivUOCDxN65qS6ZTBjyHZSFED
FHOU9AyQxhb2FG4y4SGXMcbkBJmTIJfcmfuW932sU/tWDLQbIYAFAQZanM53pQSOTh0J2BVdJW4y
xXbaDbbV32OCp03fJx69q8STxyiiAIrwMm6xHUk8bpGSkmJiR5JfVbtMuImr58F81LRjR7bRCJIx
9TgZqZ2Ev5LRjaWTXvFK8us2uVg/o7L6DArpIaHHo70V/bxrMrDFw+X1GMTELF3/MqkyckNP9YQv
8jgqyTpd1sczm1EDfAF1ePh4gNnPb8Hv1la282f2Ge7KXfJQ2c0mfZpc8skDjma9AZWL1gAAoQHc
ygJM3vmh60qdoUnXAiZYdYrJjzDB85/XI8+R8f1oXZhbL6dSTgbIqNMAGecUOcUtQe71+hZeSAEO
NOrF6C0CZRViHuZOxiAD3I1cVEjRdLZeB06ub7KWk0O+eOuil/NMCmMktTylU0VAX4lM4UkzBZvU
MTA5JVdX0+dB6tzI6tC3O6HTWgd4EyyoKGM/y5Lbph55H3OhNMzHMEqTieinVRVgJ/Y3wp31OJ0G
V7JTFQGcbW3EXbCd3MJLns1XkxMiXOQZ2G1g1GZStVaeEmz2aFovpMnv4rn0gawMfx7dABMciGLR
ZiYyRiKSzfVzZt0GI5q9OiOzIr0qY9FhDAjwT+B8KMQbIyCYurP0eF0WR6cu5sSiwOzCCLI0I9oV
aPAIit6Neh5VM08MczFgnGOaSwO7mXTbRs5ttQ9RMuGdGUdb2BLeDP7AMKTaAjSb2+yu8y079u4L
f+xs1AvhXNP79nM4NjWAMjkvEt6ZMfF/MeigqFCp6OleklHrOnXtg5we8mmb80BteLLoZi+8TTbU
0jy2VD9GciiQUW8STIINrTck0X0yWJtKHnhby9a3/9FJkzYdgpoRXPbnMpu6K6eagpgqohLssknJ
fZzhm5GHu6RGL7aF2jdmDZPH0rJuwM9V+df1dGXNwP1HMymNKCk48bn8wQwipWw6rBkhRd59EQxf
k8HRyEYd0NbKOc0164c4QH2jkEYbYNgtrkli6UlfgVJFuAWCEZhhumPcATMfXOnpQH5Oke5NIm1p
zbbXV7piKmeiGS+fqU3XNhlWmkvHpPKy+qXg8equ2AlEoCMGyAIAHmHb6AsdOf5RaGGN9QlY4oLq
JZYfDPtO+Y+ROLSGtgCjHQbkHKhGKMypTamkxYDscQZ9K083UfmSkKfr27W6loUIxvAyChsbxBBR
xF7SH2u1Rj+sN49ba9hdl0Q3/uyRyiyG0Ym5IdaYVjiYLvXz+GaqPsbwNCSf16VQRb6QAn4lAAha
AD9jI/cMBblWTufKIZktITp1ih+K1x9km9c6chEN0sNBgwKgcMEHB+ByxqTSWNezMqK6fZxuwofp
Nt5MX8Iu3OWQxk200nNg17WQxlbPjNKqxEgQKyc7RJvkUB0iPz6aB9RkN/NG2zSb7v36Rq4KBPo7
7ZcEbCHbgGqAqjmaDSzP0hK8z0IwJfyFpeKA/kcCxjTOtRuICtYo9ZAgCvfDeDDbXR641xexfkgL
GcxDzhRmgwQDZEyn2Z1us8LWfzbe5Aev0YfgCxxxa3sGi8VQBpyfhvbP8xWBm1AeZqWGl81F0Czk
VgYA6zbneNc1Q1pIYSc9japXxIpUCOrUt05Fg/C+SF67+b9HUUA4+nctLBqnGuS9EMVYS0KTgWgz
HPdZggT/q6XcFvN/TLFTW8JAkowcIGCIANtzvnFmD3bktG4qJ5oaGUjKAHIiMwBUjNn8z+OHVBSI
qtBhg1ImZgTPRQl9nQS4jhGYhmiInbv9JFp/sXV02hxNfIAXh4Kfi9DMaMjlADBAUa3gsTE6JWD6
5BygJ6V1UqNPU8l31/V8zYujTInClQa+GLQBn0vsMAdLwh7hBU12d6A1kYUHLQsBSCjYscaBd+MJ
k8+F1Zho7jMJwaiM7pgeTLLjTQsQ2knyeoMTttCdYr3ecl3MBVgKFUBCAogaxltMV9otoEqCxMtz
9EB2TtTcC53Jsa61+GEpktr4IjpsSDpMQ4f3W1GUN2lhvXW6fFTUiMcluhaRQUcUAyxJyH2zFfVh
zrsmFGDFYyfZcvpSGy+WahNjJ8XbIOI8BNf38V9h35wxi0Whh2kqDRnCqjDakqw4RFO/tbpgF6sF
CiPzL1lHCsUURMLZzTVftVjldxZwITgSE6InQJMGX4Bp9/XzGMr2HB+LgNd/eJEsoi5kKYnRyj7o
kmygSyRy9QN90Q0mDTWnTKeDUY1eLipuIkZ3o/kugi++NJ9xl26SVrY7ndzJ1VM4qk6PhiWxHziX
wqpCoS1fApwIxa5n4h7McWRKBXJuZ9TDbdvCYcfd73puOE5n1SoxV41mFR3JGhZhGMzEUacIcKG6
+NQGj51y14BQ+Gc4vV53NavLoZEPaLLB+Mjy4hGrHgRgGlaYbEAXMU0A0uav6fO6lNXVIOhAqwnG
X3Q2jKuzNo9qFVJEPT3hW5w0Sx6CMXXzrLzpkIK8Lu4i4futPQt5jPbM5TzDlSEMRhJGthvx5xx9
lCOox3vVxzjJcZamp0B8NtrG0bOa8zpcNZKFcMbLpaMwZGk4wKGKQL3QHnNA3KQRuBSws9fXuXp4
C0mMc6sUacYEO7YVBFSZvpmSj97gXOWriwHqGoJVsN8CRPzcf1YjGQC2gsXE0c9GcU20A7QbIeL1
4q2f2B85bBSEClMmkwwnBrBwyQ+9FlTjz+K9FniZJxxABv0XO7cQx9ywVRrnWpNiWSI4NeYKQ6ig
c7H+xlUshDBaaHXWIIPoCncPeazJNmsfkpATKaxqwEIEo2tCmYUg5cY6AOCLkT1/kiNHNzjmtCbk
e4AVgy9grGBHZ0OQjQdKCSFlfcgNr6kPAP26fh6rKQYKX0ZnjwC4YFE9XNwscSVmqTGKCLLMr356
CiMDPWMJ5vZvMcQ2jYktJ49mzqsBUANhA5KlVOq3FlLxWp8sI4JUoGujpQJAlrzcyYr9YEFIEWHo
TwRGBt3bhYQa48/wBfDj6ig/g7MRaq2Enz0alpK54+UVV9wsZVtGXRMOHQEro9VkQk2ja+EPBOkn
wFhcfQKpQDEBewHlheTr+pGtaMWZMEa7jTGUQFMFYXl204/AAjZsQv4j5RL8+JkMRr2zCiU0sN+h
F1IonVl+lrMHkGvakfDz+lpWAqozOYwjJS3Guyr8cmJ5fO5rzTc6ZCrRRtGY1nHqleeQFJ6e8NSP
t4WMcuizbA0kp+clx7aeAM+qvJsUjotY0fGztTGWZZp9iF4MrC0Uyl1u1jbpek7DAm8djBn1SPWO
WYh1JKOyH7rRHlsLC+G1Ua/E2Gcrof9/YUtRYSHsHSFmNjZ6hwFFf2xkak8gscidkqMT6/uG3icA
bOAZxt58XS7lmtXCe1dT6Srtvo55OaeLGZZ/1PtfEeyll1VCW4wCRGi+siXO5GFe1y72wvOteEfe
w4PiyE+NrRyrTeCljZ1+5r9T3kes3bzY1T8fwTgNrW3MAvCjyAxFdk9sSzqMmmMCiKKwqzFF3z1g
PR2dJ3bdVf2RyniPyBqETiohNavRXaac8vy9Gg8DKLtDHqE55yBZZgFljNO2pmlXXQd9xrQx0an5
N+7jz2LoFywUswT7eNVaVAIetCYgJUKPJJsc/V9h5SbShhScXBtv9xjHERtVOs45BM41KH/deb6n
fK997BKF09e8btp/lsZ4D4Km/CYXIakVN6B1MungkMRrO10pp5ypIOM/ahW0fX1Mo7EJnTCuHr82
GFXHMOwgfhSJO8n2MG6uHxlPKRhfgil2AN2rWJcivfTBBzdVyds3Jm6W6gEYnCP+/s6KfggT2Yp5
8dpVmn99GWtx03Lr2Opop1fRMFPlBhyuLZi+mWzB7pgpIorURx2zbvKNVvCEcjaPjTPiRh/zXocj
hqKbu9gTgWm2LfbxDv5DlZ36TniCDyl4gCVU15hoTcHjUKQjxUBxuMxhI/JBgzLKUADfiHMRSH+C
bQhfBvjWr2/r6gL/lXSRy26kGDDHPSRNTWrrDRCm27+xq4UExuuWBqi4RHqXNYDNNYYvLfRDHnHM
6n25kMH6WLNukwbDto6WvevW4xzeWslpzDD5orymvJnyVZdE0S3Q9YlMAlsjlARi1Dpg/hxRPikS
qjWmO7aHPr6rBI7prprWQhLjkkQr6ftUpd6ifRA1VxM9q+J5pHUF+LMaxiMpoRyXmO9F+klAwDR4
ApDmCtmTqg7NyU7ZEDs3MWPlDOZLmr+Xg0N4A1a8L2Ac1FTViK07rLItf+rKF/oQrqv4asi72EXG
Qc2ZNQf5SFdYvITkwZK8VrgPehium7eJh9Iex6Y4CvKNgb64JDVMoqlFhAVh2BAlbSeYHRJ+hWBX
G3ilKJ4oxrh00shzL1FdRH5SoOf1Fk9vQ3qj8cpqPEmMiSloxCdGSyWBA0oR9rEQOVJr6+PXyOvB
WfV+mP0G1zYQZJBnPg8yakBk1AHNkIiAwkAve6h/dtp9y2NVWbWuhRjWuuQ4a0OaEJyNH7qFszno
ASd9varaCxGMcXXmIPUGfTkS8zHqfk8q58XDWwJjOlpS60oYYKdkdJiKaeiK/UYJfl+3H54Qxn4m
tTbJQPdJHnS3UHJAOm+U8O3/JIS93fOmSTrkCfAuxT2UABxCAJpEzIPR5SyFvc6bQUnUlmZLJeM5
Uj9A75Xx4GwvemG/nzp/zpzlB8VgZp2ldCWGZFtbktva3Yd8n9yZ99Jt7Sav4q51s85W3fbwDDD9
AlAZe8G/vpurxrr4BiabUJtp2pg05hsFECAOL/FQO015SOODZPGQZVfd60IWtYGFtxNiOUoNMOcC
o+FHIE/uXGcvYqK4PRG9zrLcus59Tc/fr6+Qu830qBdio6AsJFyPCDt96SD5AZKbvuyR35TKwNV3
86Y8BPvGK15E/xR+tjcv1+WvRhyLVTPOo+skPZvpmzkkH2r1LCjzdmh0P5NAcdKBYAEswzwQDvpX
XgSFC5GMMymjISAmDXIArFuDQ8IKvAEWAjjj60vjGQnjVAy9aKSRLk2edibIe8ir8F/ZuFkbYVxK
14CuBXc+9NPyjfGhyD4LXjryYsaKkcHewpMCUEHg5SFVc2idciM9AFfZG+8RhDYg0j1qm0JyqlfZ
Dx6SV/1VtMlWvu0dy31WNrmb87IAnE1lq1x1YQpTH34f3lPW31vtg8pDoV0XoRoWrabj7cDoR5cp
pBapRUwziEuSbRo8o+Pyum6sO5Y/Mhjd6HUZBC0mZMTZ9BznnR2Pqp8C/6yqyvcCNCXXxa1aGRpS
AJ4ErmPkp86NvG40NI0qCDoMTAbUeommfX9oYreubqIE2LYccesZIvRXYLwMo+K6ysjL9aLNxxwD
6vlD+9JmSAA48aG+x12U36u34Jy7vrxVi16IY2KqJkDn6mRgebH4rk43Zr0DA2Vu7q5LkXhimNvA
BPG9SejYvbA1T5MnHuMbpXSz1+qjsaVdsklu0nvN4YFIrqrjYnHMvaClGQptYPN0OuWAfkZxfI14
w0arVw/m6gFUR+kt2ZcYAeaNnocoamTtTS9uweXRYshPBsh6uFGN0Z55cHWra1oIZLx+08tCqghY
U2aCWkJHSOwEvYZ6pIhh/uunRreH8fZoKgJcBxKWeGOyubxWM2QhNjVQ4g6J4ohRINpZVfMc8ZoU
1KlVPGQNFMbZ9l4pyIVGkdrc6YcRDCWJ3m7AL8gDxedtG+OZZrMCK8mM3sbeSk9zETlxaOyzkZOb
X1XzxeEwvkmGGwJGFaSA5chUbgj4VMVbbdheP5cLdI3ve2Uhhr279KAE4SNt1AQJXNE6mdjYenRb
V95YvgAR0oz3efwcB/uhfZgSR9F866/yAgCzBTw0IJRR3zp3i0RNIpXotJiHKpsyHrTpQ+d5+lXb
WshgdlNBd4+qoZ5Ccw+R4ub5p9H96GZPAqaS6tUlZ1tXD28hjtnVVgg7sQmwJFV906YvSX7SrT03
ibii7kBGAXK5bqgoH7KDYOaUaWVBz66dRtB1fkYBRwdXNX0hgNk1okZqXBkQAJDlNL/JlV+A+riu
gPSvYByDglSXYur0Gobpnh8+AEKFyAxxaShTWTwAdPTG0tDCNveJdtO1Vn4bimq6kVWAclwXvHZE
lCcA/Y6YRQJ49rlgeSxGzSpGOD/9wTBO6Kgc5X3Kywat7SAABQA2p6voTWbbywiFZagjhZqX7Aax
uAu12QWo7Ob6YlYCmTP3ytxOg1UbY6/DvQoY3KiqHC2PmW+Y8WOLgpDOncddWRWam8CnivoC2DdZ
bx51WQbwEiDwGH3klU37pXSY9RdEThV5VYyCdD74azH1xr5vAdAoifloZs6QVG8FuAnBQHVvRX+R
M0TRAJxEqPKDJpelUjViPdfUCOBRgVlonlmnyYOoR29ziiG7WOkPeVDdAj/2tURLsT3M+jEIcwXz
cXNtj0Ft7dIW5FT//TwVGVqDzQWxqsbczLlWSfFcgzRtAKYWiUCDPt8C1UtKb3Lr6bqoFTugDKdg
kgVPEgYMGTsokriK2jShKCU9RjX6MHCCApGANKUB4gEwXvKqbhcmj24UhAIG8mEYs8UIB2N5mBUO
B0q5kKmdh6KeUwyWjZFubxgBN6o8iIXwF9spoyGPduWaMELGyQyDXLcD3U7aRE+scgZ+ki7ZBp6G
TqCRyKaRwvVtXbNIGRg/poK5TcT8zCKj0QjrQgJmwzj6Vn8TaA3++Zg02al4g3ZrtSQgof2RxQTe
aqwPia5C1hSETh5tiyGx29gR59tudhXlNJV4JfIgyOU1xVlKZTZVD8KkbMFY5pA8zQa7HY3kKEtl
+wGu+eloAhf4Tgp07VdARrPyw65vCzvTxWAXitJwIlNWoP4pSzW6QkZxZ0lDMzht06LRoVJ68Ldk
giV9RW2oeyQO4UE7DDONdiYroNhM4/A5KtQpA0dmhxEMQCRy6jwXqwOAO535gZ/DuMAF/H8xBnE3
dsC3BUgtJtRKgBESO1BeAl6VmyeIcd06Ms+SMkFQqwDW1YgVeQfy7HI/NdVHakTc6UK2ZstMj7O9
C7iltJGycgPbswOUziELKl8PjgHgl3MgPVU/regr4TWQX6joP1LBzAjWL7STsuYgAAymMTpFs+fs
3cpEWyvewjSzjfpZN3f12DqG8SioPB298DSSoqMfGdyB30zZLMr4IBIQoAumYYfiTgNJDQGdvXZA
5bgZHsqSMyV2OXKMBw5ITiy8tBGSXfC6q2jSHdDvFDlv/qe/+3X/5d0+hi6vXnfZYU3fURSTwvoO
ltksAprVlT6a89h50eyj79v2wd5sbMfbcu7F79a9s9AMgiy6gwbGl/FsYzRTDuSslEFJ5bhH9+i/
Hf/54ftH/2hDLH7hh/c//+APG3tn45f//c8//9OzvcI+HBx3ezptf5+27v70cnr5+cKJ5b7DKOZT
gVqP1wP9ZV7MVeZ1p6lB2ccOcVrH9/3Y+f6x5U0LfHfoXwgC9wZoIoG9AL06v7tEUuZpPmHz3b3r
+q6PRXs257ZaO2HcGqB0UdFPidkVercsksEN6JbyOq5jJ7X3+5e9e/zwN69fqv3qcY74MkOEu3Ap
iRrQQpJYhFJgRZC0Px5xbI7HW8rFuwsCAOcN/4noSsXD/1xAXFpl0saAUNofXfft6P+yN1AHZ+te
v22/Zz3Zc1nKYRYiDXkZpSXkHD8+Pp+enkJ7tp9G+2G20X+IP+O/INo7eM728XflPP5+JDb9+Xuy
gW5N/3W6/kXfs1KXX4TRVMtUDWAdMHFVg5dNEbUSNIWay+5uh+21HRdr3zoOZ/nff9k1YfSSWZwj
MUDDqtVUmAvtt/2HDSwTktytyxH1PVhwIUrFe83AFLWpsElFcWzDqbMQXrhwC7AAf0fNnjoCLA/r
c+mvv9nLhUwmwAmtdOzbGnPLbm4rNn4DYzF+f8FqUyd2fm1eN/eH+8PB4xziZXaEqu9CMBPj9PUg
R5S62oEHLG3ff9q8O7c8p7Jq70sp6vnpGWjIBWsEXZ57BCIEPOj9Bpr6zFOTyzFMZjmMTupx1kji
t6A3199t7FuehO9R6Avt0NF/AexxtF+ymMpKUhZCCk4IelJ7w34b/N5z/c39V+V9fbtKZ0ttgHP1
rpv/Qixj/qkS5PksQSzVj9R+6523l9YjuA4mp3MBKeC6BqzCxk2p2h1+ZvjjK+Dtnc4DTLqt2wV+
Yv85F9MlQTzd8cWHMfeFWUR4+Kv/HC29Rt3j928wHGo89EbFNUqNlf6G3/HjgH9/GxPMCT9casbX
7Umn9nLllDRm5Feog7oXz77q+9t895/bm34F/Rb8wo1Af/C+QKEqzX4BxrVRA5GBY4up+nOVL0vA
f6oN6BSoYEQU3z/gIh/sV6z+1rmhbtI9+byg5iLaxmgAXoFINYHVC2kZxgKUpo2UwYTcoZ8au9eB
mw0+ISvVPCULH65v8/ds7tkiGWGMV+6SQkgiU8HlV9p3oR3awPFyBvsX/jTbaJjFT0RuHtZrY9mb
w73zsHvY7DwPy//9+/QT27LzqSG9nPbbk3t6edmftr39O3SJ/ZPXTHDxYAVUJN0UBAQa4NBN5qbW
UpIXGANL0XwhBg1mZdOy9jCmhJxwPQa9sZmNOd6FTZFxnOzKkejojpGBt6UCVJg9EjMQ6mlW0QaL
UpxqA/aqd4E2j7SphkoOXuj29VNZE7cAUmJfIjLwu4leA+Qoz5QnmQCVoHPFgaS2pHCiK+p0mOMH
/AFGtw2VoiB8d5EvL+UmVRsrApY3KAzCxs+BpTu99XEPqLg9CTb/fVl4EsDVAOpDUtkJz6YvjWaY
R0DECR9qHdmC5clWgG4+77qcy/IbhYg0KIcysJuQk2MsKCQxoFOoIKnRwHbq9PLoxEUEaJpDoPiR
8BYGzy3AaopX2diA62KSHzPBM3XOei9fW8x3sMaFqoXYYxQRGKOBbcqBn6H4jromcdXqWJt2UBwM
3AeSVxeDbcYHS+Akx9eOd7kRjMG0s1Blk4wPUKUoREsUphlENFlr4IsvxNTLw8BrZI2z/fQvZXVq
KZS56AKl6rWEQGg3Rl5S3TRjbmeRLwxbYXy/ftKrojDXhV5DCtbFpkXbwOrl2oJDsDDDI4SA4/Ey
FKvlwQ0Czv1NdeZiVUi36CJSyiBqZ5JlZloaatiAXGK07uZulw+vMw/ne12EQi0EWeMLvIFEVIei
lgGhGE015tLcSfqd8bq+LuMrqpPWHyFMnBo1UTA3GN5ClckQWxB2iC06UMP+LR+szNPNRN2G6Sw+
FiMwHLKqIoeuqo3BG3sh3qVZrHE80LqRLD6IiV/rSJ6rWAVaXSS7hug0EaijTFcL9sbwGEQnK97V
lh/3lqsbx1hzGu6EABVwebJ/AGWZk5W7VJ2NHB9gANypk5xc8BR1p4tHDV0sWmyXgms1jgEc5PpL
1XbXNfgi6wTgDJzHH+nMeQiTOmlTDRUuxU3U3c5GYMvxpwl8PvIqmn7W+G3D2fJ1Pfsjktlxi6T1
UFAMWCX4yNKHqTrm6u/ry1oTsbxXmOeClGn6OEi4V0hAPD08JerkNsPndSGr1+Ti8qIfsbi8Amwd
rhMIMWAv8nDM0Q0GuDikb6/LuXxi4YwUjEKAA1BT1QtKA7MrwnkCVhCqv7pdfo0DsSctdzUJ86qy
Z0aPmIlwpRIhE6jKG3dS7qLxR9NzPmN1uX++4jvvs1gu6LiGWKjwFUVyyMmPUbtRsseA1wC0JgUJ
KsRXKLaggMYqhwXj11NwLHbzrZq6lnkrjK7Jw+Ne0w/cyxQaFNQsF+MWejVELcnbzGnDEXSZ7y2I
B0nC6QW+TDng3GjxFEQPQA+6iKQnIiWiRaVIIigi+qzOVBCWlOY2lWvQsgDdOQWw/pw1Xpia/dE0
Z3TNJGQqj6NO5/cV8KXWv4iA3BHI1MrQkp05iXrXDDP5l9hmqNSAqhHEaqVWiLXfTuCw8VQz77rD
MCijuMlybYRLa9RKdVWlCHnMyqveAxjYqBoBgBaFduvcBMI8nloFX+IA8vNX3yYO+tFszKzg2aDa
OVBP0iJzy/ozRinrulGs6Qn6mFRaN8YhsshmWQFK1T7uMqeWZLcIvFwCmQ+AOyZOgfXiFUbPUMPo
NojIgVrzTe+40PqqkpRaMLDCugl7v0qM31mlqZyAe1UILfmBThmgQmzxLehRWwU5JwK1st3HYC0M
C14Jd3W/QEWJAqYCHBcWpkIfor6e5xj8l52cuuP40UjoYhm1yR3ryb1+NmvLQeUSpVkLHSsay0gS
IAVcTxMcYzrltlmehuz+LwRQoBKQicumxZZHTWvQhCzDYjTKgtjvku7rbwSAVQUVLrghFlLKCpMx
tNQoc2Zi/EQxxjFBVsE59O9nFHvxWxQHBUlCESVsxtWV6HSsmyTJnLENNlLsWTKi8NwVdFfRXkI0
NdfCoTBFmzu4v3o+C8H0/y90eqjCYWqyFL0JdfFjGAxHDWWO2ayp23JtzN0I9nMT5LVYWyi/YxDe
VUZPMDV/0jhvHOpgLvZQxWsLrT0SgmMmeAI1gGEmMyh2GkMK0NLxNTZ4aJDXZkjurTHUHbXIDmL6
F1DDBvr0UF5SADmMgvn5Ds5hOQapAK+QEHnTC6bd4VFFTB4T4MouLsWwHc1NK1daR8UEcHJJe6xa
J6hkUGn619V99TpUdKCNaZQClnVydQQQ2qmFMxVq65bEsiMR5dCFqXddzMpy4N7+iGFeZlmr9mWn
YzlToAy2QkYnN1A1BptN0vPANXmymBNSU7Q1AWARjTHFu5nti/SYVbc9j9p2TYoFyi1JxA0kojnr
XA9yVAS7YID6TYOO6ahacdPE+MxK5aXg4TisuwuKiENxvVFYYx7TIvK3hV4CI3io6ND6wQCggn4b
xTtZ+VXWW007CfKTwet+XHviotMWgSfAv0AyzkhV43JCXIoV6k10L4MDqfhZg/jSTDcq4WjhqlsC
ECuuDGRngGx2vpmlOkRGLUNU3YGLopWaLfoneIQiPCHMeycRjQK6DiGYKn8hgfhk5DwRq1uG+09F
dxKCdrYnS5gMa5wF3E6T0P+qw3hXEcx+q9bWJB91M3B2bS3HYi2kMQtSRDCSkBKetpdmvAvE3kPq
yQ7JDwDavgaDdStpr9fNePXJDK55AF7JBhqx2W5UtC4LeSxAZBlVJzLnjlTFz4ZZvhTiZBMQL2uF
5HZFVaEb5E2xJlfuVbeHdzQwbnz9W9b3+s+nMC4lGJIpy2pcZRZAgmpACFq3Xe31WudlvLGnlY02
AEyM5CFuG0DMM+rZYvCyzr/Z3EYQV7ebxHAjbasbuRuaHwLhxLc8acyxxr3ZAXivgN0BaF6fn+vw
jSLSWSlegNaNzkNdWHFkBu0tVtEhYCAYYdxlWzXaLJMeIYFmbJD/6IWfWvdgAoPh+nmt3NcGIkO8
h2g/ISCkz21cHRshbnLKNg9iguZJJ1tNuCnUrZS1diMj71tx8mZr+wgcaTSWIkIw4KPPBZp5Dw7T
AF4zm+/H2omKcS97uz7xhq79r2iTMqJr6IdiAEcKAKHM2kRBbzCagFu07c39iFjFHntQRGt5aAep
ca+rXLY6qnJM9GMALwBlCRHtO2hwPl9cbWkY5J8JwtQKYKRWKGSp3RVyvZ8y9SSMbXwy40n5Cmq9
86eiTP0o0fvIViO94CHDrRgipjIAogYeEuA/s1XNnnRzGZYS3u1iaAvttjMUfzAxywD495aTVr4g
hULSClkQRUNDtIkzZU0xDcdgwBgi4PL1SgRjUYxCJpnAPpKrOVBdgi81xABKGhH5Br2Vj0IgKS4x
Ot0BRYQFbxX9Z1RTfBCKZSptrgGmDlurs0hVJ1qhZsBQNT1Dq/Yqhmxa3xTSTZ3z8G4vJyHPpbGZ
GLCbhF0Vo5VZKu7QBmgLNYDu++6EWNGJStUleeIWjXysI7+SXNkxdnr8VCUHaKOQP4iGndyPruBK
vC7LlbsVu0ALH0h7oNmSMQBBaQWkQrALIxLhgNK8gw3srvuPNT8FtjYLDWuyBpB65l1hpUHUAF0H
Gp/GRupOQwp+GUxU7eRmrmM/Hq3u8brENY+FSB9lP0qrhFfGuY2JQi4ZE4GuxeNHLH4Q2c9myul6
o4lOaLV2zOOsWvVYC4GM55/boI5LHQJLQID02Ws9P+cAIZXLBG2kH1K0vb6+tRwO6st/FsieWmTK
eWfSLQVYt9mCP6pz5oC+fG1F8QURVzcqKFb947pc3jKpMi0eoaCKy8chwjLBbH+qS1w5kf5SRuZG
sOb72kATcsGlFKVLufCXi6Uy2qMFY6C0hQIzlX+NGN8ZMDWxC62DYe0M9c7qnvvcr7XM1pIdCThZ
79V9XqouVe3FgtW+S2XEagjUrARwgz+G/lmfPSKhIIi5imMeIUh8v77HqwYJXwyjg19SLWa9uSiE
adLgaDNi2UHeHkjAo+BaNUh0rSERhzQGevHOVyUFUjqjJp45pD0AExSzvYK8scjp+kLWbhfAlH33
GgMwlgWIMEulwTAo9a9hcY+BvJs6qh8nM/bCvr+NwoYTpazum4GIQUXWFk8RZt/ELiRdDiZNR+nr
dt/qpXXQZ/Pl+proX8IqIzzZv0IYfagSZFSjAUI0bXStFGwGSerWMsfM1tXOBEIjanoG6ISYA8LA
pFQkqY5no5qfGiIBJb3axSTaCgGAMFJ121fWnmi/DOs/hwQmSjDALUduBu9gvOvOVQOJEwRfRdQB
vEv7f6Rd2Y7dOpL8IgHaJb5Sy1lr3/tFcJVtLdS+S18/oQKmrWJpDmEP0Bf94Hsdh1QymSQjI06R
FPqljjcD0lOGVR9lP/9yOj/RsPviKK5p2Iq/osnhHKW5EreOUR300Z0LrxARCL5FIQexhM1qBacQ
VQikERAK84fRoiWbYUJ+Zv0uYYLg+H7G4rC4EFz0J9VRSVpnOmY1Da4Uv7myfzY79TZHfjrq+/RO
tH2r38L+E3P5VrhQA9uO2+qIMjKlj4HZPnZe4ha03ZcK3rVp7Mx7y1va5KFP7Zc0OprX+IMzGm9O
2m0j6pL+zlXmfgi3BVbMHpQhxQ8xblLnmZ3woJCZjtq69rmkaHff/2BuiQXzmD9ph+hvTwwcOB9I
g6LEtYGvDMOXenBk7dQGjq56MXrvTJFM5ve3PQ6Niylw/hnB8R1z7pcujB92rw0aFfeJS+6V+9aL
qDXtRNIE28G1yN0uHaXE4rUJMLvVAAXn1hlNkzb94BUmBPnLGQ7m/VUKRVWjaK5VM/TMGIJreH0q
8GbQGR8ofQX13OaSWv0S7ktHEYQn5p4hR4z/MYcrneSOrcPzrHaHyL+cILajaoXFfdgYTcmlMmHU
+jE/XzU17W+T23ZvPtYnC1JoVHNiv/spuXfwUfcuY4uGyX1lWR1Ia0aAlqyW4jrRUVrm1nVHk/5X
NIiek77n/CWoViPlkkeZ5GgkLwE3obSI4KRcHWprv1SRiv5IzNs4Qd1aCca47Fdf9rNPUFx34X5y
6TDnQKVZNbsCfkZokGd0mpp72yzvIphtF6KG2OVvuoTE7ZyGUTV6rQMpNBsnLv2ohxW1JUgD2yBo
UMaBHu6fvNFHbDctM+QMDngtzDTRnpU0th/JjXs5MrZn7b8wvFsOa0ZpZhZgxtRPJLxk3rLGHYig
+BShcJndNkY9GtMcM8b2xvS7JbdJ7oZkpv+/wXCr2S6tfFIUfBj4krUHuYk/JFCKXnKW/FLQpikI
uO834rYGer1NsFOhkAKR8Ot+PBu4x0hZB//rsnYyaOVpIGXmJW01v27deaLh7EatH4V/HxpQDIH/
M0F7LXq1uERSkryMiQ1XO226DoJf8fhQdL//eiYBgUtGQ0Z3Kx6Zvg5NHospn/q+hvTPIxhm0OOD
FGRC9f75r3GQKf6EH4eTpa2NMzXCL2C/zckj8aPZHNPQv4yyWVgs9ky42VfBm+VSg2E1NokmbHJp
GGmeXpqhq0+xKMluBvkKZfnzVXmGsz8k+ECpgM6+7WadvVNzJwskx8iYYDzfzq5LqiM6Hhx1uJKr
/FNMkWYxtLuBZFrQL1AdqXOC7EeL5UVuYEUkSBEitOXPV+Oa9Q6PnEu6G+v2pAV9Q6uyiWkJi04f
vbUTNQfYgWSEiC7Xtyf0zzC5Ah5KlJZGQgyzhpUxCBZgwdF83qG/1LkcH8tfxCd0MA4J+oDQOIaX
ha8j1K2+a/MY6Sm3cdndWl5RxHRSJY8pE5Xnxs1s4gya6I1wa2JxN4zeeV22cCnNBX8V6yFTagR/
O14TCALUD6FyCLP3qIRhd2IJBrm5K6/huCKgyFu1l3vAQZbfY8a1tZhEy/tAuzWGpzj2s87J2T/E
zhqTW3l9udzHpcAMW8he64e8RkeHcY3STrbubJGzy1ZGhlIFLmVRW+Ku7JMRtQrVcdQX0Z4CTvLx
E+7HtHbXSAeWh7DOPisqmst1iscTK/ynE8MamF/7QxWYUgngHqRmuf5PYv8oyqdKahwpnV0bxraZ
Jh0mGPZ2ZrkjqC8Lo9v1mbZrIohMQWUqKBNXzjXflHTBh9+qJNa/jYvutmpCWOsgumEsSNXgPjdf
k1GAsVVgomUYnYpop8MrB4dR17UZ1BMw4F+CC1ECdbUmGnram2nnTV1+DSkFkYPB96YspME1KJeY
+sya5TGEmupkFU/JOOwskNPKfKBxXPhgS+PKIYDz5Fspx6fE+K2x+UpXnlIZcqJW7+bgHunafK6D
fHc5nWyH4Wo2uMQlm2E39jJmQ4N5QyO9wKS573fpBP4sHI4HLyyvrOzYixiSmx8amkooDWBtBqbm
1zSWJ9UYJdDRBXk63xtWu1dt+CjlpWh4fH86nlgw73iGRHbXUG5zeQsadxm8iLCo+3pyAjymzUbv
tZYFOhRBha8+6lHh9ha7m+ZIgL21k6+huRymD2gbIksO68z+GFfVAZxVQShvz+Kf0XEpKx9U1pUM
H4+0I1wQdKQQ9DLqoiaXzePgeihcyhjMXFaTCUOpatq6bN/sut/xXnKyc73P97nt3KoPNiUDxY3t
frq/HKKiQXKhUua4YkwhIuLEDOJlJPFSE29YUyao+zc31lWkcCvUCprOapaN1Y4PxuzbxT3B1sPO
8IKt5X3HBNe0olHx665FBQ5yBeo8xW2GK9M8m+PPyxMnCECT68tLkmAg5XLEkIrHUbsRFpGbfz94
fwaa4OAGzLd0aI2OYhWOd06a37T1Q0X2l3//Zs0BnQMweOB+aPGljpn1hZU2yBGtzM4DXvM1JXkw
ykdTL/e1mZ76sXm/jLiE0rfiaoXIxUCVmXJFVCCa08EscCVwW0l7o/gZtIJg2/z6KyDu6w9EDhlE
B+F2aN90cLTTO4hFNvQfRoO3P/higoTxrfGfDbOU6FqFBDRge8vS8QBj5oJG8qsMFn47y4LvtVUD
K3jPNhUbagbgaX7N6WCsBUGR1cug9o3+YiuuSfxW5Di8GRV4NUXpu2h/8HxCqQiyENcly41G6taQ
UUnSCnt34yjhPscLp1T4/zCNfwB5ZmHUFmWcDQCsip2tXte11xa/ZPtRMQ//PyDu5iGU7Cocq2Vk
UJs3WxctpYy9q4pDZgHd/ntjNbZFNNvDzRZ6byAhcfGXWVMYTlGLki+nkSMfzaPpjD76V+N9TPHq
cDCuBv86Ob7dBi5xuteH5tS56cnYVX4OnYPEgQqoYEl8f6r/+pt0Ll2V8lDXmtk0znzzKnnhUdu3
p+IufYHxzWm+Tl7iw+zdMYi93Fan0J1CFOeC7XTzshcNFeCw6wquSvhbfVaXkPAmXeNMEW4+td3o
Ru4AlS70dUM061aj6i4SMGE+GQh8zlljcjczUxpAG9kG5ns4O3DdeZFvp1v5tXLfcsdyJ0ehtRsd
9RNmfS9sadpasmtwrjwaiJYQkvcY8LHY67vCCyaH7SRn8IdbY4dj7Dm9hpuIaJ6X8Lo0Zq40CnG8
DUoGWGk/u5VnUJiyMth6Nx/n6lG/sankmleWK7vqrhIkqc2Xm/WQuSzVTtUgTxrmG4JS/kyfrZvR
f783aeebrnKUb+Ub4mg73Z0oe3nofFToIr/GzcPA+idw5VSft/VgBvgJ8KBVEGKtd48Obl9yPpde
7mev5c46ah5xLyeYzTpOs9CCiRdodDfw1fDY61MT9ph3i8JPx2nwZtLR/lXzYQYClZvylEwQLkgq
J/MD9PsI9qOtemGNzn/1JoWwoA30QIUyW4+OYlGfwBaCDkFkDd1K6Dz/dtsopTHCGfpPaZqA6AXO
uYj+vTmFeOrGgR3TB5VMLnyUPB2SGLIlEBejilvtkaTbd0TO6SN/Lumv8BA+QgLm0Dnpsy2awK3V
usbm4kZvFG1WAmAT1kNb3QlzUOZkRxoEH+r/GCQiZGktA0WNSwtmX9esmgGkdXT+ILTB62L2I6TM
Me7wpFpDJaV3ijdckIBGuxNmpa3qCCY+/4XnAmWo4jgzx2WOJ2p8jK/sKoH/GeTkocJLbYf90HDQ
yG5+ClbH1lkRnE2MGOQ02L1zB42k7ZOgGjRMr/JspdRmv0zr3LNHpj4nhhuxYy96fdrc89aQXMEJ
fbYh6hNA1jFld/0eKoI3cGs6lQe2HwxqalS5Nhg2IBhGPozPiQfF1OgJr36Xh76Rjw2cjcEOxB0t
jspc5RHUMOYdK9hjj+ZTAeJ6dlPqO9wp2jYSRHUDptNlvI0PjJvtRaPVgkrEt0dVVZ3s3FSq2pGr
rN+NJM3Q3Zz0OAihk/ky1EZKAPdtkWTFRRt4dtxHTeMy7nUZHYKgffh2Of2Aur6gmtoczQqC+4h5
3KPUhoEeLF8q2haz2w43/bS7PI6NtY8HHJBEcA6X0cjFfSKz6hItLgEya7gKRb9Jh+EwPwveLuNs
Xb0CCBdjoMviPps/1YVKBm5i19bOoBxHlIckor0O4xQaSpB8P9jpVRk9XMbc+kbrxylubKGWlAnr
8TjV2JmfB+UhtWpBGGx9o/UjEZdSojw2sqzFIxEsu5l2rXfXisjZ6Hu/PsZgG9Dqs7ADYfdZfsPq
Rley4nQM5GXmsuJuToJFWbJ4rmetc0BKDvdTOM+7Wi7zc6FEh5pobwS6lW4+h9m9YEI3hwuFQHC5
0bCOm+SvP0XRcw1ss7F2+nQMU9oQq3keiii8tdKx/Jj0fFTRj1VaICuaBnP7JrevIxaB9dtJrHKw
GPM9/vJil8OON6UV9tTzaDfgOdbEDNGIBK/BkIR4GpfKcRcXbXUuo7B9QhuxWdN0KAeZyqER3+aj
bvwMbUZe2knFO+c4Wc8xGZTShRh0dxcHTMHrY01HdYTNb6smN0W3XLcE5WRTtepjH2bvxe8hklDw
22CeeiEaHW+VvMKpr1I6sJa7zha5iXxKRHAFKhh06O+ysRlYMP78On+D1M6TXU+1k5sSXDCfMMUe
nMP9mcz7xlaoNkFDPYnfQ+O3XLUPELynkZq8INm5GUiRURbRvP4PU0OqN8O+LBS8BPWCvsGNbwyW
LTR2cbW5iPty4ZZC9V+uDHxjtY1PA5gRRTEeR+vlcihtbA1fULiaI57tvDNkoJCmHK4h4V1HNLKZ
1lDZjOeDnDfsnslkF1oBRH/H4fYy/MYgsaYIJo5Ah/FbJaLKehHKNtatjBuyVKl3spSfgzD8hxSO
Tw1SPpjLCCBulzDGMDPLZK6dqLNuSrl3JwIiFXScBYfcreyKzmW89oDsZ0PJh1uYc6UMvZUtj9Vk
Mj3SpXhZmczKhW5H9VCHKHjQMKk6aqoM1LSb3FO7PHy8PKfLYPjghjo+9nvcn3wXo5UCW5tG9NOi
Uzf0rNkvCIN2rlsND31vC3b6jW0LHVd/sLi8C8v4tG9Zje+XxbSD4m4EifTMA1X078eE93LohxPU
Fagdvy7YKBjLNFnCtC5w1aU9JCWcsojfD09jOAn2kq0xrbHUr1h6EOEcNQFLIkdS74yovZLDc2qJ
HDw2cfA2smiQgsbPjynpwR6a4RruxJEKbxIIv1FDapTfZGlMmU0jf7o8hxvb8NIZgzIQZDf0G3AJ
JR9ZPGfLpkEyNAZrw302iC55NpbzF4hlyKstsm/1ikwEeXWoCifRFJ8ok9v2zT+kRgWPSvgfQTHP
F0thbCvFtCxnvX6vs9wZg4dE+nV5tr531qB7Zw3ChUEWRkaTLGFQWZ9vBjKjI3vN5YOiPGnpzrBH
8A5AibruyI6IYmPjFhTgqNdlaJxBEoyL9xkC8zlLMcLZbKil7wfYlAzhNcNFXuQ2vUhUcmsXUFAT
GirOvdgRuf0w6yGMPdVLyJfDIUj0nQJZBPABTkXYn3U9hzq4fjC04fnyHG9F5OIMALcDeAMgXX4N
lzIIJWY2GGUywntFLa7RlP33mR/72x8ILkGlfZJp5hIqhhzf9XJ2n0QDTPxm9/JItgIfXwsyrbh4
Qf8z971w78Lgz5vjjFATEK5hx1bOB5JNAhhrKy5QvaMaQJsBpOK5Gass3CaqelE7XaRUBU0JPhiU
T4zBlTNWG34fGaZv99X4AKOq/rpMU+amahXgX5LwI2kMQc+JWnLUqDQZ28qi7VgXrmzU0gTBpwRm
SFKqXUm4vPOGIg1u1DaBW3cgy+M56K35qCdB9jLOahLSigTVSxuQDLo7CuywWrONz0NTz3dEH8rH
JiHzEeIrkdujM8+mOPNbETReWvynWlkmsIcxtcygIQ7mH5oBlX+vUItiL+UKccMxCm7tQa2wV6rW
ADWhEeLqpd7vtGokCVUbG0+TUXRb91rsy0oVHKQ8OLBCUg+WZMDCddb8vLQmfx5KAooVmW7QPDjv
dEPSz0YFqhyN0q7IPC1n8p02mjncp0Zd209zMz9PtalkdLCS8lab8bZL0zFqAzoleerZUP95HNNR
2XVVxt6kEG1PUxeb4Mtg6w0EG+xmRWGjpXG5sIY6MH92Vwnc41MLrD40F1jnOKjQuz/U7UHHPeAz
aFkBlG/ybnRLabSvYU+W5HQEd/mvlxHCzcY/C3sDT/pcMgyIrBtRBe/iRJ6PEgT801K/Diu0avzt
OvqKw8W3Zcs4K1pS7YxxudeCwqusBu/4hgDm+zJaYBaxbKQ8Be+PXxNPaupFYigYjmU+9eZMm8zt
2h4Ec08Z72RTxNLdYGEAD/xyHBvBM/9GkwwHCyIZeoSLS+ak1kQL+IRoMASJHsfoCr7x0L2mUgsp
QNGTx/cM+xWYS39hTKQUyml4ALCqnQReyvDXKlVLVKyGxlUVaZQZOKZhKmG9AkqcX5qBy6x9oVuC
b/a9rF2AlmoJE7jkwK/fzEpg6FAMCI08ujcqL8alkly4ne7Fwu3wezb/CsXNWjCCnZbnC1R1py+V
eiPTLBRdXYlQuJlDgYFXKgYUCXqTsR9ACjLN/9rK6vPzYN0g1pdHAQ4kGhqp0hp8HkVhNIzPcOUq
0JasNTfQGExgqlBp/7m8hL9rfgIS8gCqvlQSYLlyiwsnApYxC5BtTtmVcT/dmo/oobgNfNmVX0HJ
onV/CH/PmiBAthb1Cpfnj6s1yxNFw3zq88G2PKOjLLlVw1OnuFNyd3mQGzcIXwbJp+U4N1nfGhik
vCMUx6xFnld3ZmrewvlqV55AKH+Ba91T5YcupM3A/pIERfDWelgPV/26HoK21WJTx3Dn0e+S0wR6
aPdo166p/Lg81o0t6OtYuZVnZCRXhxBIanJCSu6mztXkk2HMELUAU8MHr8JBg7UAVfQ5uUVo232o
9hJmuKHF1WzR/AGmI2NIJzRdvbRPwf2pXd4JYvdH4IXaQYC+jOnrIXoZMxwIlxMnPBY59Do1Yn1e
EmeGNINS38K9aObo0U+tm3w1lXCy8Sr5aZZ3A/GNSfYE+MvXu4TPrds0kFo5s4CfavWjCU/HpUfJ
SItyryayk1XsGPXtTi+hhFjVrpQMh7EFOf7yr1hALv0I7jinV6rZhwp+hFLcDVLlwHKdZrmodt7c
Hddzzd3O6G0maRnD7sjmQ237TXOeh2dTMmG0+tokT3KxRyNjNd9fHtzy4y8Nbom/1VkVF5tZa2YY
nF5JR1TvpyH9LSnpSzOJ9IpE08glxLqXizy3MT5rujWUp6l/aP/ap/wz5/43XHkSC0SjutwKMRgV
jZgqZKsCbfZnmCZdnjPRp+JP3jOaF4xuWCZN96XqGGAT7uxDrd70Bvq3fybKqVBc2RSJSghmkC8/
wwgSpnIE2NB4rYeE9sqdob5cHtt2vvkzhXyWs5OmzOBuBjmkxilhGq4N0qttD6faUN8T+6Gx4/1l
xCWHXIhA3jJnIqxOcduE18EKjkoo/zKzFu3/mxgKnnqWq24ZSiFfozxv7EYZljymdtF1gQcJeGfr
RfdxeSSbcwcJwkWVHT3iPIqcztGQqgtKZbrQapjkqyCF2JGkuZV5E+KK5v+Hx2XnDCKwLBkgEsyq
+1q/CZjPpnNiv2XB3YgHistgm8G3Gtzy56tEYclxwmQTYNC4pZF+qFlDIyYQctnMRisQLtWyEKLy
SQOQYKg8aAs4ckwcObVvmmIWhJ3oY3Hp1gzzRGUyoGA+pRE/CLx2fp/GB009Sa2A/rQ5d+rSB7lo
mYGXws1d20xlGmATt0LXmIajYrux0D91uxhboXDhkOtqCb0fLCT7Krqp9/O+cKALflXmVMVVAYV3
duxqh9yRrjJfhgT6le2pgu/3qc//bTGvfgMXJW2nS3rNsAT6jxsN1eAzofbP10fVcGy3cnvH2FnO
7Ewvttc52nE20OWsC37DRgc1ipbVb+CCCDr7Y9aEmIcOPB+Y1zvG/Xhqduihfq8+ojvNYyUoQZXi
XV4gG4Snr7hcREGBdjKbCrhJQW2JFnQ8gfH/M/jZwfmSUNlXafWeHrSbEpa9lie6dd4+cazGvUT8
aoUGus4YiYFvPFyRDOVhcB4SD99e9idq33en4F69DmYavl8e+OaiXeFyGzt8IEvDzPHNE9DIcHeg
X82S15iCHksBymd5vhqdBf1GZdQwurh+T4ITZDJY0tO5Epzblh97IYA/t/4VjGo0AdiCyySGmZNG
1i8N9TWB97ys/Z4jGSW/7MZyKXjY2UxGf6bw89F9harncx31E1C78qcU6G7K9kGU0sl+NAlFoeFf
/mIbjJwvocork4VlRqROBd7kVLARxJnNesX/RaVrXaPbv/Xe5PfWke+hN7trn/TESe+ks4jsIciK
nzzV1aBbkHeRsRA3lYK1At2bQndA3PmXfWs1tVxGKuAL2EdL3FR1TgOzcgztBR6V7uUZFX1ALuek
dQ7HgBEocvLRKF7TuVX0YTBvYhVNEgHYdv25GhOXaQxprDNrybIQNIXYFdp8bmXLjXu4wDQuWn06
o/St9jkORfqzok/GpRi1q2TJyDDMttvhGDymv8bony4wVoPj0kkLU2slW9IoUekwvw7ZAYJpdpB7
taX6sym4PxCsd146zZjqGMb3QMtsT+q8uEPPH5ZgcpjV3pnIaRQ5t4u26c8/X4V9aSPm4xofLz0E
I1WPkBstz+2JeCmNrxofNrSacz/5T+muPw7UoJYgepYy4EKG+8wNK3wD6odRuZQJEmu9EE1ibS5I
L0v4fUeAQgLes3BTyfNy+k6CTruK0goKoF10sMiprZ6j1LM0wVBEQMtQ10MZ4ZGaBQAqJ7+Kfs7y
MYcz2eB2ZifIItu7z58hcVnE7AdwB3UgycVHgatQy0nxaiT0Q93+Nmi/h/MjaD58M9CUwBYyNRm2
0kahGfTfbf3wL4nqDwK3gicZ9ia2ieiblYROcYXdpXACSz/3hUTT0HBBfxJsqZ930t/j4Q8mt6Lx
VBSRSgZmDO0HpkLiOUvzypPBiNxbTaljgw0zuOvihDG9xZ2eOTYUDE9ZllYNzWNJe1e7ufnoxkI6
1zBRP8vDWP5Hb6P0vkfzz1Uc4+mYQgQ+3mdz07pJiXbeqmvt3+kgB8/dJE/vaNGMcEk0gvIOuTDi
TK0E1zszDPdhawV+1hoaqraSsCurD/sra5rCQyybYKO27VXTxoZKpwIyUhXR4o/ensoD6F7GfrYa
/VckV4mjDizD3RBe3RJtfJDBOtuxynjQRons9QKmRhA6vS1ILHoj31wDGgHXHaYLuNnmIrOMSJrO
bYazRR3s5hES2nGEt7HwuramH1aT/cvaXsFxG52Uq1bdqTA4C5U3vaKTFFNLozo7j5Z3OVK3L1xX
UNwuZ9YDsSUJIyMJ/J2lBIysfUneJJQjinViUUllHW2SgkP11oaAs7tKDBArFt7Z15xSdUMi5TqW
INhDtG5S6KTCNaboDrWR76Iw2U9Z4zat/CIY7fI2fmGR2Fxj0BTMVm02WCR56EnlTh9nmiXgVGqv
1aL4f56LJzzMkV6k/bS9pf93cfLSqfkUKWoHw1knx9FAGSUaYErZv1Vhf1DUr7MqWWk+FwyzWk2e
YUAdo/ej4Ne/TCFEYOXFocMGofErSFgRneUTQLrkIZx38vA0GzuG2j0Id1nsS817HT3Foj6CzdJv
hcqtCF1Si6YegRo0P+LqOVYSV+9PUn/Q2AMzRDdZm59rhcYtitSK4eWhAU2S3mLtQ2eEzsKVtxmL
KxBuDUxjkYQBAUhS3gXdjUquR7mgXXGcQLsJWwqWwIAHnVISrL2tXGabKrwtIUCKu1zuniTve6ub
7HSZSmyw1l1vJAxJucGBj1zJeLq7HDBbc7mG48qHILIMSR4BB+7DkDZeYz8lkHa7DLIVHmsQLiit
2iZz0QMkLH7luIIBDzm9q2qFpsVJDUxBRbRBz9ZBuUTTAXjRixQABxenYHqMBL4QJotoGvwYbFqC
jANmOxseO+x5DfTG8omSqaWB8n55rJsTCvrqgo5eaf4CNJV0iFgWaLi01J9YoE48v7SiA/rmfK4w
uI9WZYZWg76HjxapYGjvhhA2bYtSx5va/dRFjMvtEZlge6BkhXs8X7porAiNAdtdruESJ7I8/X00
CsEZZKvqw8X0/4LwqZ8NMFqQWIHkWDTPUW74eU28f/kyfyCWFb+qlM1ylvJOwjiaMvYi3E5VE/q/
+5+XUTbXLzwJQQDD50d7xVcUorUkjhN8m155buGKaiYIgcS1S5xi+lQQ6puBsALj8i7uZWa1YAAj
8OUzbxW7dAfj3U4L17AOUfsP1B8UWRAVQ1pC6wg3gUEHGlWgLA2VagkaeA3emOHlTLCAlt/MFwFr
FG6bTOTEKIwGC6gg1wEezE1rx9TbJBXAbNU4axguz3bDOE/6DJhwzvdpC0WNvqO1ZvslU2lnwdd5
vJGVVvDBttbSGnVZBqsYhKxYSIZuQVXfSPdbbY8qebwcgKL54wIwRr9koyqA6Fo0dIDuFtHSVt/G
XD81yv1lrM3hQN0Ej0rqIqfL7cS5BRWlXkej54BIkBX7OOjGWx2LujQ2h4Snjs/0A30tDqZsi2RS
OsAYOLqBXkRuu1L/rYXFLhvH3eUhbaxftCOqS4wvulu8rXCdxHqVLzx2w97fqHXpDP21FovsUJbv
zAX5FxRu4eaTXkTK0kmW1vtybmkt2iI2whsA6I6FxLGlfvOUmMwpnlgAAAPSiVli0VnR/aJ7nOG+
KwfSR9RktLEDwSPPRj7CC+OnJyM8BHB++BreUynLQ9spEAGMPWtidCicrjJoG1lQL8XpT9SJtYUn
45wCepSpQ+WOCwwSRKYW1mjEqizsGHJAR1O/s8qIJvm5PZeGiOyzEYjKGm/5PavlO4UgiICPAaJW
76NjNmmKfZod5oYJ5nFDnwDdzauBcXtuHplm2kC1CvZJhxKEa9VpzR1rPEaewYFVq5zienxMdsbc
0bazcQoUyVZuLO31L7C4sxiKQmMoVfyCabpKQSlS4dAoMljZOt5+AeF2lCzsUBku349JkxeMoNUk
ZNFHOTeQnmNWAoYRmpCU4aFAuUcvL/T/AxxW1GD3wzdB5tYgiB4zPAzQjAhfaoj7MirB2jV+yfWH
RipoYB0gx0QTSQC7uTBBW/xfVC5kYf6sDrKFXg+r85XQzVV07jW+XO3QbFdClJGJRAi2P+QfQC5m
h0DLM2nGMOsG/tY3ZHSqUVC8bU4lqPXKYlIKrh8v8jXpVlCGJcQ/FbDKr0cSja5cTYEHjxHIY0Ma
lML6pkOHKV7iDH020Wha/L1EFrxesGp0A+RoE+XX17WZmS3cFQfw+0OU9kEIuvh8HRU/LgfN1u6w
BuFiRkpBFJthFAg+aOigCSRVdzKEUyxnEMoGiqC4QGllUtfB0vhhjh48+8byLjZeovJhbHdkRGot
vZRdRem7Ju/mbr/43WjQmHNV6+3ykLdy3nrIXPy0MTw60xq/Q0KzUAkTNxn2mGApg4QrWBpbkbre
PbiSjOGZCtRyFSPWDGcqfIhdOqVI5GfrifjLHsWVYBEpo1RPgZLALlhp3HF6t+VjL5+iahcYJzTt
+YF6jtmVYjlj92aw38H83ohIjZtjNaHKg8YiBfqPXIIHJT1IJQs75TyT0k0bA+87lvoD3p2iaydt
q9aAhSrM2AEDVWAOKk2qiJURBmzQRYNldA2KFzOHUXaN1rnDTCtv8OJjl9D0d72f/PicvPwqvexG
vY5dZYfN5QXWBGd5X7qXI2t7Dv77w3iaLi43q24c8MMq+wEeNlSbD0wTnFm2VhEamWCKs/QmfpMu
mzU0Xqe5Bink+rmSsWaTfTsdjdlTVFHHwtY8r6G43BBP8AqYNQynbTwZ7xZMFT0LihC4lJBVbTqw
GQhFNtFGqSgTvSZtZvL1ILjVnoxjFus9IOLkYNSnSPeG7Eck7xPd66Rj0JyVUUBq2IoCeFeBrkII
bF/5vaOr82xKlCUKdF+2vQoUeBHEhvQSGkY/jTzR54Gm/eU3rOo2OKLi5JAgCgpaHRu/2RHiNh/x
7mVy4V9MMzdwAoqXyMyizb7wRATtrRS6huciQyrQKj4tQ4yX7h3kTVSqln6MZ8E+vImDWt+WIZeG
zjAugdrmADJXjGFOI0QAXT15N4sbQ334+2W7nCj+F2WJ0tVkyqo0ENjXIoEmMjWlvRmWcHfzL4Ns
NF2iQZWgdRlG1ir0KbixwFyqs/oCd4bEzq4leVePI7Wfg/C5m6lmFCdGbjPg67aP9gUiWmlb8CpM
oRfTNhyhYOP9dZDpZIYRWkvBYxxvGvjYjtadFb0Y44eaP0K0LZpdsHtsLArtRhVJTG8s8+X6CM5B
kESEwTa3zBsL5080gYENKks/7bJyw8boBXvtFgb6Mgyo4OCsiwPU1/F1rG/aiZi4byv7kiqT4RvQ
Rr38DZdcwR1y0ZKHa0MIv+ImlNfflQfFZHUPrxsjsukce/Os09r+3cVeAwna2BaEzEb0f4HjUpcZ
TZkcz4CThsQPJPtKk0Y0mKDGNsb95ZF9bk380KA9BT1nDd46uPr4On2Rrfd1QEDEH47QWfQHJ4Az
jBFROIIci10PTSpaeO/g+1HjvndgWAJdn9D9yFx21hyZWm8i2ZOtuV79IH4vlUiqD/Oihz53YH3/
mqzIRcqOINzUh1dlPf3DARXiW7pqqCrUVr6xifvQQF9XDjxFoYRCIFZ3MeqP5jXaE0bfhowWFmWT
I5j3ZdV/n/c/sFzuUdHkiaAF7HPmjTINYfG3g4wRDQ76bXye9xACOEHMmxKP/AdvXhn9QQ4/Gnjm
Uo2GfvN+vYj2+BAI9i7/sK2qEvNhwe4LR0ntmxFq2MYy3k3ww4InyS/Podt+dBW13eAcekpNy6XX
yckOyT8s4zWs+jUOgzCVlFkDbNhAQUqDV/rL5YFtsVm/DIzLw5o8GH1lAWH86F1tjya76+I6eW2e
Yid4MHAHTMMH/RVaOxR0BPcYeYz+/h/SrrRHTp3p/iIkDDaGr0A33T37msx8QZlJwr6v5te/h/mQ
dLt5G+U+0U0i3UhTlF0ul2s553/8BGnTszJhQRoAfhZAdna3aT/INXWLl/vs5vOtvGHe8M13sNOK
a9rMFVdrIIZL3UonSyBFD5YWBKjzYAmU3c14l/02HcyhGDtz//m98DCK5INt8p0+mU+Wxx+E/fOy
+l9E4+c2/9e0Zr93dN8C7VmLaQT12d2d6Rhe/0HcEa21wcMnATxnu9GderRXujGXOohB5oGppxm4
myAVdSrVSsqozKaZhMjfNOWWaRGy4yAmNFwUadT2RgkOqMWrsWOiSfI9CjfjWiFg8Q7WOcBzVQ0w
swvZRF4afMC6Ty0eu3prJyq14ZQxp+Pp+r6wZryyoEOXUH47mbfl2nt06UJBRy2F/pizB7Tu6RIo
ozYVtIP8gV2ZsRvE+9wCXsa/041giY/ESGd4ACec1sykOj7GP6equMac8qdSh4+k9Vdi7S9m8jNb
wmyGYYIdBl34kkohmOcIm23JuvOd1g09/8HcpPvxGSi3nr7rr0BVeJP/fmI/EXVscZVsG1fYo9N8
WztVyx7z6FMkteu44RglxOomwP5ze7yB8TSNt5lTYbjPAQKFZveeup0OfL9yoM7h/+gc8wD/BLSJ
gMySzvMoMEFEKJhXrFY4Ex89RbOctsbWjhnmOiJxh4QnmEv0jdasUVgvxV1IVVNsOF7iZ6WMVKn1
qhI4VlqASZ9fvf94Wbn52+UNNkCOA7goIHAheD21WVUwawjmC1ILgVxjB2XBg+1IAsBkNlmwRm81
/7RL0qSQKw6qRlQjpKVtCxoNY9s2+kaYvZNE1Bbh22XdFtcOqqErEHTZaA081a3hJBi6AXwWZhuh
hQ1AZWq68oJaSrwD1w0sRmid+cponsoI4kKoqg5o5qIARnJf2JOP1rza3CR+cdXn+cEfQOVMox2v
qT01nTPTOw+17gBfb+2wLvkf9EAC9wUu6JwXXOuzQAdYHhhgFHNTjuBos/yrTKTe6I8gB9e2eZ5u
+fBECgNMT7qXdmKfa8SuzNKuWXwNvHAnVIp91w3w4u9x/iNBUYt1JShV0hsRmQOgBlIUWP+d1QWb
g3FZPmOnAmTLlIIGIBaFlh9ZYE7vdLeN3ohi2GGtAZTER04t8zL2PhSjF5A1NsqzJYNg2D4WDdLB
uiD5N6DXCGrmPpKhUR3fdUFj2p06JTdVTyLXD9rGvmySZ8ftSx5QvjDwhlMno7B0BlBEhkpJkVxX
XL/bT6DSDn9dlnHe6i4JkeIftME1KnDxwFaqWJY9lrEzBsomZVhajJsU/ehNiuHmsfUwcivCS2st
AplX7eSYSx8gOcwCZ1FJM3xAoGRbmnt8egv8Wyq8tgk2Xf2gqc+m/huwm5cVPzvvkth5s48Cn6Zu
dTPTsZksLraK7pnG6F6WcPZqmiXgBQweYA1pITnIqQMS6E0jwGk75I5ONqR/iRWPKmCBwLxHtJZV
WLJOytBDAyRU0KQxyTrZBDxkIOSAo5xcE2tw4pY6TfxeKNHmsl5LK3csSLpbMYyUBw0HrTIt86du
yp/1/J/rg1g6CnZ7PkPpofQvHfGI+qlu9jNpbfvd7PZxdZ+v3ZVLu3MsYtbyaP+Z2qZV9sUyPrxg
NIZH+QwA43SB01b31Rq4weLmHCkkGbmVWGoV+dgckRxI3YOVsrQHE7HIGqXsmiDJrEcl1rp+pvuN
fUxBvvTpTd088nAlypk/Vz6zyMJR3JYc+JbyZTnGkzkZvokzm5qF3StvZVnthiB/+HdLm1k7CDc0
/JZnxfxQZRPlcA1mEtMrFe1BdtCS+OWylPNrGdaGgWK0HuFPTFNIm6O2Mc+7IQfIQ6e8d5UOzGLd
ViLVEQBNHsYQaFMf+oB8i6i3VhdsAhwpswRPK2rjlz9lYffwGEI51QBo0EwKfGqU0xCPBqv6zBED
MD5wpTF02oReBqS+y4LOZymRh8ddhheYAURMLqMCYlob4aspEBCje4c4Kv3eF25N3AxgWuoLBTtX
Z4fhDjBYGFpATlm/S6N9GOxUBCP4fytfs3QHmAiWv1QHEYx03vUShHrMynDTTS3FREI/2skIxCla
2IVALyzmCQqMUlhlZDfx5BQo8l7+gvnBKRv08QdI3sCwqjTjiHgcA5TgebdN+FXeb1Nm2AFoLrui
sDGtf1nkwl7D6v7qLFkd84c4KIMidax63EbtRxN5xaC7U/txWc55x+qXef8VJLkEllsi4kCchzmP
IOMac7scuGvw+hC0QYxageXy9kOfEm8Y8k2Mt3iq/zs0lfQRUnhNk14zh3mBm8y3UdimSOJR89fE
PivjQ4Q37dg5CfrkupU4d8nNA9cMWTNMhp/D2wKjNEyoDrkhiXcBt2yr8K+1+Kk13dj4AFj45cU+
e7N8qflXnLTWVYFgVKEQF4TTt1xUm54ah7JrEDJn4AK2fl8Wt2hDDPE7vCMaJOSaTNRGsWU2YChI
OtMVlVuUt4CKicVaMXVRrRkAHeyoC/WSMJqKjkaQU2VP86HoKw/PPrD83ZjNynT5oigL2IY6fiM3
IrnAss5Co44ruAIVbinY6YqboVrv/4j0FVDgJdOAj0PZVoMPPHstg7N0bDtRI2BqNy0DoNFDn9yp
xuBwct2sNZMt3ZjHwuaPOQo3SJSUQcghDDQpOXL4REVHEG33Wqf/cxso4JyBhzWPKhGURgxJlJrG
k6KqKXwZywC+sOtE7qRr9IdfVc1Tj4nmKlS+OcF1hZZGyWMqKWAnx3BKHXd7c/c8/3r0bNs5OE/C
3oX2breSM1xbwNmDHy1gkkwVzQgWUB9uufhMlXs8vVZO79JxsmDfgCedSQXlUR0C4Hi1iGHmJdLr
SVc4hqbZpabY1r/vEahFjiRpp9rEoM6drAKSgra1AUtkE/+271dSGkuX2rEQ6VaNK1AWgJ0ZTxwa
AYDtsQEpJwEfD3nORGU34121lrJZXEDU+xC6zLiyXxnCo03CFRp0uWiRyQ1vabEt1X2UPmtrTWdr
UiQDF1lvdSPaFZwyz0G/GCjvUzodIqLdpeEqMOa8E6d2PtOXoBRHoQ/crHRNh7pmkthEB1SGyK8G
gSzY8GyjSu2O/uapsqc6WrrzkR2Crt/7GkFr7xoyzIKjwiegxwTtZwBUljuUx7ISopw/gdPfGt/0
tVuyfV/Utso/e38NaXHBAZuA30RHD9quVcuQDprWjEUzzc+7jGFAOwIEmWk+U2PcWUpxlQXGGvrX
7CjkBcbCAtIHEN8zmPnpUZhIPXa6jt2cVGMzGOYG9bTLt+SC6zA1DbimxlwqPmOwy5smFbUO1s5Q
eS+DW/gtsL39u3s6kSHZJE0jlWfVzAw61HZuvidcuSbmuL2syYLln0iR9maIEqajFRKXIyBQwPeS
VvtIfyLtWlvXZTlMlfpzARcOOtQJ2qi0B2PyXRjtuxjMOWQlBj6fXAYXOhI8AFvHH0iLSpuPm4xW
eo0cyVSjomB3tQDi+gxY6c6DqSCSKHKmbbKusjYAB6b7cBiHfTxwCzwSJb4vHUKgzpvV4E1hGG8h
o/uVq4mKelJY5fdma/nZJqljNb2KxingdobG9WHT4qzxXZfrqYoZeqSVk7TUAIs+jd/8YVLf4qAJ
AJZZinfwXnD/Iek0/Y12grtFqIAdEE22gWemxPjpR8kEOgwt01zF7HOvLGc6XmMMBpTpx7rzvdpv
eX9t1YlSbfUG05IeCYLwW8364ZtSV7ru5EURvoGpgkS2EvhAsTJbrd/5pZZvh7iO1/i7zjcXxQlU
1efmfVwPcr9SF/ZcHyvgu2A4xUbmcmTvmvY6tu+XbfX8XJ+KmT/j6C7AfutVU0BMNnb2QG+BQ7Zy
rpf8ooE8M8NoNkpccj52KnGLg5c3dUDr6rbMq/GmKOluBIsI3WTm42V9lrzIsbT5ojjSJ4i7SMQa
pPFqsDuMAShtiJn4tbzU+e5gsuJIKelEAOAb1i8ghug/SfaQ+I9991kVK5HOUtoXYuY8Oh4O1tkY
I7C8Q0sPDbzHqs9Sd7XM0+ldEgItu7xSYo8Xd1Z1bxgrCZ1VsZJRDG0YpOgtQ7ZZ/9n3YOzLHtMm
sY0eQ8ug5aJ3jbJpI0dZI4o+rzgj30GMmZUDNwzMRbrGzWpqFQsQkE7Ho09avE/9uGXsIehfuqQ5
GIHYgDzRDhIGgMvbKWEPiAT2U4iJXJ17lw1p4YI9+RRpDdraTJWW4FMoephsvWCuwkoQc7eB0xXJ
Xiuylc1eiAOhOC5Ygk5dYF5It4Zv+HlEwcLgpIXxVKQFCLkA6Mky/7ZTit9B1+0a0TyV1Px5WdGF
NwLGTP4KlucuWUaSQSFIZ/XFtPfVFLGamQEPRaHgujD6cUAEl8RX8dRwUDeGin+l8jQCK1zZhL99
oauK0yYGQaEn6+9VTcS7OAMng41hzhRwEZ3fvoUJG1/7ALMWdkzD6gAKdnZAlS29V2PEE3lQrLwa
z3dvdmuIjgzU7cFxMf/7kRtAr2VEMgYLLnTwvKsvwClN8tRLp42f7y+v35IHnaG8CWCiUReUCwiG
Mfl4yXUYVrHi9r4FAtj10AIo9rKU8/5VVKvB/mBSZFhxNnQpdFG472s+0qw2HnMV8HLKLb1vbTu4
bgLXsE37pdnl3oO+Z/fG5rLoM1+HETh4bhUzHdzCa0FaS20sQzbVAHKsmhcCs6xcQfej9XpZypnj
/pICM5yD2rnn8XTH9DizGGYMgL5CN+A6R60wQaARroQyS64NtykG63VMAACQWvIwcTA1bdhjzIgo
fe/4ZnejmuBk5hV9A7dIsgEZ4jOyxvcs9aYqQUPV2P3+R0Xh4zSDUbACETzO5WCKhnxS9EjNEOdm
33Q99KyGvxpkbbxwIXdM0O4PKF1YJRpYZfghHjDejBbs0hAvrFS3oGV4tYbc7uP0yWpCOzBVJ1V6
ENmB3DIc76M+sFsWPbXaE+3iG588j7x0FH2V8fE8jTxPBwLCDG5eBY2PtAWozeq0BhkgpnQsEEfo
reZEfLpDvtn2i3BTTqodi4+xz7Zp8+lX7Ony+p/3t4MC5Fi+5NnjQGG90dYZSkjoFax6DIErAnzj
4e3k/66baCsUGtgT4vdxLRN45itwiFE0wPlFjIveZiliL0gMBx/hEDehYdPgVbVWnNHCKYIAjjmR
2RNxKukGsHqjR4+9YgPA1saYYF0/asZKiHXelDVrAUeEA4GROSrf0oMRAo+5hxbGi+Z9793kNd0P
g0e8ZJ97zW6Nxfe8TUiSJylV5axTtRLy+i15It/775rzmAAcw9Xur4dr7Rrkwd4aPNh5Pl4SKnk9
2k5JiLonVjJI3KBiTl27k3XVd04MNgOD34VKbVcdqDwbDLp5l210/uGnr22YKNIzM5k7EsZfnK1H
11dRYGpuykHzYyCVEfU3GrqGEfX549WUrFVx59W7IOvr4jmSFQ3ovwOacuboEzr9CDobxys9ujLX
XpGLOs3zNyi1W2jflUJmEA6ikmIgoMqQTCMAUuHpthO3afuer4HLLXh5rN+RrPkcHukE7uOmSzhk
IamAx8YvleCxsTP8wqH8Y0I5JcIktL7tx+d/3jc8kXFJIvDQoKLk2jTLjBpOixyskL+DXLE1cHhw
aqvxgVvx5j/IQvoH5gFSVfw61VEZQHYVd2UOgMCZFcXTMIdYMidsMA78710LBA2KaKvBpYlRa/nE
lyDS1gJRQVbjGeRmAtxOMxJ76lbWb6HIeypIOuqlDrKddISgLgO01c1UeqP+UzM3I1LyHPTV+RUq
fKr2WhR7s9l0a+MK5zE4xGMaD8AWaJ6DxqdrmjMrDRBl585MojRjbrWR4Qxz0wF/ypvS0fSfCVs5
6wvn70SmFNjpiB+1jEImeve3Vrwlmb/j+oG1a2XrNeXmfz86FGXVsrgca3S5gFUWAOFQSthd8kmY
77a0dyJ1G5lvl430/PF/sqBUuvBQ/BBol4dyOUcu9NA27kTfp4YiDYM5vHr/79IQ8ACfBPWUmUXy
VEMxqn2Nog1SM0W00UXlJPW1ggxsUo1bIJqhb2oNEHHBqdFjidLmAcMrygeuAk2alF4z/lAyoKSZ
xjYKM1tZLecsStOQEcAwFAH7knTkgSUUh5gLyp12LFyRc5vhfopE4WrBa66sZh+sc4tBjcUEgRlD
Lx2AlCSLQet3OJGOhHAxXFQhsLNrbm4xTtn0dl4qluKJJLWuahBzFG5Sh+QVkKXR1lSAV5CqPo9u
pyEwf4MZl/wem7w4KJER7EUq+HYEn8WzGWCEeWyKtH6apmn0eF6V96piGlcGGBC/50NVe4VV0sRm
ben7TsEE+szHNno3SMwjZygV4xuS0rnvmjTXVFsbx6p3qzSphV1FZq97xqDQJ6Cpd9ZdYuVFjHt0
LkOgq7Ls98BbNMg2S2Lzu9aZSu4WSOnVmy4VU7c1/Mz6VRa+MezagAXFxvcVqm8soZLRq4GZzh3R
IA/s1KRBRT7vqxL8LlU2sr3CaW8+asBPjmw/An3envoZWiyjvsmSg4peGSxcF1TukOmjF4fUau/8
KA3avZFWwa61DAER1pi9hcWU3g0V8uW2GEyl3+UzLtikmcJ3S1NBF0BWiv4mY6YfO8MUzJRSWTpy
L9MpZu+1OgydfAj4dVxUvHBgVBxhrd+ja4XhkkwcDA2Jn+2kMtT7S0Mwr+wLXt+Hg0/avYjVdnBp
zi3MaikifSoGy7jTtHKMNmNeJDeaUDAyyUIQoAGRwlJ624ho/tbrLCoPtVUOGOKeJrJFg53+gWSK
YT6koB2ot20Y44NZ07QbOqErbxunKt4mLeAM7/hEc6CUFGPROZlVAiLT4pnV7NuyVT9U0gnM24Pj
2WYiDpCWrWMOWoa4Nt9CGvAELVXB4KlTI1CVxgjjC0oXUeXEWdE+9EOp125XGNGz1XKAj3FNyT+H
kg0/+9CovhdiUG8okhu7igX8CvTImWJ3Qc+5O1i9CTBx1QCTX1oqz4nVZI/W2FedO6Bxw9WzsLqi
XQA+uyjl2lOZZvXWrzQxbVpRMMDZDkHyWpC6uq8LPTVs3xqanQneT9VuAtAXgC6r93+wLBo/i0pp
TAw9NpOHnhYMiuq8zno3Hi2j2nQxr0JU+IkPeFCR/8imONkZsaK/VqSzmJuafvELicOGOiBPM3o7
LLJJdeqB/wCJpTahx9EvHqKalV5tMq3akJDzuwqsPuAMStQJfBqRhexNpwY82ORZOiDhpfvxD1MB
QqJXdzBNWDdup8To8mE7sHDuASJRfgMkIHALImc9tPakBih/Gcgs3yhjItRtjsP6YQiSBHaS9aRc
edgvvqxMwHFYFkMSQYaBIUFiJLzGG4H7N1WGqZCVytHZLf31HPj78yVHH/R9H3cZfr4iDIfqPVrc
bXW6SZl7+Qpb00NyuRXAbJhAWcouMLeXkR2oQFZW6v95Tv1RRYZ1qWkHhqAAItB8ACaG9+hhuu53
nw0qb79zjM4Z22xbvlQrC7gqVrq8It+KpnGAWEtzxOND9lt14L0QdVwNbxjCzvYvFvi0V9JmXy+l
k9fNvG/4jwDLFDUsOUru1E5RUVFC2szC3Df71DzhmTfV79Z9BqCYLe5CvB4DF0NsL+rVWubsPNUg
SZeqEZXVoB/CxyUtALwQbopXEGOC/9zfKJ72LVwJJM+nxL6ksa+qEXpyZJLwIosIrgvoGl9Xv6tX
zUEu+crYE298LL6PB3C1O9VVomLU5rLNLqo5N8AD7xC/ANFxGneZ8TROwwg1x6SwDeaWyNHHt5iI
0MW+ZG7s31Zrtc9FZY/zoZLMJvH7rlSgbJZtuo26yTu78vIr9pjaw7XYYib8Ydjhct38c18DVvlY
sPREMZqqrXrc4XZi3baqLcgzRQNqxXaXF3XJERyLkWJZ7CXuIQ1iVO2ND3Px5ddlAWehOfTAlKqO
piC0sKIJ6XTT/EEb+q4j8DTCUcDqFeZ2aGjg9Lwx4wdUGi5LW1IHyEAoYmGOHwOykrQwYnmT+pCm
WD8wheQMdKWQuZggP5Ywf8HR88YPaVsVMdqADG/6jHbpfjvtfumecihfI+ejtxPHsFUXsfM2XJmE
PguT53PH8WLETBKqDZp0yvui4VE1n7scZIpokejb26Z4jUWM9lgASjS7clBX/NqaSGk502xACUXD
iQvEe4qWSTW3gceDWaCS/OhN5lj+/vL+zcfpzI8e6SitLpDH2z6f76VxvDW1rQ7EAxKtOLDFO/ZI
hnSk/SmYMh5CRogXtx9sAZNoK8AaXwN/X7LFoyysXBzCaFkTanMWti6fUz1z6nLFFpcX60+a15SC
BSNpxZQVs4DxCZU0Qh7CcXN5P9Z0kOKElgk9TlqIMMNgyzrfnuiajZ1pgcQScAMJUllo7EcP9OmB
qvWEANSZgbs9UTcK/m76ds+jdsWUz3YdYjDgBhJrFaOgqky/KyxVoM9OBUsTxtva0nTImLgkuquK
NdynJYWOJH1dY0cegtVThHc5KUCjOO0y6m9RsdtMw1p+fEkhC51MQKKg6Ns/g/9NSBV3ArnGoM7u
uBV8jHV0oyrGljL9n4MqBlZ4CvRNnQMkBSSrp3uEsl2W6gFkaXF51XXB/SQMD68FG9Ai2yRpMQlw
T3hip5VmW+OtRp4Mo74OGoa6y0edJI+XrfIrnDpxE6ffIy9xW4G4tunwPRPzvxU92dCaHFiZH+Ik
vG9ALpIS4fIx2QB2PrTH/POy/LM7bRY/tymhZ4Lq6A49XQ64RJEMLcBo8sZC9LzHzATA40FG52RK
Yrdvl6Ut2BPqH3OdBd7fMs86W4ygFhlm5J18GlE680T6Y/pnru1ZoyMZ0t3C/AIZFjCVODV84uR7
uQgw4bKGIbFgsidSpKMeVOWokgaa0MQz2zclug1TN1zLWK9Jke6QsLS6lnbQxRCA979O9X1vOZr5
/F92BUixwCZhJmqMpzYAcD68kH3okgLyntCdlUaAwN1eFrKsyh8hTMprhmM3qFM9bz1m5eldxnex
wFjrSmCxaM4AVEQng6VjPEJ6MlU59+ORY8GUBixxQ7sv9eq6oyUQXVLNGTA6qw18Zfx5yajxYgI4
AArHGHOSZKYxT2ory0vHNGPM5VvXapZ7VkteLi/g2f0Fu0afLsqIwA4EsoMkBmTxMRFlBVswtBsx
ca/wPy5LmM+65IqAN6QbGLNE+xyVb3mQXXdarY+Fw80oc4ce8W0SDtmGNPn7IOIOfjHIVvzfuUwN
VBnAOkINFn5IdseYHdS7ptAKtKZ/H403v94H3WutHaY1bqHz5TsRJPvZpkjQnjXgKiP1dw6I+1UM
5PmUnK4eKsh4yqGBhqDEK7cfNrSfirY1cPmj5tjeG7mnoBsy2FXDValdBf88T8JOxc3n7ehqLkBD
2dUdxKWlcIS6n0Tt+dG7Mu5avNL/1TAgC2OEGurvGMmRO036CdMYOAC4o9TX1ox3lE0PhV5vlLqz
S31cuaLPzxOQS4BIgqZmtH2gdfpUM6a0cVDMDnxA3yPn28F88df4yM690SwDCAFAPTUoZZLLK5BF
FMWQlOhM+8XEYxVfh8KN1zzDks0hbEbjBuI1VFikI0tIleU6n6WQB8OP7HZ4uLwx5+4Oc1nwdXiN
fh1Yaak6tSrzskIHc5G7Rvmi+Z8BvdPjPbqBwd7uXBa2dFSPhUkxelYVYdel8OAmIMmiZM/4A2Ol
zdV9szZDuGQCXENqnaMwhQEBaXvaATN1DACcTgVck7T2QCmCnPnaHb4oBRltgC0g9IFzPTW0sC6Y
kqtp6VjKg8D0g2Y9KnztTbBkabhZ/wiRVg0t3ApmICBkwuEs9k30OZHDOiXJ4uYAex1hHLITljxp
mpdlA2I/iDETdpWpirKrVSwaDcZ33hk3GvqvN//BHDAmhZ6suYvvqxR25IBCBsIJ1ce152c/55sP
zCuVsleG0m0L77KoxTX8IwrkSqcb1dO8beKigDmIXZPsq6G0kbcP12bMF+3hSIx0XA2fVUD9gBg/
3Rj9Wxc+ltHrZU0WtwkjqzPeBoaT5dZHC5WrOkoz1MW1hz7etuygWj4SEY4RrbiGRWXgfFQMn8A7
0Pnfj7eH+uWgZ1BmQH9WKXQnTrPvI10Dl1vcmiMx878fiUFaxTRQKQKUWQdmYIBsRBuB7t/2n6lO
cN3h0fBHHemsRgZmEUgCOTUL93pnvuZTsGJlaysmnVSdlEGudxDRB48suousu2kNU3V5+/9qIfm1
hlpA9p8NuSHJNgyuusSrQBcbYh68X33pzuYqByRHSyZH3LWVDk1FIazLQ9SDh8aOzclT2LuBodqW
Z5t+ouAX72LwDve7ZLL+t/WUowaDx35fBZAP99ppzz31/GZYiUxW9oxpp+anpX2UmCVkpOAq4uGd
2loY/F4RsmLjcia2MoqBqBqEYDTYaje9CWC3A1/LtSzaBjojMB6M5MRZPU5XRRiSEVKG8hPgeOA7
A98TyL8dnqzFc18No2emcSRLMvWQDNEIoFi4IY9su8OMTli8NNtxxyeboiZhJ/fdjv/zMxNHmIPg
HouFC0q+okLKG0vnJdyr+qxXmzT7xdc8+Pzd53r9FTEHZEfeKA5SoN/40MvIX838YyQ/EsvpzScT
7dEqXbHvhdTNqUKSi/XDNiVpBYXKObVra2/5VW3zG8WLXMvTf/6Hm+No9SRHy3slLQaK518NEA8d
dLMhKBsRfw/so2Cvl2WdgzfO3vZI2GyrR+uYtGPDmhDCVLHLNig7vlIn2PDb/lDvkr31gpLkpt+0
B8XTvfoxckFMfvkL1jZSMtAmCHq1KrC0Yc12VeH04zcm0DCrv2nlTa/9hxfHsbqSW0brblIHFNK0
nH6kXETAKKFbUZP9Za3WLEYGnOUYcgQCLta1xcyt/8xyl+uJPcW7sXMLY1dEuENDVLDXan+zAhfO
hQzMPJExZKUBuX6dvPZWvLfGZ+bPMlEvsECL2caguV6JQFb2UJd8c+FPTRgkENoN9TbTHspqQHeK
pzUAugWT67CSyVy8Cv7arC5l5DA1XyXq7F5yoMoIjiJFWz6CLmBFq7WllFyMprRs6jOIAaEvi52y
PXDUEoS1CwfQPtvN2vthTS3JyQRpGSqjDnm+uOHtbVE8a9XTZbOcP/mSdUiupa/SEuy0EDENTyB2
0MUKVsl5tfvUnchNoqPpB0bcQwCQKV4noTwSK7ZLEj4EqdgIg11F+V2ZBm6cGWsnbn4aXNJNciS1
qVVqHEG0QYtXPeuu4zS44lwcUhqh30p1phKFQGJs2Kiu3A/L9o8oH1jounqG8pT7XQYQDFxGsUKd
VP1U49ALs2lLJt/N6vhmKowVjJFFW0EAMYOgA/hDxl4F1A0dwVyBE8eGjVENm5xQewCT/GV7WYxU
jsRIB5t2Zm0BiwVeLOq3mWmiVSq66yPNzfRfIfqdL0s7b4OZrccEUgDF0B3Dy+n0MjLw8sOYX4sT
8K6EdvSePRj76qbeBb2t7XEDHeLRJm/xvtldFry4f0dyJTUNIOn1agi5pCV2izZVq/NagEmpk60V
35I1cPnlVf2rpuS/KMO4oKagZdovXhWAMpvf0CI6NVu0Hv9vekkeLFOYH4wNBHXJE6rgRnxox6uW
3inqgdJfl2WtKSV5rwScyEWWYA1F94NTL/dBf3hNohsrdi8LWtssyYfVU5h1tICgNnAz8zb2Xyzf
GeLHIr8etf/iz1A101SKWiXm9+ePOQqPLNWnWVIh9RFG5r4Iv6mg3okz4RgAkMcAgyfGTzVIn3yL
rmg5ayF7szn7D2Q6g6M/a17uI8HMaFg3DRAcReoeBOFX8NsPcW3c9GG4dsqXLrpjWZKSRMnzQs3h
vkYtAX+1OxQP3bRDQm5joYkixDMBOKGXN3HJWo5Fzp90pB7NgrJKI6jXpL8z80rpfo/tSwL401BZ
42xZspc5L/KFJwScJMmp1F0PosduvvOSLffRP/Gumdc++JM0zTXBZn9ZscUb8Fic5EvQ2qADLQvi
KgSzHL3eoQacpAczQInSujaLTZn96ow1Ut9FczlSUnYpYdryUp+3ULkxR68HXVuiojFK211Wb+ne
OdZO8ih6wdFZgRSkUwzvieqo4X0iVkL0+UecWT5KK2iuR4nyvGEuAkyNUeFqK8ziti/9R4R6K7HC
mgjJheSFUoKDGOSVaulf4/RvAPOw/Q8LRXW0PeGRD6RdycCRD6yiHMBmjo4GOBK+NSogW5hzWcji
wf0jBLnZ01OEHGZkNiNcIRfifWqfIyvcR8jVjx+N8hRH5MFM8hWRi0tHUU8BeDYghGUwoRztG6bf
YHcS8V5b93QNp23RkI9+vrQ1o5qLHtCi8HsGKASs6C5M0J0QFMrGF/8lbTUj66EfYp55lUc4jLCP
hohAF1SZUxuNsJkdde2hCtWVRVs8NX8FyZM+HR9TLWEQpJZ4DZbfLGAmxmtefHnl/mgjh4QqQl4e
IUnhsLS3Mdpnouete4nCleN53jWM23AmJUP+Ck08GNQ+NTpU1zWzD3F4xAMYXfwHF035BwM0D9ts
n38LvPGQe8JN9hiaOKyNuy768iPZknPNFbDymDp0FGVt2kEaOmEWlTZQIZ0JvFFlku4GPHQvn7KF
3cO0OAV8FiAKMboomWSH+qdaGii9jcGIJhOFCdBWgydWCcXHZUkLtyIBVaulgiCFAA5G8uJpzuIQ
kHWFY6abqHdp/xARuy5cZQ1QYCk9QWZUhhlcD6CS8jBmIvLcyAwLM5+s21CReUo6bX3MHwBmYNfS
X2h1uGXIssbCuI7ZWu/Gkp4znBV6AVRi4u9TEzImzLMM8Txx2mFGRE+1fEMGzE12yYxez7XcVcNV
iNYFz0V0cDqhco8aIIY1T4VqOXDdfIJtTP0uta3pYxBWuGIq5zOaDAP0+lyJAVgnwFElIf3EGiPr
UM40BL3PejSbQVqLgWEzPyhCzD2byj2Sl/yKINIBB2f8I9ZStKUZfWJHAcvsOFiJYZcW+9h8pU8q
haZmow69e/bJqqcEI9tAcsSqgwbUsFY83cKNBP1RBMejFNrLFpxXyDNZDeK6WvQYtwrxcgMciuIS
oewrEbFtnVoE87HNL4zp/R9n17UbNxJlv4gAc3hl6CSpW1myXwq2bBeLOaev30Mt1mJXc7vgAWYw
wDSgw0q3bt1wzvP107NiAM+w5w2w8CmbbGzzoUFiVJpMD22HluoXEKnQ8+A6zvqEfo2Rm9AxQly2
LpDZo2N9tOBpldlWg3KdZKdenwscrrUJhQoZNBfAJgDmPA4sbKZKTQYMqq3rzis1dLWBa2V4zbMG
StV69osl8bjN0dr5IldtKggzrE0pqg1tE2U7moIeBm5Kh5hl7SChXHMq0AYCLeJ7o6lLf65YhzTn
0ArwVuy7Ak4n1N2DoQbpg/n3xRJGcaYRuYd9HyLrZ9PFNwRcOnA4nmA19xZoyzRJRGawBjlTt4BI
WkObBk/U3qV9aU9z4V2vPEuS59Bv1rSv+2cwq4PW0r++ddZWcwnGbdG8VUloIUiFTE/khd0vPYpQ
ihm6svYjQcSD9DfMECh8zkvEudNz3SfOI/6DeeWu6yJknRzNkFDCgtJJc5gatml7c3N9ZGuHYlYV
xro5syghZ9KnhnRUBwcduu9Gt2tfnfrQkp1C75iwR2sl0Ieepb9QfI/WlKe6wXTYWH1AZ6Yyczzm
4bvRmJAUJW9xW+1RUPwxFup+hPrU9WGu7ZYlNjebWW0gXYFILYIA0X2HVkBqKCe0UXtxBzKFybLc
zpDur2OuHUIcQBs0ceDvt/kHrB1BsKSfi1egTNKasieRF5Dx+iMVeB+rY1vgqOeHDzURdRdpwLFJ
79+h4TejHijUpHhjq8H1Ia1CaWB9Rjsi3Eh+U1pSG7eagWvik0CWpVvwGpZgwKuUnaHf2CLZmlW4
2VXFHOJy4ksPiVGkxmfCFY2b6F+dQMgllXOHW5qPRyd1FD9h5K5AO6dgu6wdvqU9m0/Nwp5ppUoq
NsKeFekJFtZVkp2QD+WSjQU+B4oQTRuMQRpIsLg9ObXlWJezf6qiJ8TUnijox+xNOKKmHs3vH0g7
IeQg2b6RiiiU18wZmqTmYk5MqsGzX0Xo80ZdGHaMjAylZLMgZS+y9dqaB2o9ZhpDuct/uOPBhA6a
nllG3eELmM2W0qiWYM2UUH1qc+XQpmoQGsiPglHk+h5di+Rgw/zF4qsq7CFEOVKMedXjXyEYqFNC
Mg8Vei8VZQHL8r3aDKUrF9BZk+nrdfA1c2pDdxRli4o9l2Oebxwktrq6lWHjnKTDeXx0cO+jgM11
JOplhaCsWQTG3UrT1BlDpACs0z4culWbxE+iN1ArD5rokTr/qYvbaDEuzqGopjqOq7lOslNe1eSH
UHFr9e+jKgDVuUghoMHkfN6o3FC7gDifVzvpkxJ2P9VUxC68DgH+KDyAZSi/cxCFXGlOjkSa18d+
YmbYACIitst2vflEzzyP/wvB0w5lhZzKSQwP0zrlzCtuh328He/Ld31jPpnuj+KPEpAgD+rA3kq9
q+2v7701ozWX+SJgCvkaXLXncziRpusjBPk8C/3VRuaOteNn3e46yJpJXoJwl03VQR6nmuPbmvNS
Wvs08dXJ9nAQQLZ6Sj+ug60u2WJE3GnKBzKWRgYwdZBcBcEXXRFcaKtzBgL+mb0OVfV8ZwAi6MxS
K4StRoqauDIiDMIyL0pU/yccSDLBKIB3mF+btK9xWOfKNdsOweQANzyIUb3vKwqoja5P2uoKgdBY
h6GdSfi5fS7JUZzUYMXxHLkKGvMQMd9ofhtgN5YhmCQS5ltbIpg63ZQ1FGGAqeB80zkgP9YyC1u+
GN8aRK8kUcxhbYW+ANBLdw4wlpOdJjYAzP6HhUGU1iEUXRkiDO7khMg811kEjNEEW9GDZhzhrl1f
lTVncDkM7twUcisjvQCIvrsF65le74vW1/9Ztw0GaInCHRgjw4uw1YBSafUmLePNiGq7tKkEu3nt
4gHjJBxBlDLjlTvP58I9siAs2UCxBeey3IA0I3ReYhT8xuZHJiIXvLzMP6OVc4XsLGaGJrhzqFhX
Q4nKEAtUynerh7yYqzbfCnvbhveobB+yG1MWNW9eOmYc5ryWi+GhyrhCOy0wKQiCmQVWdU3yaB+k
mrSR89Pg3CkJrvT2oTM2bbi5vlEuji8HzrmeYULUIRoB3vbSC4qqD6b9XEMnBMXBIFkoXV0UvLxk
HeAQ5y9aDDfKbAPJiHm4OF62AhX47FuM9gRT901qun3pa9VOBsGcpuN+btxE3jLJy5Lf/XhjOb+v
D/+SiJH7Gs6gWF2VUHnA11hR7TvDbYNiuhgO8RBMJA4scl9m7zIi/ln8ViZwj58E+Bev1BkfFMuz
jAQiuXwpqRGDziZUW8y/+lxBgFgPXyVw06p7iM9U1saJfUvYvbO65gvM2cguVkBnilIMetcgq/oU
dhubHUYoSzozmV/h5vRf3cbP3Ak478DUinY1PtZpWHKYWWg98FLYa3BTP5WV7TEDmQf2vStiQb/f
vF5nniOHxh2miiiVSRlo5xw8S7PkLq08QsBmbz7GqHeO6ztd5AetIyLcDIJYPHFkzmSYcQj3v4ac
M9IqQV2lPtHfIpAXt6n21Ld/5oLdLlYeBfvm4iKcxwmdDtzv8JMRrj5fw0iPugYCoSCdwDIaR7Wm
2DSZq1eB3O/VJJDAcaxLfk1/wA9wK/RIaLvrnyD6Am4XhWOvSdTBTGtW/g5mv2LvNGr1r1Fpbpjc
5Oqsl2jeY5ig1t1TPFlN46EymSfbyabRRcXjKwcDk4pOUQchVEQdeGMQoQh+mLCUDpMDC0RPNntT
GHtucnszRti1iijFPH//xXb9QuQfj1BKVqKuBWKJUE2hJjtSUy9O/vk99TmNiFrO2UUkNTgrL6E9
sYfeT+1JUEF3C2n6Lss/rm+H9bn7gph/XxgVompFr8YYiRxlO1M1IA2xaSpPyag/hMxTpffreBdO
wTwkPN4QUUBc4SIJpg1MzeO8xJDAxyxpm5qcKgapCk/LRv861GW6hsPitnoHYbmq7oFlTbl8PzbF
ncNMFL84oHpD56imSk+qzkAhalI4CRBhuSdVpwWlER7aJI1OjZ2mL4Jvmg/4xc5ZjJ87GU5X9J3D
8E0kjV61vP6eysUxSeIP0r+mpeHGhPi9RLZGHIHYAhy4hH6oJhV1Dlw4mtzUcPY2z402sh3srDo7
do5xUGrdJcOr1e6uj3cdB4F3SNvoUEvl7N0E6kOGljwYAurZ4Cqm8T5vbsAgt7mOs+aeYF99AXFr
rRvdwLQW89rZH3LYbs2xmdycWC80zHZa8g1trzvo3bja2Php/Var3X1rOG8FZljJ4mM0yj5z0v31
r1o9XIuP4hY7ryoyINeJw2W4qnULNkdW29vUegVF/zYeRsGbbtUqLeC4RZUkqZUqFZPdjsE0Nf7Q
+XnkCEDWVxSrCdlbvBMuiCbkIauGqIHpQ9mcVWxInrmGscliRXCHrE/eF9D8+8Iy5ZFJujFCS2qc
/UKj8r3FHlp07GR+O35opBcslWhY3B1S9WCsVJCF82pNgwakK6P+VVKqoyMLrNL8hy4NwN9h8VdH
ns6tuWlVo+bwW406w0T2U9A1N8ZbGfqWHd8M/fb6LrzsEsJhR/QYOU24Hjq6cc9nMiYazVtpzuml
A9RnUGVbh5sMlRWJnh9jDcFds9jYxq+2/WNkv1XUGUN8HXEAxzchV379Y9b26PJbuFWdwLsYZynu
m7qPMreCBqzfl1ro6yyMd9eh1pZ0CcUtaWHkiR3hze7FPd0nneJSBqnmKYXukepdhxKMig/pjW0x
qIMKKEOR7vKy2YyaujNFLQurF9piRDx1BHZNklsEMAQ8qi3T36Q89lSjCSSquQnUBGJlQoOguR2s
yhu7KLDY5Nc6urx7O7g+4rXTCauOKhMEj1SHbwq05b6VSgPbuKY9dFsq12wshGUNKID8BO/rU59N
ojtrzXVw4DaALUmDo8enlXp4KVVow5pqo/biVCCgr/MIAkFOVvpInY8+pYrgsK6v6xckF48hBYko
SQBp2aUFAfjJDirWD27YGYIH0GXNznxIkR4Hd9JcfMDflKnSS8zSMKFpY94x+stJ2oMqt1s5jIMo
/mOhR0XS0RSptvtc7gTWb74deaOExC7EpUHsAt0YzkJAQVDTQDlcIz4XbVhkPMbdJKgsW53KBQR3
8NVoiOR8goFtzblSV9lBARRqZSJCiLVQkLMcCnfqtQyrlMyGPEputfClD0ERYj7Uqh+XBxMxtUR+
l6goGLRqambJkc+mfTxDzi1sViLNCEbf2jNbvHVSsgGpBzSq5trgUJDxF0FxW7I1zHGkOqCg0RAM
8CGisXerzjlBRFuQml4945oF1kITRYGo2D0fVZwMTkcNTCUUzuGtNtkG4rAufKoq/WnYomzq+sC+
0ObfF/d9ReNaT2bHgih3JjQqC3S3hRCZMAR+xaoZWYyK2+vgL4OI04hRjTTdDmHvsuKPI9eHIXzr
JJH0g2hQ3K7Pw7xUkxyDkpqAJc5djMIX0p9q0bZf8yrQwvB3qbhdr2asiVXWwv0dmeOXlMQuSZuH
xurfqdof27FHymLUp5vEjCDxcv0uWAXXZZQSQd4CAkYceKeqsNcpwA20s0qFPwwfUr13UmSI66ek
+EOjzXXA1Vn9AjS5aH9Btb4YSgDmyrYvf7SN78RvqSzS77sshp1t8gKHO9bUcEoi19BdaHwcARqw
HfFb00O4zzW2P6S70a9PU5D69Em6FTHortrLBTZ3zjuni0Yrn7HRtmEk0cZSnX2qiS7VdedwgcO/
0Azon2UtcOIfemAe1EC3A+OxCMZN9lgWbojLbivfCBspREvIvddoj8ccCl8A+5oHSehLOxLod/2r
/jvdZjsIbo6tV/2BlI8hMGqr8zpX+kJXEJIevBcBdiSWEwJgW71zlMYlEPWyKoHfsJYcQBXDFwq3
epLaMA3k+LiFqq1Rnww6eqDD7Cco5kAdF5T6dNyWeJvhQnK65/9wOhbY3IpmqdWxQgI2bfSbMQGI
XN4WEttWzNxdh1q1pQsobhXTJJOjggIqk/qtlE5baOC5ZQolHTNxYS5ersOJ1m7+fXFFDAUp2iQD
nOJ8K5SHHOkHYVHP6sZcDGn+fYFhJAgaIUiK2asYroaHtNlR62BPApu5OhToyVpzSylIIrhbqG60
JrRjGbcQiMclvyo+Ql1QbrnuCoHJHnyc4I1By+X5UMqmK1JbhVdnNG+K3R76vqj8fvo2SfUdmtLA
G1K8Z8pznOVP19dp1XFYAHO3Hqsz/M3ZcWAI8Dmll08wJA1xe0gno5QpiEzjP2QroBL6d6jcFQQV
CDaa9uyqQAnIHVRrE9nfoPbwoJSSl+qyYGrnfX3hL3/B8RdQmMlh2M2+StRIYLyjPzroZgh2iAiD
u3yyCsXU6Rz/0LFqeBkQVx5lUchodbcvBsLZqTFpDL2tAdK2hY9aUsMj0ByaLAXuVy5yhtaydg4i
9aYFcRBsfd6hLOtSGdUR01ZGu3zasvw+It9IfavT50ZDAHJ8Uw0IOd8X4b4Ov13fk+sPrAU4d7D7
vskzNABhPpMA3Fq6ekfNNyPaQW07QUKtvFUM1+4Et82qa+SAfB/iWCo8S85iTWVh1TkDaAbJwyFU
tjYKLXpVDQromtS16RZW5MmptPkvg13gcoMd6tAezNnvnNjtNDKkaU3qEnsMhvzVguKZMr5mYYsm
vFcjFkW41md6Ac7ZnbaGhC7EJuG6oLla0u/y7GgZH2MU+cw6tNa2JD6tdkQUHlndywtYzupIdKJO
2AFWUoM6sh/K1nQNUm4U6/X67K7a7gUQZ2xQjt1XTQig0Ar3Ix6TENDZ6OhwuQ4jGM+neV/cRBFE
q4YCBfleOIBbrOyHt1CbXAnZfaVtBQEs0Zp9/r4AC2Mdef0SYJH6R4E0keYRuidI55eS4439Rm43
Q+12OCPXB6msj9IAOyCyzDLknc4vqTxNaWNR+PJN1bu0I148UF+PpK2tpa5W5TsVrSy0q/a6HAU6
JlqarKcE1EaJ8zpqv4tUKMU8I14Yd9AV/t8XcTaxqFIJJJwd3lLFQ2gFfXeCkHtWhgdjBEsiePWR
KzGbwKECZ+qTNeYaMOe41UmhozYHUzGV3yqqbRtTBb2peUK3kYe4cVBI1FWihyYdD509IGMn740w
3Wvyk5aEB8cgz6X5s7e/ZbXqya2KbRIeOvQiuL0agvFA+V0nVUApqqNyRXY7FDOBnQBeaWk9Xl/U
VbdwMYOcW6iaTmyMBgaSdPdgTqfRR6kq6Gzx6TDur0OtG9ivxeIMbEWKziHz27NUb6DfWpMBWoAP
SnPS8aaQLKRdnq8Drh/+L8B5Py8OCq3kxNR77I5CJy4O/a6WFc8chuA6zP9zIL9weCOa6bnWdfO5
gKaPFZS2R/PUpbLXV/s49tK29bvJ7RVhtmDeZee70Jj7mqEih7pvxHa5GS2cGpFkGQ5wwW5rwrZE
P5jY8Xi+tNHPGGGtIfI6sDGkPprv0dQiMK4rD1Lgoy4V1LEKuuz4BBP0VbUaSWk44GXjOiC7Gzex
fKODloSUNnRyRs/K7yvZqxIIB9aPBtp4EhDGjSKi4ctNfP4d3HUCgqCqDUt8B7q0ig2CKz04L0IZ
omDVieQRKrYhDbe5vuqXmwuY6JBCrA5aNlC7Pt9c/aSigc/Q4I45x0Tf0fI5FrWczZ99sbzgnoZw
Gl7YF6y83VQjDTqaCLOZqGTs6FY28qC19QJ97KrvkNs6HEUS3mvDUtCBNau6IHzP1xJJ0NqTex3D
GsajWWVuOm7o8Pv61F26y7DXCwzuXA6mQ1VKdTyoQsiDYdsI669Eo+BOJDo9EjLMi5OGXocY/Xgs
k/frg5g/kl+c5SC4PdciMuBI6D/0rOwkQfUzIYFJb5v6n2PI53PFOTA91kOZj5k3lHfa8Cvv30j6
YGuClMb6isxcPyoojC6axtLR7OmYYEVatXcbuokbwZKvz9ZfAL5VjLDRHuUYAMX4VFVzXj0kT2pH
BC7K5RWD2QKJMaTT0bNo8DVb1GKm7syzhSY4LXfRGQvDOxXE+GVGLXriDSn+NelF8zyRKDTQnB8T
wStideeh0hDKrBCfNmRub1cQAUz7gjZeYux1KIej49tFjvr63lNX12uBwu3vKTIhrjgBpdrkx3JL
9vS7QV1IxKf7IHk1vMwzjzfTL+0JmoDvtovMg1fdouT++mesJDkx3VDa1RBJxiXEU/9rpTahHgeN
hTq6Bg6DD8nLb+2m2BE3vYXIVhY4z1IhAF0f+hemem53IS+ph6UTNvOdZ3bPkLa8Pqj1Bfz6+5xd
rxopUiLwTHqhdlsVO9N5ERIniSDmIS78kpQ50Pu0AWHaR8nYUzt29X+WApwVUdFNC25q9NqrPOtx
Z7NJNiNgpGUFDfsfeMMOEF+q7c316Vo72GjZBbGpiRTzBeOaHLcDjlKM6trOTLb2FHdPCUFLBJqF
W/XnEId5LtgAa5c94sGoypQV/MvX81pOO+gNCChQqdNXrtyE1KMGy3Zqqd5HHV7u5X+w9M7nXCJn
o6Bo/Xy5pBLtOSWrG09iSOyGpwR8Hiij1oqX61O5NrAlDrfzWInaeLsATgYtHLs+oaVkGqB3lgeN
JHDF11YNkkmovscUgvuBu1WySO/lXIc5VmnoteU+hb4nQFORiNXqTgelC6jYIb2n8x2zg4Um5Hqy
ENYMv9td59oEvZ7mw7/PGxLhf0G49TEhxlU2M4iODcjuwaiYdGh7Tty2FbVjrBqfBRS3RDklSjKB
VBedgLemk0DPLxWYn9UbbIHA2Qb0CpiF1AGh199TthtAij0eleKlNnd69J73glT/mouJw4vmIrSr
Ii3FDQiks1UeGQ6ef/lzhgZVSdXcKvwVFh+69Z1lgm23On0LNH5wBPzYCFIg9z7uyuSnJOqfXJ08
sF2oNjrAZIuPosdaTHvawTQY3VtDbzX5GBcIADjfLP0d0jflP/OffhrZr8t+3v4LQ5518pja8zUc
dXpQIhJbFxGaSkTPm4tpAz/LLLAzq4+ALIZvAJNJZWlthus7wmVkPcihKER+EUYBU4UBdx8vSAWd
jvwu6JQS1MM5fOWbwcfjdeecNNfeRj7ZlG6zYTdx0NykDzMf8eA13vR632/RUQWxQrwP7usTlEJv
kBI8Hqdt5qEb16X+SyI4FxeWhPtEbuuENmukPgPPkC4d4/4mNgON7K7bkYtpBgQcGUiyo3RpLng+
X82OghIInZAhJIlv5eRRF5XzX9j3+e+D4sqEZ2rCx+bOmgS+Apb2eeg12h+leuqbQ4/avt4PmWAg
F9adA+LmijpEkREjDD01R9iBHJj1HYF0uRIsiXphPIDzqWQMxi6wAPOJsQQlQomWtxiQb74OLqJe
t3GgHb8XvgXNXLptbtmhg0sautHReEgekRT3od+7lZ7zwPhX0wJ+Rhlt97gIdGxivnBSSzM5rbI+
9BT1T8P8FjWE13fHyqSeAcyTsTjraRMp5sgAYFiniWwQzCsKKMcL5nRlj4AdAXsPfX+47fn6jJhA
MttoZpTyLiE1Ahe7pptpqPxBlNdfOVFLKD4xpgxOrikDoIbpXs+3bY1IpeB2WRsN3AwQnsAHnXtX
z+csyUO9bxsNi6J/IGphZzdgrHOlzlNEBaQrZxcVNV9I8+otVidTQWVlmEDKDbdDtWqESsrr639Z
J4AdtoSYB7uAcDK0suaFjvlCfQeqw101gLx9UNPtiOIx2M3plwBxNghnIQYOkdty1BlqJRmAWEkb
9io5ru6VXnZDb0sIJesfhu2JSP8uX3QcJGcDG2nCFaEDsj1ANK5IAfjb8RDAfmepZ4yukvqSP26v
D3RlJ9ogAtPB2AWziAz4+cyi87RDaMAIPfC5SvGLbgZRJXiWf753uLkExqx6hq2I9iMOQ5PMqcsG
E+EgvzxS13Ltg3VKHweXef0m+mP61IW4pxvfZsc/WtC7x8STXfuYuj+Q6vh5fbyXxUrgE1h+DLdb
7SqtjSa3Qm/0Is9wHdRUj27jT7e6F/5sAtQkugNS8T7xVNfMXSK471dM2Rk8t5NNWyV2QzAXifbb
1l2KNHwJ2l40uF0f5+fCXZt0bgNHca6W9QSgMdDc1K2P1UYNkufcSx+bnbKbti+dp28SF9xgfnN0
ts6h3WWeIyg4WB0uhM3QHIlrF7LY59vLtnsntwon9CTJjzQvor5pn6Z/fhpgTdH5hRrrOSqIOrpz
lJaBEcycUFNqoLVZembCdqQVY3oGwN3qFYUkMGsA0HxAGbVz3GTPbmhg78Of01E+GVuKaGcQOHuh
hMLa+VwO7eLssFItOyDXQQ5Vx3f9T7udTrUbKp5xJ30vb2uGe11UVbdi0s/Gyx2SToWGTqoAtYg3
dXrfFH+u787LbaFAEQrCtJ962BfuHgt7R6srmnhTpDY7hzRHW5/qfZM3oEAawtS/DnfJJQJNcRg5
CD3iooCd42ZRHjszkqYQhKO3mg+9uKAPnADnHszOrraN/tBn666zvdG1QOTZeq2o8HnFBJ5/ADeh
zDFTjVj4ACRrN9JuYq5ya/9pbt9/ofcS0Tt6M9zof1BV6KKfNbuJn3UVcUP5cGwmryQuQjwC+7C6
AosZ4ewQXOVhciKWeBDeMWuQNFcbBkeHSv/sVKEFYda2g9VFAQ2vblgnU0valsQeG05KiD6IctMX
961ab4r+x/VVvniBYpEh2wg9UDwkUIzNWYG4NCI91AFl563zEGfy8NAn9c00xtUu72p0aY79T60e
h5uYDR/XsS8PjKLNHjnyUaApvGAE7qk2SJWN6TRQAUusLKgVweguHX4g4O2A1+LMY8frfdCoNJPM
RCMHehIDS8LNZTU3ccHeGmv0ugkt/hkT7JHVQSHuhlDVrETAV+VEWsvCokkSj5X3kV24jSVwPlbP
JVbtLwJ3LJJkKuK2A0KoeX2ASgbMXuP3PyYXkl1pULnjJnJf42ckqaj3S3bRwX993db2DGqOcHfo
4JPR+ZSbbg/SLJSaeB3kKv3ZC9FP9L5HMe91nBXnDsu3AOJGWupRApVpABlPya0Fw+eW4Mq7YfvU
e1M/1I3tuERw9C5TxJjaJSZ3xuM0m5lYgZm6xbN8kD0dGYLI/W2fmFe5vZv+FBFjr00nXoBzyNHB
lcjvmM5S08hSMoyyNFw9CrLQH5x7OgZy5OdN7xJHYNkvr0dQmSAqo8K1cKCXN0dXFg+DLo0qxy4L
nLnsfprQvPLQihRpVjxGYKD8FDEazYAQMXd5WE0pFZ1c45b9Ppyi3C233QbBmW5Ht5bj1f4UBL0/
p3lSX2Sl17GRzTKxktigfPjJNqtBYXaTePEuat3hKds4XoijMqfbPckrfec3eF6nO7oZJre+EdY7
rc7vFz6fO5y1ZDQdfLJe65EHa29WeAfZ/uTl2z7YT14f+or3JDgq87Y891wx3wtMbk3Z0EVtqGO+
w9yN9mhtOVjvUu7+jL3yY8Dg/TAYAvJW3IkUX1eemeDhgas6k84hgmlyB6ZQ87awRxp7OXuziCez
fdntBrqdu3hy6b5rYx/FFpkpg2pDYCAu7+NzaM5dLxqwkjIN0Ko1QJU+6KHRM3SPaE8WzO58C57P
7jkQ/8pkqkIgJhmDUU37VW2m9/Sg77W7Co+hQN9AQ17U275i5M8Q+T2E+l8YPxmI8ujp3/Pd4Een
8Y4+drvETe8GD56slz3IG/aiwAE7FIKZ/Qw/XRkxnwjJIoXIzAR+uJdOzhN9Tfbla+THt/bzSINp
h+RL5pXP6nESJWkvT8/5yNVz66QkTT80Shh7k524ZvwWZsWmkQTju7S55yDzgi9MYEVYH9U9hjcp
Ksjua7dWi8caRPB5I79SpXFTVAzWvYjk+rIiEW7B4rBYs/ewwB0wrrllGsu67W7laOe4pcd+QxMM
FUDqqfeHg3pjbxxfe76+g1cndQ7TgRMSvfX8Y6/o61iedEwqScAKE22r/JUYgjldPY0qLjH8Ay5f
3uyqJTIZyHXD4jhmt+sN53c8KadGGosdfInNfxjQFxh/PjpHixE/A1io/TbkYIIfR4XijfLasV+A
cEbVCsHZiRhdjBj+LdH9Doz2VhdkqbaB+nytBFPxISQxEcyixW3/MJqcUSHAdBjY7KskujO6UXdj
B0IWuaZ2AtO2ujEWQ+QOQgp15sHKI2xI7SEEtVUHtXNBU6QIgtvzIQSNJ4syLJX9E9EbbcpcS1Tf
un6wwKoJSUpknC7KwIwJTSq9gXEYzh06LafyLtfdBre/tiPJ3mDPFvhPqexqdFMaJ5R/RCZ43ARx
qsvCyvl4L75iXtzF8XYyrRitHl8xgEpac1V0uKlVYMU/QlBTtgZyG74ZBk4ncrdWN80C1zrHDSvb
VIoauGP0pJqeGu+mgvkmE1iRy64fjA8wKL9VUdGAR9U5Tj21kZER4Eg6WuR1jEMxUW1Pcl8l6HVA
dZ9Xyoov1dohFEVE5zHwN9IcslJRKmXD2eDu4JIRY1RUYMelfdAtCewWjdcP2nczt/ZUdAGvLuUX
3IWe+IASinxUUQ2b4AFu/S4Gxacoyq0fC8ijVFnlh/kmzfo9vLnrlm1tLZfAnNExmVyPKgVwBvq5
UjP3lFUI4JPHjgpFJ2ZjcjGnClxkUGdC4Ir33dDLPrQZA5Zdg5Wj0/CEbCc3MxJ/NDvXKIZg/v9V
rR1jEFBjZ/iTLajkW5/oxTdwTlzZ9k2W9PgGCWLQz5Ul9TepmSHyOeWdl8kFSDzQfrGlgz0eCqZW
p3Sotg2CpIKo66ojqyug3XOQNYHoF7e5lTBJkazDh6AOySON37W7yPqQmk1sbKju5ubgoyOwq2J3
EJmv2QRerANykga4sOdWf27NSy1iYHUD4UZIx6MmlUGciB62q9tqrgBGjBIVuvwrUx0d1PmZJaaZ
fbfjbaz9cqQgEelKrdl6HVMIilmkRQy+yDiCDKmUF9XsZxiH1sx3YYsWASFh5Np8oYQbRshC5S9K
us/tkJUUTLEjuFFqBxM7EEi9zxpMRlPIHjRa1BeiaZuoSYlH7P7nUOTvdW09lDpxPCXVXkija4J8
zappBLU4yEOQy0XWhjPBHVRkFbWCAmRcpwEByy2zoIczlZ7UN35M2IPephAQTQMqKuxd9dURRQMj
PrYu8LmNq8Zp32lSAujivjKHLaugUIz+1bR5nJTGV2j420Z1I4oxOvC8d8W3JsIt1FfqvjZiOGrI
2Tjfrhuxy8CbitgXrLWOTmW4gtwCjVZdls2IDc2G6BB3D6k2bhNDcwkZjnnWQTCo9K4jru3vJSLn
N6FVIxnHCYhFNJWuBnetlpNvDMkNQ8oFJnptly+xOKdJkRrQ/PTAiuFNOz1zreK16HfXB7R23y1B
5jOw8CUqQwprxQHICBMcQfSL0a3kHAge8l1wHWrtNbSE4jZQnjRtCLqU2KvB81OjChYN1uw7RJ18
Fe+8kbZuISJVXocES73saLBGvJBT1Bcs7kyMTiYlkFDuG0N1w5Hd1nSOxERvfnqKpUlQnH7ZBgUH
xpr7Q1XoC4ConBspJJVMSU1gn/Qte9ORu8Az9ja/A8ORdyMFo0f2zu3g64inpneFP7nk+b309P1w
YM/kvfylC9Z4zY6hVR3uFNjOUAfGbSQprYwxVGCUES9yUfR2ZFTos61u1lllASk+de7+ON9HeZZO
hpHUMMkP+qOyyQ806Bx/8NQNMnAbUEz2ricqflrbu/Oiggdhzh19Nusu9m5eIHaQ1w18GNMai/t0
7PrUj2E1DZ8lRY+UZmM81nVuVe71nbw2WPCQofkEpTUzuez5YCu07PWNDAGpdDzF2qbJQvjc/8HS
2BruUKhIgHWcr1SWm6HPmNHH6Gv+IU1HGr4w58UU1SmvjgSiI1iyT6EzzoJO1jAmuE5xQGz21Lbd
a1SFrt1PwfUJW/V65lJKY6bOREkUh9M4hFB5GOHnOndGGJjxTZ9B1n5btfeyEeRKoOGhZN4qIiaJ
1fEtcDl7HQ7oIOzDabahiM/G0V4rH3Nhs/LaPbQcHXfAIsommvaYxdACdXSlWb9n0J3D9MxTi8za
sKJV/DLLvl+f1nVcAy8lG1ZG4c2b0WelVjcY3YQyFAad2s4y/XGSTgTcpJkibUzzz3XENVMCC/J/
iLxSJGlS1mmZDFOSgw4zOjqtJjhbqy7OEoLbKnjh6aVJAWHbBMwEOFlBSO9p/1aYHuq+VLAAElES
eO2ecODgfSab0B8z/76wJBDgMeopMrBNujywjW99lntD3Pta1xxZNRwaPb2V+3/u/MQ1sUDlJ1PH
/R53HVDt4TQVp6i9V8PXSrqv9V1VeqUu2C1rZ2EJx02sozltLEHuFWLUT3lyE2rIaP8zqzs3JO68
5UOVm1QFhh7XaJx3DT10VWQOq9Ef/4e0K1uSFNeSX4QZCCHgFYg1I5fIPfMFq6yFVYhdwNePkzNz
O4LAAqu+1o9lnSckpKOz+HGvV8O/qc+dLmly8QAzTvpChTkz/JFiGDjrVuXiNPX4RyZp0yiphSYT
FObADjUxAvR0XVQIJEBKmqbRWiNt8AGuBPYzGhJ7bQste+qEldyZIJcf3L4MlHvALgHvkcBdH8Ii
TW9qw5K9e/0qznzOkbyUqHSUT0Nj5PzMWpkd5TVSeFShMOa+r8wO5A9Lk2NztxHwZ8DfmInwAXMY
51bKdCgxxYtCoZSFcVAsTJME3LhJO4m8tbQ3fUukhxjuFq2hHmRAYvgXyxz5EhG/YaAWoPzJDzBN
aBmmyJd968miDwIkuEvo0m/ZvukXPrUxuRl6mw+ZjZq5W2OUJUmGFa2FIwfVM31Ii0TKgQD8ErbM
gRqvm+i2m/AW7KKak8Tdts8AztCJU6uf5t+zr1EgJk5WP7lPlpkUPjgiE7cMVrb+KhvcoX2w1OGa
8eo43BBzB3eihZLEeNRO3B9rIaSiEWSVpPyTlM9h+XL9qM79fUCQMecIzUSo1E/2lwnk8MzE3x+w
T70EGn5J32b2nOraKNiKn29chGTBUPi1AQII8Dbd2PW2g/aQcFPzg4YqqNs3nURVZwHGOwMcGEta
/9gcn+eTbStDg2mtneExfIJoaL8xHFAEfIiNfTeg5/xaHWxviRFp7tIDRQdha8yujUjoc5Mp03lN
xZiuKQfIsipI2rKlPuTMY4jhuH9sjDnw6bI01VfrelxW4YFlAWQWA7/1R+U0JyEOGIyvH47Z2wcd
McZwNkxg1CeODFOFplZ1SE8aoFDVly5yWgdtENdy0Hg8WPcqOvjKTb1ON0u0+7O7CRpWFQW5MUOc
xPFV1Qes0ZGnRdqehvu8+7SihVzw+9dPfQsgQf+xMTkkIktok0FgBb0404m2wYp8+IdmbW9Chz0G
nrZQIZpfEhvr53gcLpQEeAEa4nDAkiwNr8JPyW/7esGEPlcKYmM+DYV1ZA640+cnpI67sk8iBVSk
SlS8AExofBlq0r5S6Bdtm9wnn2mV2Ts/ipU7M4vrfcw1voqhfLP1hRqCTqOsP2jnqz+KWPhbVQuG
dawYAaoPTOgb0Qb+ugtIs1cBT6bOYGYDlFpq6rKgS3E8OqrmjlJYpcf7uLmtI1BQ9xXYAKKqIbdV
byr3ZeF3taNiHHhTaEXwg8Raegvp4/zo51V3oHFUP6RK2aAqFeY2kAzc7tagnwy8QCVfGNhsAJGh
lU8cgmf2GUr2EV6FNoLqdGlUEJiN4sHNAXWDak5oVpYziL56rVlCN9g4+YgnJdhpRqGtbB+5AIbu
LLoN807kaE0V5SHS9fGX+fGuBY+gR4omg5IZDWMvs4VcF8wo12ombb5pgqLZohshd8znIKFXh1B/
CdLB2ktWdRj17KBkuPJpCm4XylV6ILnqbwNpdxBcqNSqchps4lryVPeMclA+Oo1xZds2KaRrTaO1
1zFrow0fbPbO6xCYA1VVnmM8cZ+Db/lg+pR0pWih3riRSkHfGAHWRqHPHNB2hel17U0fCFL9oGM3
KW+0H01akt9UROqDNNN4JUotQk7pE2ioKZlI33jCZOEGEJn/lflGt491hb/GWtvuRKYNbil7fov/
vbkNLStz69TUb32l19CA1cOd1ZH4lkRG4ZViAAF4gbbQm10QdpRZYMdQKyr13Mmplcq1z4MALNN5
SHaCVPUxifVijYldG5Nput7vMTklP802hOSGUqKpZCki2EjMtQFKA52YBysNqrvUL2KI09hjmGN3
wVMA7NajyAYmvDgP810jiuIjoCxEk10r5Q/axkrppFo/GHsSpvV7nJjKOh7SfO83qv6cNbnu76hM
om2TkOGoSQzG8aQ3oJuqmEfDLPxdrVUGWvcUPfxV0RS+5rAM/RmXxknfbtKq6o5p3vat06Wgu5CG
wrfMV5qtD9ZEzTG7QnyBvjd81rEvoVOEpfIUaEaVeZnZAmce0+6JBLX2aed2DB04G9JScR5nGHVs
ix9GisqjQzI2Kl4lYfEmZGoffTsA11eW6/qmUSi/sWQHgEbTdutUVPKZFD0pnUApxZ+uld1KA+Lh
mbBRDye10FR2OBFdDv1NO3zSEz8+8MgAcW2A/PWZ9ERZC7/RoTMs1BSjvX4nX/UykDs/5aXtZJKx
G5kT/y7Qa1xgoRqQQRh6ugt53t5ImagfPaZ2HBC/U/x0w/K517fCvOMlCl8OZoe6XeFHClwHKyFH
HeVDuaelkjz08QBUr43Z+V1hgdY5M4Bt9I0hLFGlNLqDgtjrF2aS5EuOCesdt1IbgDY0C+4zlDGy
oAflfV6K8kdg+eEdvCHoY0vef5kckmED1RWkkFkXYowYbHTOAOLjm6iNkN3ZPfM3gB7ypw7ueq3G
FWkdGAp2ws6LNRC7yS3NRfyo+H24ZaFu4DokOS4SC+tVoGfdTdoP7VoMLPkAdbPi0D5sVrxPzK1U
zbZzWGC0Xln2JpoDGgG412zQlqa9ad23tJCrKM7oSrSJITc5Y6XtWtAtHhzw2Ve2I0UEvVsSViA2
LbIS8BUjNzHf01I9WzVmVOuuGZjJimlJ+mzFOkqpWdUpA1yYUfbuUNFhFOarkj8hy8D30IFS/rUQ
tr/q9TL/MKlfb9swhXAbTasPPVDqbQH9Voz0NPWqNMvc08dNDzNleKNao/6RNLEc00zEEcgX8xDU
dnUDtYBhp+EgvjRcASLtelwyU+pnxlgYA5P5iPCbBgeGWvl9hZeU26sCA58lZrQLz8qWYNhzL7ah
Q5gR5xJ8rlNyDkli5JYJIlfd3xPld9FCS2ah+7lkYozPTyI61eiLWHYw0VhPNuC0Temp/UJjc8nG
+O8nNkRStpimRmRqiT9FskqgH5c//psv8s9OXQSmYBbLJZaRw1UUxpslPn1I2pdL5d25dOX0i0y+
fKSRMGAQknSzZm/oL3H794UYnKx/1jEJCZUCj7NPsVUFXxUYPKiMV816vb5XS59jkrfHCdHbNMca
6mofN2+l/ZT4x+smLvMENN4YQfVYhZAtkq7zL96HNteKFgBU018nw3sILFsc7UD1KbQ10henzZYI
XsDCgL95Hk2PzT4dFlGzppi+ObcZDgq3wwAoZj23qsFRqQ9aYl/1HzrdLBLHDG04+dDIKfQO2saz
JR6ZQsOldaAQCX07hRPMwVOpoMceDRWAFeAceeV+FWHkTW3zbZzryeC1+jepJavDTSNTKHy0CFsP
VSmbAxo/5R1YQIPmJjcj+sAGpuyMoR/WpO7DG0a4+kl6Yd10kVXtGkDYI1fTuBo6dKAoH7AkQXxQ
BDb7w1XR4ZGw+q9I6Y2jqHz+FCpV8pYnVnND7aRbw+tGx9wK2E2eZST0OAjt9zRl7L0twmJDkvF9
69CN6NGAVbI7EVmtN6gpxLz6Um1/QNkrrtYk0MSuYUNWOaU0+YPMynq4GSmt/AdbUfX7uLOt1sXk
j11DazIUO9MI+9e8KcO1GbXw30KriRfLhG3CSMeIjG+JHHIVTR9LZ4B05X1KMvU9KQb/CM7OCB1x
0wB/RqvEnpn3stxDqvqbrz7MbrI8EXt8RgQ3up30v8FQAl64QSb8OWpIbjsod6nrrKqiP1VdpGSt
mEDCuJZpNvBgRdC8EyrrDzEEbei0oRV/aUGpr8qgQXtLZKl+oGGV7FiNmGjhTbgsuIN1bKwTQ3gY
DG/THniELDJUCgj0Ej64FCMP4FjbDDGEIusc5Er8d6wsTgteeiPYhHIvOu82AWRk4lhbXhRhUDep
qzy1OfqI75gIGoDOpc/PwV17A7WGJ+MuWRVe88C/wpXlcnxvZ6ksP/srkIkg+h3lg6eFB8MPTJpx
XHY9WbNAdxpkF9fdyQy4Dgs9MTFx77r0UUatYcL210bjkNve/eJuCQbEBzvz9GOxiw6lY+/UhWdl
aWkTd59nqYkBCNgdubEUcHXKvyb4QBvvdGUTh1/3WkP7b0+J+1VFdx1ZcMUzVQbwAmMIaSyvARg7
9cU1pjxFVoN03hBEQU5jmh9ZGMjSLSwE8o49VOmaI4aHF+IM5F916IOOEIoL/Bd4OmOc36i6ySPZ
Ft71rzq3uQzzyyjtgFHnYjYqDRDLB1SmrmxeFK1Ftr1QYFkyMLkeRmRhrkWBAYTzXkSdHF2j60u4
fErRhEUDFhUVXL//rYacRDaRHeHVSFQMBmUVoAqvkJ7EE7OwT7NGvudzRlt0WlKhZhrl0jJwy61j
W63TxjP0BROXAS3WcWKCnL+dNs/gEWOGeKP7TAzmxSDMBjeEqyBz+hc7dmJpUtFTBRTApYLFVP1W
K/cVxJSW+MjGSzkNBKDpCpAZ9GQN+KXzxURtT1p4YwxQJUifDaAkN+wpHPiK+trm+mqWTE32rRMq
0nMFg2F+Hm0hxJWlwdqovVq9DcPtf2dqsnGdZgZt4kNLEpLwXs0iD4WWVLxStfAyhS2c67nHDAzm
4LtiKHoAdHi+hUUgQM5qYwvlWDiLHDCj6HRrl7qDdFnGS4di9vidmBsv8sk1qrSE9pkCcz33naj1
evWP3zptuhD4zpSTR5E4aLhA1ItiMGzizqEFWYYyB+Fxs8I05tZ++g248E88mSV3kggzxepW3tjb
/F3a3pLeytwtRquKgiuAEhR9JyExa7rGSA3YDlFCkRLUHuA7HsTq+ilZsPI91XOyk30WqCzqERHE
YeZY4QOjj6xZX7cx97VOVnIh1DaUQ4FiEx6U3GAbqSflOtO02wGz1A4Qj/HTf2ducseinhZplcKc
rv9MzZ8ZIvzcB9Q7frtuZ2bwcoR1/+cLTUdUYkh7aIqNvYt+2M/qHWfOcGAeJtqCg7ky7yKQsd1Z
6+hrwezYpZy6KwthE8I44G8hJX9++Eu4kNJvNAyzIgLghmsbjw150voMkn4jxrsG0cVSc3zufluQ
3TU0gL/QLprcbzvUQhkIij0VkLDPB/1GNM1TI3O+gixkS0fulIXWwJyrtNHKwRJBvczUyTIRyUvd
lASvmKTNStEfjKTxHSvK1F1uFe/MMpfA5bMWUVHHqwkI6MVkOWtqWhUJnhrRp+iA61o0bBMZaZ8k
8ZUQIIrCTze8a/hCDv99UCZfFGxEGD3VVSj6IZk//6I6xMRbS0PEhcAxSR36+Rmv2cdPYw8SjW3l
sCNonj75UTzXd8MXG+eGXG3l/7h+rmZWf/YjJvttDkHYqTp+RAkfFz/E6lrTt5wfBERsrluaaXYi
ND9Z7ySGDVI10xmBKdNJP5Bqs87Jv/jLoX1V/lhb+lhDtH7hNM2EdjaaxeCRBD0B1KNHP3ji55Ks
y0Z+XHhTDdQ0je3m4c/rq/ou4l18xRMT068YRSpKjDAhUk+7R/+Jb6CU5Zj3z7Hp/FSd8A97fisd
KAiUK74pPAm6ptBp4CDYXXMTL+WXM14Xz5YO1jBMvAP4N4lqEhmbuZ7rUFDX9kTuUaDtrT/CWKqj
zCwb0ezYuwbhtIn/Ju+UgT5NH43RUx1HYm03QbvNWrscHDMzWOCZdmjdRioP76BH0Qi0WnhxJyVE
RqJBj/YpJ1xs/FJTIK5QNHRFmJ8+EYBDDhBJhKAfGCyKLQMiNfqspKx8JxaxEq1YFPUElZsIg/a2
EpduWhG2g0BMgR1G1yFbCHgv30msD+VbE5OCUG6eAnc6G5S1WRxyN21ajK9qWbQLc2ZBa7D7+06y
jWkwzCuZlo1e9nRsCFUjBW0SyJKEfV7dCIvlRxLXmETLdVSWrh/auWuBmjQ0aADF1y9yPbwuGTpo
PhQdQmMnmlvTLzbXLVxuHN4qoE4w246agzmdr1BSqVgYveKumiQYJxjU0GNl1Tl+ZP7+F5YIWDk0
G7jQC7aZIbdZoo5BYSwqT5IjtFVyUqyuG5khXDr3XZOXEGFZEHJ9SF0Ux3qItIUe2eledtOvU28c
mbc8kCG4qB25UnjZxvuxd63V/vqP+L5TF67mxIFO4t/IzI2SqnCg/SZuwJamfdk3vlfdRjuxs28t
p/iV/D4QJ7nPPevxuu25E3Pqu8fvfeJItcEKy6TE+iG96eDBcPSlMYLLWjCumqnjBVbR876Y/PX7
JPDLEt9RTzAnC4iP79KqUnayHu82hjRWhEi6MfpGbsoWUhDXF3h5YGHeAjMO0DgUqfrkHeSmlFGS
BwDBEvTdajMJ3q1ez93ML/+adRSDJij8AXOujoTq08DYSqKsTqAOBtGRV42+s7/v1eDvI3UgePQA
yZo6raxq6j6hWQboa+HIxCPZvd4s9Gounxl4K6TNIPUEMxcgN+fnARmKzaoWJL15fl/o0klo7LT9
huZLva1ZQybQySNR6ziFcW4oIKwws6TlLvVzp480FKKiu9AESQYt/vqMY03/mPoGiJ2ccT+nQh1q
mOpZ4XRVdg9J64+/P2UUk6EjBQYmQ6dMqAXleMtymJBt4HFff0j0AC3yJd6/mWIeloLhNgo0GwLp
qX5IE9loT6QAJAxy3QyPUXqjxK8B2RnUs6IY1+lm6ADivcvThyJ9vr7G7/N77qYwuQ82wBFTiilj
c/LJWG2YSehT7pKj7B3hdAdrt8Ik3wZFrx6kP/ZRgcNC1b9xXpTNUq3t0lPBOgAmJoOM5SWhiwrB
mzZKDMh7cfC2NZnLo/X1Bc65CouCmQYJEUNVduILjcYQPgCJcBX5qyH2AzkuBgMzsfK4Cszpjc8o
KM0m94uiOsU4UDZuYdwARQ4EwxpYjWN0OxzrFHpU6x9kWyyUjr4TjosPh/YxooJxxkefGB2gFl+D
24eDUgiQn/17tapjB2ipZvxU3LlvPQJkYr7V7/xt2YMgj7vATRtgb8Kw+sKPmSnCYAdOfgw5v/jJ
wMscoFKQYzaOZjsxZHbcAOWW+iFeI4xW381HyPkiMIzcu1/XPzAZ//a1jZi89o2VRVqSwXb7nvzp
92iMrQqHPjQfP61fw6bbQpBoKw/MdOKjuQEPv7bMFzp7yE6WPx7zE2fUANiRl+O3ECv7SX9vwb+h
3xobHDq3Wym3R3LMF1r8MwBYgLPx/oLgDHVqQPMmJjErK4MSrSmt3kBApl9Vtwhw7qtqlTx0C8Zm
ljdmJyizoRmLZthkh0HDI8oBU1BAuG8h/ecMwzZC0n/9O864AlQtQDgNL0iRCk2MWIYootzSRn5V
zW3AoEyXxohnikEYhAa7Kh5BSG/q09aa72dhlQmTu9VdtQnfKFiwDqRx1KeH5D1cBfEWidgSIebc
1TgzOr6ZJ2eDKCHPLA6j0q02wVZDkdAtt9VH/mbeYrzl3sDg/zq85TcavN8SZHk8BZO7AUwLxrNH
EidIok9OiWkPkKDlFsfoIeBHt/HO2mPovPsCqt/tjtlr5Bm76CN5i57iTf1x/YPOBANslCs2Rxo+
mB5rZCcL54DH6aEfZm6W3QIsFRW3pv1HkgXXM7NCxqiOUzN2nPCOnFshqU8Z2ligDdI2Gn+W1kaY
b5TtVOPRN1JHAWDz+rLm/A1mQ6C5gQBUU1GpOLfYgX1UVjksSjd7tu9HFiVD8xoAJZ0qBnXuyFyb
HIKN5RmrdIVqyVu2WWrPztzIs98wqc5oSVPLQOI3tPHBMF5D8yPJ/kWOe2ZjsrN9ogaNsGBjyO79
5h7YgDh6ur6XM3f+1MT3YO3JESk7iG4qA0zQoV9rIIPow8r7exOYAIVHGeXDoIZw/rVMSTNM6MOE
EmMuj5kAQyQLq5gL4EBO8I+NyRVvgRXLagU2CgiDr+IH/mId1B0JVtp+xH1rOdAOC6dwbudOTU4O
YRWBRsg2YBIDO84oXL8EWpoBfaPMebKoyRELkFEIZbRQHswnkOiPfHPGI/WYw9fSq0bA/r25z9wl
peI5h3lmeHLulNSM7C4sM9c6pg+thyK69WHckIfItXbmCkRla/tVe21vfXepKTsuaeItEcSh64vS
Mspk01iRGW1dRwUsMwEemuwZSiOYVDc6jwF61H1dP5hzjmvsWSF5Bnj/koobHjNtynocjrnv29bR
MHihwiszz/I3vc82i0oFc04D3xQ6eiB/hTbI5IVt4hBYU9HCIaM+rXZ7Hv+AWuP1Vc05/VMb47k9
vdF6qaDCBBuYSI3+tNWbGnhxuHThLtsrGD1HPIIRMXQyQZh+bgW04RaG2LrM9V/Uff7ExmNB1oWF
gft+4Qmd+UxnpiYLCiXxuxLIcRdTcAqLHR4+MSBeAf/W2E1puMWwkKzPRXZobiC2wwQexM2mjDER
b3tISvaAwtegdgwc5YfdeuDyBzXe0oGfi4jObE08lzIkMQlL2ALTGb/jt9avcM28Zk3W5N4NnfBW
/VIXOilz2dKZzYnr0gSw4xKtMATL4bO6EUhfQg8zOQiZw7va2YPh8fqZXFzlxJUpqjYSWQ6ZC4HC
4af6mgRu7fS73qk8e+U/aW66b3bmwsMzLmPiTM6WOXFjsiKCin5cpv00KDcYFJfM1WvuZP0iW+Z4
3q/Ymr6jgrcGqzvYwq2rVtBcB7mUS5+ym9h7MI/VU7CwthlPYiJn13FKEdxp076FRdsMEaeKt6EB
+BupQEyfi27pu11YMUYKZ8xpYeQIfAVTjgkVc2kDCkjo3daJo/VeroHjLdpcPxxLRiZno8g1u/Y7
GDEwZV77UEvMNtVSkW90EmffBysBYQCosFEzpahd4t9PvKIK0DoEdxPsE8Fh18H4lP+t3/22ABtA
ykIbafpF6ibPo5aAYLgrbC8Dbt1+1FLbVRcerZndQnYGGiYIs4y4pfHfTxbiizJHjQ8kvxXYV9Oi
AwvTW/DXJRvoRYIIDrUUfHUUhya7pVQiNEpMrqDhoR/1pvWMTNuQYMEPzS3l1Ao5X0qfSr+J/dGK
DvCoqm60qLnXzaVZ21kzOvYLfT6KevXEDbQdqtds6IAESI1D3em3ponBD978/TEG9gX5FviXKUTJ
J2ZAAkFYCUYWtwKeB8mmWegOAHLX78pFfIQPA0lNZFnoEWmoVp9vGRFFhn4aA/2yYaylHa3E0G9k
MOIp4sdOAR1wuJToXDy/E5OTxwJc5wXm7AHG4hEkxdVVlP8IwKKWYGqUpmtaboylMd8Lv40kAe3D
sdemQdh4GgSag2DQsEeX37IgP5egbCTzlZHkGzZYj63Pt9f39PI5/K7Jo7UwghoI+WayO7lSAgec
pRZ8dyvfZMY8n5Rej4wd45Gvvk12poCiFNTjrb5bBUbyLmW28ll9KLnIFh7Ki+Bt8lMmV8LwDb1L
a7yTme3kQbhS7d86QoBiiZjukp1vYmgSv9UWVwE+haHCzN00edWtDcGIZyWeGVD8SrYpWugh5w96
uMT8cRldfZseO53o54BQdnKgMPuWtIWN7f5WxsWXZb909ci1VdwZqyS+D/s7TlbXv/H8vv5jc/LG
DJTKrClgs4jEUKxI1Oupx2KO3lgadR+tncvH6xYvDvHZKkFqd35T26FsUjrGWH3XuMIvtlpj3mbR
E7cRRA79gl+4pPv5Noe5X1UFhdFFpyTFiyQaFfGAEWKIcHBV9WhQkOqbzxb7iiVkFXsnou/Cv2+y
hfszv7f/MW1MqkwYQjMSgEYQLRfdWpL1KDPP0aeJkufrWzp/cuBdIfGKm3qBCzZLzLuVBJa4gGzz
GkkACW4xU+Fo+j7F3MPgDu3C4uYvyonNyckxhyHNNAGbLAmdxFynKsXc6MGK14pxw4rNALltxYuW
FC4uKxrjBz2xO3lOotZSmlSD3Yy3bmnvyvrOYFsFFGbywFExVVBPTNcAsmGg2kd2fH2rZ78pmlJQ
hdYB5tAnUYZWxX1ic5AppaJ8aWR8jKQEwf1rqizx11y8zuM6TyyNv+TE+dZdm6odSkS4I6mXhyHG
N6N1rmT/wgGMCAtkqiihAxV4bkZobaeA7R0LUlCxN+M4cKwAPiej9DPRmgXC4PFQnEWbZ5cfKl/n
1kLMSfN2vPwG/RUrUCZxFMS1Yefq6m2cLn2s2S3U/t+54W6cW/O1oo8JCFWgeiL2kai2OQBApv37
74/ECJWCSO/YH5hSsFlFyTVFVZDhkMztfN2xawilKcXRp0tKC3MLOjU1uXM6ZqgCTKhmAPXy0kv0
2nBSK2ZeDl6R64u6TEzxpU5NTb6UaWRh23KYEtlNRT6J/cDyu6Y4QHgWU2n68Klqr5q/Je2bSB61
7s6OF37B3Dtx8gOm0OKsK1hVW/gBjfjF+V61DhqNXYs88GipYjl3Kk9NTZ+kwqeVHQTChRLynyR8
TVByEKz1coxQWXm4bqFbfH17Zz8k4FlQoAdDLQCF5ydTiZmSVK2PD5kZO7tqXkAN4BWtv7puZs5b
2SdmJlGTboVppFGY6WV0Uwu6HmAi6oxtyclCI25mD9F4AB8b6DhAjjQFoyhR+n+fy7RltULrw/Yk
BD/BFmQ+xLWiekaJ4XOzrcqFeGLu8TMAU9TBCYXyHlDG53vJmRkz3negSas3tfozKT5NY03abY4c
E3jFodmk3fH6vl4kzVAZPzU5uYch0vKsYlK4rCrdYbCfuK4sLGvm+J+ZmNy/kOm9NFqYUIrwUICC
QwmKdVtGt0aSvrVhv4QJG0/cxDOf2pu2xAhLq9yqsYtmIX+V4b2Zqk4aBvcQ3N3nevOkBJBpaIVT
0/fKWnLUc/uJMgTALFBQBlphvC4nb12WNyzkPBSYGYuUR73hpssxNbtw6cYtmy6RAhI+Mk4ji5pS
6w2F7guuQ6yVF6+s8dTo0EMOx/+07N5JU+5o5cJAGJlbF6ZaUApGAoy69mRdhWjR5CtU4UYQxtLb
wAH8Exwopts3AN5LY2uTYRURqB0Yyk5vQJhhBiujjjb1gNZrIO8iqA/7TK4GZj6rAg1aK92kdrKO
bfCYZmD/IkuJ9IzLgC6ajYcMxD3sQseo7yRqJ7kmXEy9ermPKBnQjfgXrxeu0Jy/gFTSt1ySiRb+
5NaiDq+AEJd+31qDANAJLh6QdyQgXKq3Jnzx9Ru7ZG5yY4VWDqo5jOaCF2Gj8WXfxe196L9ksgVv
9EKUOOuTMO8DDlqgX8A1P/nwPC+irlKZcAPppYD5YtQiTjSvIq+R5VTGbhC3Yokgb+7LoR+Ajv74
rKABcX6JQFJkdGEKj9GWXg3gdpb+zvpnudirmfVMJ3Ymj0rAbdCqa7hGhrVt7T1jjgF6RdDlpPkS
Onwu2B9fR6qO5E4I5Cb72AddWQLDBK+kPXT0QQGLr44aFeiCatD122tT80S+LjFoGesbq/19/dDM
7ug4u4UNRa1v6jBAkQJGIwqfGGpeVj+Z1YMPKdpswdPPHU3zHytT7s0k9ht0M2HFoPBMDXzEetC2
xPhEQbaUC6nijA9Eyq0CVQcaSYJm4vkhicw+Q6EWG2pbL0qWbFj+2tvKU6lmjiIg92IQJzXCv21U
oRl2YnSaCIM/XwMpPIy2whPti+HfxEjXQsMh6gFCKaAU8q5/uPFYTDw92PcwbkTGZhv0Xs9Xib6A
HZASfpdrx7wm0CTZ9ZjQv25k5nScGZncA4Mz7tcQMXCH7qFGDoyadtHjJVnCBi0tZlKRihRLgzru
aMf6ArMFJlkxx7SEBZq51Ay4ESCpIGc09jTOdywrejtNTLh91Glp+mqDe3ZY9QAAxfnSx5ndN6Bi
4KRQqrjokNok8hOhwlTu3w/t70I+mcGTUf99PIoF/WNlfJpPQooBoBMjVWBFMVGyA9TRWjEfFFYf
gV64kKW5fhbmHD4QshDToAyhKFBi5+ZKCMJVZDRn8vsy+JI6ENPklRlHiCJociWbjbJ0LuY+mYY9
xMwMJtxQjzg3aQiAL9PxSUsxAhwFGK03VyK4K60DmPcW1jfnNkAjj6uEmoSGSahzW1YVCkhSw5bg
oSOSna29hOLd6jpIUPwcwHiRLYWEc6cEx2MU7xgnMqZzQT2ETINYwiJYThyl9qHAExy0wfdI+tfj
wHBPJ6ammSaq34lRJKMpRbpJl2wV8qYbA3j0rIeFYzK/KgSCEM4AuH46fFkFxM+7wBBuD2AOOOcC
gbkcTXmXpMqfKojeGKtepMGNNML0kA6DeWA94fUGLalwB4VJRKmEDkJ7AKON1qyiISxAVKnzdiE6
mzvP+N7o1ulwo4BkTM4zMWvCfbTT3BZBqVyn5IfPN1bypctyHff7Mm5dhpb1wvZcgCdAGgGsNbio
0cIBm/Lkufdz/BSZgMAkFx+E3hI79Qx2zMmRkM4Lu31FV1250GybeX7PbI6f7MRRUHMoW2pVuauk
oEVLBxA5/hirK9B7dWpQcNRpu1AEm+urnJmcxL5dL4POpKPJcqWKtaCgPIRADejhzG0OLb4o39nB
LTLoulhn+TG3X6/v8/ySofqDlizO4NRZ4SnMMeDc5CiG3+bCq+pHCyzD+rAClgREcktfdXREk9cY
y/2Puenzn0RFkvsavmqsYq6fbIV917e7BmRwHKPxHUeZ9jVXt6jTcfarK+mS/flT9Y/9ifMSgDNx
K8Byg2EH/mIaveXgGlTdPnoJ9W1nvOdBvGBz5s0+WzI5P1QyQjRJxh0m5Bi2v9XhjjZ/rn/EGZd8
ZmLi/vO2TYdOxa6GIbSaQIeramsDtDE23/LBK8cvu7pucebYoLtKQEAO3ANmMiY+ITe6rmp6UyD4
TvG6rVn1YIjWSRNw/AjoTpQf1+3NPXAY38Zg4Th3i/G/800EIW7e5hXshXXhJAIUTR8dMg2mPljR
kgjZ7NrQQQa7HhpFF703hZai0ce1DUWpvXUkxJiYmd+WQT54csjvklSAJbM3F5zPzBLH2Sqs0UKe
g8ni8yUqUrPloIOgcLD3veWpreXY5Vfkb8zFazBnCukhpL4oRYt8euntkoOhLADBRqd8iswzBpC0
A8pOuNMNS5QoM88cCNEg8TyCY+yLVJSCZN4iVZe7NUfLKzsgGF/F8c92cbhj5mqDbAvJE54LRCZT
HI7Wqgw4CS13aWOgE5+ZFGBnmtLQk1UtwAFZqSR0OlvNDkyxaunxGCxqXhF0fKHWc3njCajpETxj
NB3AgCnFAekgKx+LrnB5YD2DwjFwSdNW/0PadyxHrjPNPhEj6M2Wpo28l0YbhsYI9CToyae/iYn7
nWFDiEbM/GdxNhOhaoCFQqEqKxPiWIWMTEFUVYLCDECSbDz7a+KXFAZN0adpAqu14xe3UpcHh5ja
45rOuhaAbK//NtlGftDN0vqk1uB9ALQ6RhizMzJ/Rhv7CAY06w2pI2K93Zfug5vlVr5XanOaQpuO
SRK1I5RorUSZw9I2uhBEstonWQ2UcDWNaLJ3vtA3N5+Rnc7NHdwVvamOhgryl2S+79YfdfrWo2O5
5OhvrI0klxU6J4YzAaO18cn4SjWmL0ibDfCZYu1qP3YUAIe16q32ICBdoOl/PogJrDGuNBxuAxnN
F20ENYUvuHVGg9ktX92mHw966rZRAk37+zFe2uN5c1/dEDP0NhqkGKoHmJY/EJBMjF2g+HArUFDw
kfqqqCBC5jqSVQk+GBvWZ5LqLIvgUa4Mh9Vra96g+YsvFPuq/ohmr8fyQ0kmKrrmNOwgxohQJoCk
06lrjBU4AM20bAKX+nH10oBOQu0u2hkdtnlf1skRnn1+C0WdbbypgOrzPBVsd/zchqu0bUO1GudL
/VTzPR4/vgb1zwJjXHO+y71vdf1CjJesksFrhbv6xzAvMDE3Q672BgybyhiAv3ftoArp3Vnxh15g
cGvapfGFR/cWZpwgKW/etc5bSr6t9U0nOyPCFHWzB/zFNPdLOULOECmq0gYWYuikgdS4DC31I3O6
wGgPenlF1rBaQLUMZp4Asrr/kEOhQmWCTA5p6pfRRccA57Rp4AkSu16UWbdJYvtqLckxvhxPnBGW
y4AvAUbAxnPqXvinNO46Jw/wMnto7Jd8xeO2A6sWGo/n3eqLI3OW2MndxDjMkEGFsLWhl5CAPV51
L50KnbHOOQxzfZv1atgCUeSumcybZStk/76xW2Hx0A6F3SRrDpCCCzIMQlqU+hAQvJ4X4MVz7Y4A
Fq9n6iEe+seysW+ddOrx6i72NMfU5CiT7/3i6Gwv0GJAhQaPTLBVnP4mxuYEAlOI5QDkDb3ZnUdC
2wwhm+Ev38/v+pe8jrPErX5yWqjiJFi9Ob+bhl8WhwIShloWxqTy7fHHeWvsd5+8dDhrbN2bva4X
ln+xdaVQNFKXt1jXfe3vHxecFe62TCZ0i6yCeZLlp1NkWi24y2T8L0J33Xwi9u+bpQBaMCTawj7R
0L+BjPUqGexwjF/iNolMO43S5KOqZKXBr2HndGk2y/c2VrMxyWjDrM5WsTPS9AgZ30Abq2h0+kPS
u3irZiEEVh7G0dglShO55ENVyF2RHP9PX9LmEvOeKnY8l/ghsaqHZqJDMDjdN0ovCQosvHx1GGQG
GDGHpBMvG+qg6Wp5uYvwg571lNkHsPPv/2Ulf0xwr6ixbdOZKIhw3UguMie5ss3kJV5XiRlhmEHv
/38r4e7p2ujBmLpgJeZCjm3XXGvjg1a5QTzbknvha1OIOQkeoiq4icDzwSMITa/vFCPxQCgNoU6U
IFfroYB+pvHimG/zuhviW2vyKxOd1iHqZLAsqXVuPxMQQXZmi4XqDCVi3tvJReKCuPASb5xi+G7j
l7Q+YOijDvmASRLNheFss3RulztnokNrwXidQrEwC1Z7T9IhJOUzcLGmjDPjaxWQ22nudiQkaZIS
/eYgWW+sMWrQC7bG/Zq2UZw+APJQ6OGcSQr3QkfCm45NnkHThb8bwMAzgUEWNhu0hKsWPK15F1Wu
sh+wxPNHQ3gNsaI24IQm4xI+jTbjYpVLrCs5sKEjSBi0SBnMfaF2wWq+4dqShBTRwoDahsNi+AZq
nZy1pSYmGqUA2QFZiM5eXvzsqTcCqYmRt1W3ns+v7SvwFd8Omn5oQluY1lIdzlVI7bmdasFcmTbm
vsubq76jdWj1ZD6O2WLvB9v4gZnCzp9dEGsZM4abmnh9LIExl8QG0bWIq8TELuPXfBHJRgHbmJFl
Ycak8C5MFP5M6lwXiYzyUuCueNXhlWVgNgfE7LxQaZ+REa2tMQ+09MGtPprxvoaE+TIGmg2gVdQp
ik8diQ99/aqMmQR1I1SuMb3Pd6gVV0/SOobNDEwh3SPedoCOHevpr7v7GCTf2mG/Y3MzOvqQEajw
4NJ3gn54XKqds9625ut5r5Gthp2YjZUmmyw7cbEaCw+OxK38Uns01Yclezpv56tHsNXAPZnMFiR6
OeekaVL3as9WUzxO432l3lJT4nTsp55eracmuNiVWM3qeczE7HwnzlFrQ1IHufm5ysa0vt7hAJaj
24yXIsgMMKJxumd911vKgpdhMDf3pPUeVHeQ1JaEFkA8aBpo0aLuw+diWgaO7FgF5XwLmrxX0/jr
kMvUfV1IJ6jAdWDE5HQFQ9Is3dzrODfOc2fsAJPy8/i2SmWwGJF3be1wias+V6C2nrQ8sMuQoL1C
HKhHUZ+akvWI9gs9UQA30GNmvSRuPT0StwYVMMDDb/X6VyGlfP4N8+acC2hHkHyidgs9SL7aZyto
yM8okQXNFbg2j++guXdCGsXv3X6JSl/1X671C2NnRfHRWP3XMtR/jhckxAPPB1PhlPkfcUSC5Boi
8RK3FwzH49GKjwggMhppeNyeLr5VvaxaKmSug4WxlflJBe1p4pRMhMdv62vP+zTt7L43hl2e3atj
B+i88jToRqhqLVTNaoQvKmuHCM4iaqKoBaMQhtE8/rhj4iNGcxM5aGwXl/E6XLaptjeotVtwLJdV
AjcRbgEYaHAqbTC/fnle1jVEOicHftZ2a/NtcWII9pQrRpzArQluXz9boOgTZAO1DpVSon1hmqPj
r7MzXRBKxsgbVoC2cnvBGFM/uEzZLBu75xjwa9bxMGWzzqLtQSGNkbn9psflPlkMVG6dmtieBU8d
P87VUFnnCzetr2al/1mlMhi56KLElCRcV0dXBfcld0AWJ3Fm4rIcVmkxrdap4QRmN89uMSqyhC31
AE4sdwrFFJCZy74O++P82WEi3yaGG5gQJ2d8XvNOGVZkXTNk2dtJPSgqgFzAt4AkbqcMxvOaTsjG
Wh+6XWND7s7fPILYgElE8KziFzD4CbfXFcLgCvkB3HBAaWAkSO9k7xNBlAMGT0OsBtMnaJC49RUj
makxxpAfiiMTXXvtcoZQVfV2fh3Cb7g1w71DPHvA0EGLbVRfGj0iz8Z39dsS6va1SSAAet6Y4Lo+
WRJ3XUOHRYOkKWyNzrHFMHVKbz03Om9D8LAChgWAFoPRNbMBm9PA1bVrurYdQRfHmnc5mqc+IZ4W
OL227Hsvz/0KGvTgoM8JHh39fIPpEhSxtMm66MrhfuzXRfKLRMfSQDcHTCMO/s9zSxlpPIE8KwOl
sf5ZOI5fujexqtwN3gSurjmULF90LHAe0JHAy1aHf54u3xi7osvY067RMEOil9BshbpblNCafhtT
O9shY7rtyercoFh+nbmKE2ZrLjkdwosNHwAwbDSoTeBiTn9FbLnJPMZQgpobe+rBUloaakDs0nxS
vIzJdAwt8b05r5LLllJ4eJrlQA1okEs8Ok7WPs1GPkDUQ3HMD3ckRgidb5C+gbAwv1AxZ5hE+Yq/
5He93T3VXqoBY9wwiTtIhkRktctnHbx/0LestSe1N5VPWnV072WK/mLFGBYsUJgGa4e5XiWpWb4o
QxwnPoEY3t1AWqjgnP8oX5/b+PZIUPFsQX4H6sjT3chnFCD0EQzwrk7uS925q6wf/diEudb6g2vs
5vrneYNfew/gAzSB4WU3l43WCmcxG21zGhy82oYl8tx7g4TV8Fo5T8n4MXj3EEoxccC7v6YzYFbZ
3Dy6tgYGFrmjNxX6gvYpihZTAsFiLcaVkN/arSlpcIgio4mknw1O46DzoKKpgEhiOrcFWJA9fzSP
afOeuW+2szu/iaJzC0oxTEPaLKLwtbupbjFBMFAAGd0p0ufiaAMtn3SmXxjfyGwG562xveGvs601
Lg6voz5mWQtr/aqFVNejwrmjs2TnxEYwbgiaSPDy8AMSepLPxPFABTGX0w/G2HDnOuNznfW1DJsk
CkOYk2UaTzoD7XK3V9b3QwvYHWjIY7Cxlt+7xffiy9XzyRy44Nd2LkaIzjSypjZ7wnzZRTRlGbGC
xwgrT0+aa/ZObJfYRbt/XofHubkg2VWv+LnyrLYHTfZmE1RHwLEHXDm4D4DuBtv/qb2hHppSJ3BF
s38ux3A2QDAdxmkEOg8newN6nsCqfeM2+/PeIko/tna5JxAobSplcrFOt+v3qTMfpkUGZxS5P3sr
YjMB3/tSU24hIKUXULcNwBrYdEc6HRaKmX0beuQykKbILbemON/Pa4KpF6TbgUv6AGwLB8gG+WpZ
/MOB3prhrkaSLXRtE5iJNagqzXdz/uaVdRAvP0EJ/w8hH2TEAHB4iPmgJj51DNb16ComwTUbB8d7
8DLP96z7Nn4cMEghBap/xXIg8toI9mBUYuo3fLzXqDLS1mBJT+KvPViJm0d9xZeLMD/axS+eu1fM
64F8LMCyuwcj/+wasBY36GBh3OFSNX+2kBIsm8diPYCgIa3Kh/P+KnKm7e/j/NWmHWi0CfIB6JJn
KqiZd61zb3Tf+1SSefyGXfARADceOr14teMW4gKP0bqdlljYiRbd5irdFwu6Okwx2O/ze2ovYaIZ
ft5XESav/aF4byAiEgcF/WEZF/n8UrnQmZ0D1b6fiSTCCzPT7U/j3HzQG8MCb3sBlczLRcWgWBah
RNZmoeE9ZeXOzsIxP9RKWJAyrHSJ84vOGCiI2Xg2JjbwpD91SEpR/EFFDppfiRqghuzHZjDJGrKi
8Ls1wm7uTd0v7xqvIjmMTNq3vgeoe++UOyN5wohaGd/qMlYo9ue+fOvNmrjoS+likXSBOdvCSK/t
m8bNzKCLsqeYyHtRVwBHOhhGHXS6T5c1LAowJTWirZGPgZod2/UhgSKsqX0UhSR/F6SKuC5Ra8Jc
Ia4T/oZ2Yggop5AOCtLs0SatXzoQoa5viebnRgCB1fPHUvC9Tqxx32vKdFIoM6zl2XGltT9hpC0F
DtTW/dJ8h7jy1P9DjnhikvtmGdBGlTXCpA6FS7Ufwqm+VmWOIfhgJ0a4cLNOWQbyfhghU+nT4gKN
V2yr77bhSCUplS78YjhPKOSh5Ilm06lzlFUGoODC9hBiIpAZS2/6ygh6tEhIBIbFFDNKyfizq36m
9lW8HhyjDSfT9g1150J/Pj32ZNeCmgEw/BYFxrkY/GTcIaPIAcdNbidPEgeEW7P5udzWID4OlZ7i
77fAangtCbR279Dv0MeIHNkrRLY1XDbWutPgrSxLien32go75TVFWRhDjHlyVJeoBRGFceVpkV7f
9fZFyehj9AfPeivKZN/IriBR+EW/7H8fCvjc0w/VqUU8qSp+jYdtRoOZXFtjYOWq341HqNH78fQ2
tPPesu6qMpzmf+i8wLzFFJ3wMrN42DMUy41uZqlpTO9m70kHTl2vL+ZEcgEK4vzWDD+Foqyx4nUp
zFTdW9pOIWkOFZXRKMmMcAHRMpVkhiIOtlJ5B+WBP0AKR/2H2GRCYxRjSejxfMXkDhghzll7PrG/
F/FxLcApd2ydIpzzy7p+nV/Oh0LRkhzgAFjfz2Do9FPvUHu1GUyy4NwtkeIeLPdx/Ycr2N6Y4D9N
o0/o+jQw0dLrgnyjdqTItDzEqwCe0oLiAOTXuRR3qY21N5h2KETDFvNVza5a2Zyp0ASqkuApgdCG
x88eJaOOIWgHqxjnR0c/LvkVus/nv4WoKIlRqj82uCC1WBolXQcbXvu2vpso8HeBYv3S0/dhvC9w
LVpDKbEpXtZvnCa45b6UDWnTDyCzBFme1R4J+UxRPDI+zi9LFA7RdmNQ0N8muNs2Bn0OdD1hoouj
STkgCbfCrLpZvUjvJO9v2Wq4S8lbSJGYA0x5Lvpj2mFK361V0k4U3STb5XAfKR+WqcMMMNLZFNxX
wMs7L2B18z3t0vjrQQBGfr7ZOe5wag5tY40pYE71D025KLrPBnohZH/++4he86iX/Z57xzAxFDdP
Y8CaTSAlGeB2C7I7zN35q6P58TBeOtQOwFqHl1xzA/GA/WLF14lD7hMqGeQQJWTbX8C5SDMXTTe6
+AWGexyXX/b4pBto1V9Q8r2GiKMqWzEL1FwGzZhjACrHf6iZcPFi9NZknjQM6w4thuExfJw+OzVo
Vy5mc8W8w6uBEnKPt6Pkdfw7mn6xCzpAnHFNR4eN22mnVJY2rm2gSvzuZfgoI+O7ESY/awCg/PTY
5j75iQHR1/7avZTNkQmOhgN2M5RiWWEKdISnHzlvexo7uEdYiHTdEFOR4xyddyTBV8TYCoSrUYUH
GzUvEtSUTjPTVMG7hKZB7+5sdQ/aSLQZfSuFJhikwSTHnbkFv50bg7/j6ebdZetVqzVzDLeB7lGR
gY09Pa7DVWZImm6ivdva4fZuVAlxzdJDoUYhkK9H8Xz2u39ILra79/uUbhbjNINVVUiJg2RC0SQO
DO91aiU8NYLY5QCsDaZwlOPhCezfNzZyW1lLI4f/of971dVDYNDssp/A9wmVHjJmkn0TRP4Tc1yo
TBXUZhQVPlfoP3Oa+mBK8wslou6Fi72USQ7JrHHRsrUGZCEVrOl22GYfQMP6ZnuY89DS73PZ/KDg
/cOYUhH1kNfiBcS3ehyr8Gjfkzy4BIhhP+6Kp3qPyd5jB0EeL1Ce08C8JVdg975R3gFqipp9dhUi
4IDG+e9Jm09/CrfNoFO2q8FRssDpKKo4F705+lW9O3+4v541GAH4AFx3ACK4fDHAWku0nWesVwcE
wBxCqoBY3HlwlON5O1+DCOyA3YB12JE28u/KbCU1KERhR9M+cydCC2elr3oFXTP7HvJwQWJJXg4G
qz+dRpFTi9z2oWCZaXEMi8btO7jKobf0mB3T/RA9/fD89S19+FF2URp0wQhp7d43w/Sq8YuL+pHs
1siI0Nbay7q5X8/p6U/iXLlQp1pbSrbZMcgBGE9M13/zLNCoSOougpRzawkSuKcRAZimZqqYG6+Y
JMGLJo7TndPH5FozsmyXeqWFJ2lb/zQTmzwkmpvs7cGTMnAKneu/jw4w9+mvUBeNTJONXzEFLcox
URJ4Uf8dHFp3IAf3aZji2Fwqh79ncsfiTQxwYFQfVS6+cRe30Egv1RRQaHrdAY5f6Peu8222QtpK
IqHQqzeW2AZsAm9pZWpbObCUT03oIaunmMYB+Lo2D8n0Opr3Zv/Xd+Pp2rhQ75qxuWgGLBrQxgIF
lu4A7H0L/gSZB33NpZghBobR8MJHMnW6NHNOqnkpYEh1gtQOLK3zR3B1ocjaDp+x+aCmT7N3g5mR
83FCeET+mOV5f2KiZsSu2Pq0EMBYv1XubC+qvEidJKWur7f/yQJ5xI1GWrsra1hSzMgqrqf1Tlve
zi9GfAw3q+Fq5JqiNM6QJBgzsCAYUkcluoT92kVenAIz/jxCLHA5jqrEK2Ur49JgTFeq46JhZaO+
hgpAt/P8Hq+pJOuVWTFPHST2qtJqmIOkxmWSQbc89fNF8owVBhBcGWBew/Am5npPbTTgzI5XDzao
5Vdgf3MBxwYhXIIK6PkvJXS7jSHussi9qo81dpAx5I6RgR+EXntGtLY+HXfnLQlCBhi78EbBjC1A
3zzqT4mHwlsdgoR9iqzqdkzD3nkc6xtgWfI6dMq/93Iw7QFebqGLhCYSt4NZYpARmqgooGVXoAsr
rLfy77NPtOg2Jri9S8Fnl00LGkF5ddfrd+34TMEYsNzqg+RKF/QFTy1xMWmmKOEAHoOS01v+YQZt
5Rf++EKCaUeujBvMggamn3xcIP+97S4w1v35qb7LZO9+Y9e5vAIdSYRF5EyAOPCIrAW8Be48AACl
ab4x+ObevVA/aOHnL/W+uKySYL2YP+dup0vOm8BFT+xydw0d0Al0Rth147tCfcTwtOsGJi73bDmc
d1FR2DoxxTkNcJ+u09jYZ7f47JU3+1cyBXUDlZLhWoOqbnZNYhnLjeCkn5jknKhQTLNyM6wOPZtJ
e1vVfetdVTJABfsr574d50Djknfr4mJhnvZzGT8MJYy9B5o8FOkh1iUnT7giqNGy4iVrVPJRGKJz
yTShnWeiGj8CnZR2ASmujEHytQRxGIDrP3a4OJxPo27kPeyQ9Va3wrh5GmV5K/sT/LbB4RFB0Bn8
ygNS9W4CpiuMqsQ6kNDqpyGrJYsNuKDGsFRUrPkSg+GiUuSsUEMhmhHZuf64Qvr1vFMLTaCEzOAf
QBTz6N480awJi2ZR6mfdPNiYkjtvQPS9WY36fwa4uz7pNX1eK5D3WOW9intKz0EX+5DIUnvR596a
4dyqzeiIrAXrSLrjWr041M9iiUeJIs3WBOdRCelIMudYiVu/KOk3RnunoMu1gNWASu5d4VeBIio4
3R2wrfNq2m5uTlqnAsRipVcmaHu6kko+i8wCt5gciWsNYScg0XAloCbYWJKMXPhBNktg/755A7R9
gw6WBzikkjyn5pOxzEEmk28X2gDKjQ13orPGl3JJvFY0nwFFrOdbRQnd+sooP8+7rygvAZjiPxPM
vTfLKFrS5WYDE81y07v+4IUmgMTNNVUOQ0PDypHNGYpise4C6g6AADpF/D0KlCfoeAx03ZJlB1bz
UK/x/F5Cxb5CfKaYBjm/PqFTb8xx6+stL3Em1i9126tJO6TOi2OES3toZFB+8bf6sy7u8pxGl47p
CkPD/G5ne4pehSlxOeFagBRhI5oMjsVdYy71SgyRoettNE9T85wmR5MAA/6YZZKMS2KI596gwzSU
JUXgV5fDWD7hBVOA/A6YZFsynCTctD8r4pk1CAQQew1g78BOXhnlHOazI0+mTSSM0KAiMl2MlSBS
cydVxaRKlo7MxQ3fRJ+3BbfUgNn9f4lpGzOcp2l9lmkJgRldvVeUN6qE5z1ZmJ5hFACfGNKQoADh
roA6s7MqZmg8upYRVZJLMBWFRqoftGS6VKebuaoA2NQr6ldeJ2mTCXAHqBhZaO45LAfGUOlpnMgq
I3XcfkUoutEuyz3K/6Gq+EBH7Q3wVUd4pM0Sk787yXz6sTXJIskmNCFSDDTrYFLfV8f04ak6ks7X
XsEsGzafqCTtkxvtXns3AiVsFV/5eX67RV4DtnIDTDtoo+Exf2q9N0rPWCscttm9rfPCt7LDpAD7
fjxvRnQCAHZk+QOq9CB2OzWT9KOxdi5OQA3ttPjXuNwujqwXIQDS4+P9McKTDrblMtDSgRGQ8AGn
Gurudex8M529ZwUaQFPVQ+b9g5oeo6vZWOXKgGQxgIxiVrvqMgWnYvP3A7owAGJjfCMwiAKkerp3
rT6uzdrgQPSzYg+B6WTd3sAQO4VeVW73ELlXvVJyCkWhEfZAxYcCp4o4fGoTHZA56cChGwwqRm06
3/YCI70fR7TIvp33DLElIEfYaWMJ8qklUEITo7dnPFqA7nH6m5YGo/sEAPgYy7SyRU74G/6N9rQG
wB4XIW0oM6VGOQFWCWKDvJkiOiCR1V/OL0jQmQYhMEOZ/38zXIRMEyWr9RZmlEN8XX8omLZ/MNso
v5pC6w6Q1VKGoBOdYVAZYdoSuT+rvZxuYa1aFRQMF6SZzkdmfM4ADtP4trMlbwzRl8IQHSYSMBkF
ij/O0YdumEib4EsR5WogR1W/KaZLvb4fbEljXXiQt5Y471OBvBiSnvmE1uzX1rvMegDRjMoIPb0Z
Qm3EXEdN9zpmPOau+9lYb+c/oXBDsULAcpi4Ft9xHFp3XXuPbWg7+R7I4giNehfjg5/n7QgdcmOH
C/2uohRoAqvYUfcysy5N6GjJBMcFg7Hwxo0N7nyV2rIC+oHrRb237zVQp/n6ffcLD5H+YD/2Tqg8
x8RfgzRE4h2dXx770/zNtjHN68Dms90YSYptnMfXxUO1cT5kM8jDjM8FDRt9uVGNw3mLwg8HPBBu
cIj7aLyLOu4CLd8YG1qi+WMuga19JktIIB5w3o7wKKDi6AJFCkiGxR2FckkHPbPgoPl6QNe2SZ+U
KeqaW0tW0hEuiL0fsB5Ef76MXwykq0mm4yQUytFuP11v/OEVaaC2VHK6ZZa4M9cWcbrELSxN+r3n
7szy1egcUAPnEqcQwEngkJslcRkHHimA58YalkTd6xXyMobdBmOVPTed+dDmw1UKUsg5edKblypN
7jCs5yspeIrdbyZS56VpoYySQrImO5rj31NAnVy1fH8G2OAuB2Ejcs/6o3SO1P02DLvzriPOb/9c
5/wnpdMY02aFDc0+Jp0GDl0LcwV3RX+3okndxWGtRKpM81F0FA3GEIkRbMzI8ZWI2Vg1wF9gNO5N
8PdhSi4b/a5RaOCkvbu3Jl0Pm65Jr0G7jr7tUmr788tmoYyLBXgAMd1ZzNnAmbkw1MZgEqUzfgBx
8dzyW8e3j+TK9RdX8hL+HZzPWOJfdd3YW5OmwpLRTE/WQC+yeIFqKuZPUePNeyPsjc+2eLO1R7X2
qX1Vzkmkue9p6fpqjiaMlRzT0d4t4AMn9rMeq0Gp/0jRiUSk9kerupsn6zYDkOD8BolCChiBQZeD
sjvDp59e4kWhuMZQ4GebKLEURkSRjMde4SvFi/7XKpUsZWUoMqBAGNUilwipJVRePW9Al6ZNwzWr
IqKAbjkpdNSPLBlbjuiS2xpjgWfzvlnrqohnlkqqzd1ihv30nLuSMyXcOxCG4mmB6cUvQ6YKSZyi
KpBxaRRirbniO+4HCu4YgAOrCTRHzn8p4Vn6Y42XzaI27ZEyYEFLaj4m7re1fSPeel9W6qVauagh
YGwdQeu8UfEzcWOVu3LayqWQfmDJ6y0o1clDBbpQtGVuvGi9SYP0SJ68vbsbpxC6x1F8Ux9lFWBW
SuTOFeg8/ttknpq7IFTRiYYfUGJujZWzRll3XHg1bE1wV4OjqGB4zbCz8w7E5o/JEyQwx9C8oPvm
EgQlaxI4FwH5pr61Pmgk/smJ/jx5uA0uyyYz7ATGzezTWBV/nXzD8r3q2ZKNmDOP53dyewOynd6c
iKGwqG1S3IAaDTsvasxrNcHb/uG8xwgiLpsuVNnZs/G64tZDqDfp2gi4qDu/F8PnOAZrdlTpxdIE
k6SIIOwabm3ppytKSry2cOnjDRxVb6hj3GIspgvckPQh/DLEzFCcBfV3GamJyCVNDFKiXgMZQqjg
npo1l0yb3JylYfNtrd2ClUly6oRfamOA+1K5oTRLTmEA0iRhZlwtfVhQYzf+S9tjuxAuIDt6PZb2
ADtWioto9S1UfPLv5/1BFCS3NthaN14Hyh9MTDAby1BCmextbkiQawk4cR5cGXJIuG/gFTBt4IZN
APBObU1kRCFmga228ROY6nxVDWYZEkTo4Rsr7N83K0rabkK3De+LBImhnUU9lF7raIBWQLwz3afz
2yeK+mB8+29JXAKjkmIyNIY3T9XrGPNXHUbAdp72lJCgaw80/XbenGQH+VpWhVioW8vvJ+jbUO9n
lAGNJ6KG562IX4covjAAPaj6+LTMbBZjTQz2Oiwvnd34pkYExEd+nfnLXeV3d9befhzCj8V3JS8o
UVZg/jHMZ2laU+dDVcNwp7j7VctDavfXce8czy9QGCE2ZrggaKVovcYgWA2SgWJasvL11/MGhOn8
diFc6KOGUeYmyKOCVf80B9Wn7WHyXkzzQaevCaDDinbhylQ5ZJ+ND3yg9ldtM4dRq8GbCaVw1HzC
PE18lNhCw/k5pNYuqR4GG3UuKGikSaAMrxDufhrBl0Kz2s/M6fn8RggddrPTXKhUBpVYDcFPGrMJ
+ddjA42+4qFV9ufNiD4oxuYBBAeQGfA97hiWTV+OdW+jGKqHKWgey3WVeKawfrcx8eXoWSlxa2SU
AbnJo9kHBiXepc/rHuxpPzGHCfrq80uSGuSc1K6JCp5HGMyuhs/qGF+MlxjlBQXZ+qn6oJlTducN
ij7VdoGcy3okt9sydbGH4+ushrNzrzlv4M/9v1nhLuc4gzsYFKtail8zSLdI7vfze+99njcjCiQA
PFhsWhQcJnwEgyJvlwE6hbQUb1mUtSwoHmey3hrzKj5j2xjho5WrN2qitzBCMZlckkePhl5277Z+
l112dRY2kP04vyzR3ba1yPmEqhMPFD2waNOdSYJBxxnX/aW6mn7mlQynINlDh3MI1xtGfZlgTKmf
8iGcx2dDcp1pQp/zGGIZXWqMjHDe0PeQ21kgIoSSavfkgGPiMC/6zqHrG8jacz+f3Gk/d+0CVbtR
v3Dt4m2qKTocWeSlP0ChdWWV086Y116CJhVlRUyIE9oZUPBDV/40h/D0wUxUNufnjgqebSmIr2K8
uT8y2++d6Pw3FW3z1ha3zS2GBJSyg62GTtD90oO1/WHKgL+ijd4a4TYaKRFxFzZNWC3AmhGIpULM
rFRyf/0nXBNaX0xNAS0BcDyd7h3SPjfpyIyrTwutOfeT6uP8hgk/zsYAW+smwVMzl3hOCQNEA8Ae
03UGNDni8aU2I62SCdKIbhbwsDlMflBDg4NbzeCai5rOJkOhvDfTD0hvnF+M6Otv/z63GJoMpkNi
A3VPvGMJBHYS56mfZaOxoi3bWmH/vtmyCp31uATLQVBnx9HaxyqYL8agcFFHffyH9YC1DLOVuI3R
mTy1VEwl1CjZWOBiZgHtdsYQ73RHEjeEH+WPkd/Z13Y5VjzqEFVmg/iV7zr7ZJTdvqLz4mCMwtDh
ymj7c8uoWoytzBmuKYMe1i7wKr+aH7J/gQBurLjcxErlWCidQHAd1N+7UvucwWB3/msIZBTwuAP/
oQ2CWlBbWNw6hsFCfFlgwUYVuTKPqC3Yw20670Et6sbHpn3FCc37fQPx3QnnFa/M879AvJH//YAv
Og6KkrWYkGJNuyRoXSj8Pdfd2zwez5sRHqM/6+SZ3oiaarXWYZ2alvgu7obi0ZOlLsJD5EEHE2UF
D6hNLhTEi9GB4Q0FmgoUhO2jlR7V6lh3USbrkIlueWdjiI8Jer2QLEHTBb0qfbqepudFOZj9W1se
TFnRV2fXC5/EbI1xocGsvaH1KIz1g7/unEfPT31IK9mJf3flv76ugR9dRZHtHwxZwUt4ijfL5B7q
U51VxeLAcoaC9goaryaVXONC8Px2cZz7Z+WUeWSGCeN2KMPuQQmUGyWge3LtRDSkxyaI/Dkij1NY
PZtXJJS9Z4VPss0P4N2/cls7WRX4jPuuPZKb+gU0l1CAf/wF1o077f5iCFu/vbaj86dB4kD8aaj1
2ewWF1Z1iPR2OYrfV+5wRfvQzN8LW4KXExlzGXMeijoOCphcarESzywGFoznvN6luh4MjnUc1vbQ
aR7Iwma/bxsJOkoY1lwDsFAAHDDsz5NkGH2cpnGB1LROg9hQfRTXDSMF2ehtTI+W66fxL+TKfkZv
cv3KycN+3p/fYeEDf/sLmHNvriDFbUctHfELSH0DSdqVhNa0a4rrhFy38K/sIcaD919som7GYBY6
iOK4nQaas+/TwcOjBqOUEzTiq7u0uVPay8TuQKgNnqQ698EHJDHL/iwfIX7z8wNEaIEbjIsQhetW
ZWXDrFcZys8mXzs07L3/x9mV7citI8svEkDt0qukUq297/1C2G1b+77r6yfYF7gusYQifA58BgMM
xlkUk8lkZmTEcOxGKdvnDRvKAI59W2Fk3jXjWMWDRBnwSLVmgl+GPmLfDf8FcMogJ5CNwvg3sLTL
zy9rkzVEUZC5Y5B6UTyfojH0lHEQtL/XrpVzM9w7oIvnIqkVmKH1Y6O+pbUK1xIRDa5dkedGWIQ+
cyUln6c2o2EGsbeNFR4M6w5ZWTwItnEt2p5b4ZwnnWazlwiWgueMY1aqY4og9KJ1cEeCEjkjuQwL
evIwZChOwoZmO6GoIbR2D9ugRoaYCTv/fE6TWKSoyhoqG1JQv8amfV/L0q1qjEcwf2wbpd1d9//V
D/fXHB/CkyyK9ZlG0PzTu+0ojw8z4tt1E6tuxhiloN6NMWWe0MKQqd4HGUw05ZcKqo4k3AzBx3Ub
a61C0JBj4h0QGJAV84KQmZHWPalAADq4s2+fNDc4BL/rXfgWPJQ/UVlSH63SUX6B4o9Bf3K3yPfJ
2/XfsLLOxU/gbvzOaAId2uWZS5qJas5ECbnHAGRselqep5HgFlyL0Qt0ARe4ZDumqdqjuoDUJgXJ
NCbBOxDJtk47dU6cdRhExWnw/nmNC6PcGiVixVPCwCL5fF8Y90T+Y4xf/2wCrTvW2gK3KwgbuKym
Qr8ht2dGTgKsQt6+V9afUqjUsOr2f43wb6wRCC1tsMHhYTWdW2sEDVBBRJLXMgfo9UIBiamv4nmy
DHxFMEB7j2IdYeRUmZP9ke6i43gs/fyIV310MjcDcqR5Y9yGB9GRW0UTYmABDMpgvMbUPPcRZVQI
rapBtCpCt7cdZGan5KYanpJ94sVbQECv79lq0Pp7YfEVaj0BSW/Q4ohP4DItgq8ObK2J/Ssv74UD
+muVY0vWgdDFs0thEgfL70rUlKq9hpOuZbETS7iV9RNFe74zgW91yzlxrC7cyem9Wrc+BCcFS13Z
1oV57j4jvRInRlIjmmm+hJ4b6KJ7z8YYlUruiCRI8dcO+cIad681mGdPkgjWVPWxRR1lbjfQDnDM
8LVTkbGgsnii7X+4TBdGuatOn6A50ir4wmF5VwYDXi+id/Pau2xhgsXSs6wgUK0ik1KsS5IeqO43
1kYNA08jNzp9T6RNlEtO/UvNJD8ON2H0FsYdG1JBuco1gdePjoPxRYKPqXq2evofAitoJnQodgK0
BQgiF1hBxZBVoG/PAKl/zUCC1v/QZ38orW1WP2uzB+fDuJaQnWHl9rCYbhhmH4AagGbI8ouoETTM
QgsffTqQ39oHEy7dVZ7uJs+62x3lfbUZCKYxrp/btRcc6hNQKIU2FZrWfDkzjKU2lxTcWaMPJfgf
9FPZzCBTyQo/+J3fGn52Z8Oz9/GDKDyuLlfHxAvUxNDF4KMjmTRayaBrgHCiE6uvRnETt/71xa0E
JegiYUzehqIKXhTcF00loo6qCSK+RlG35vilpP4UNO6Yb8d4e93USnK4MMWdmAowMssoYCqUvVTC
DNLOzreTiPB/5dJaWGHf9OzQgLOrtasGVqxkOyp3DXTLri9jdVPOvhhb5pmBIdYLpYxgIFYgkfQS
9X4YCQbd1m4mzHQA2ItxJ4za87RBYVhDi6fHtKsZkQ3Gtx1L3mTJz4R6kXxSMZWe+GmkgJVE1M9a
i6ULy3zuoqbgt1bZnG310KHfnwGj8xNVT0gBRaUHvQ9h3W7FLc6zpQsnj/pQ1htkSz2e60rhD/Kr
DdB5LjjFK1cSrkKgFCEejpEIvnQXaCEtmwnTOJMxa6+RbWefAUrYIGfW1BDJho7z3eYGCHsICEtF
Y5iXXgkdLgyQIfWGEtUFb+yQVhl4iSIAktKnghzzVLC6S6f8P50vZkLH7D3738+cMuvLqKYx/v4G
fUi7CtyYJL5N3q+7/goOD2Yw/YAyMtpQsLU0w/AMeqFj6D6NHmuw/Cc+UbcjBJuDAADlO332qt4x
7VPrVs+65rSuqzh66c+iA7K2XAOaFIxWFu8ZHs7fhqUcTwqWWxW/i8Q4tZO0nTpFNG5yGRyZOokB
nTLw/cogAVgut01zuUrbCjWmydGfybb3yGt2oCfzRof4nmPeZL9yNzumBxGV0zdLwrLgAssmJDcM
ULLZaIwuLc+EdFJJcAwHw5hDR8Jj4I8MNN1xKpQ+cUjaYiCqrWZIlRZqA2nLFGwLcybXqidHUXEv
o/JyB2hSE4HBwm4MTx2oshmauseYkdFluSMpKfTd2ioJn6nZNc/DXGDvVJJYO4XG/x6VAewHetnC
8KQFPn/ummkqVQrkDqcPcFXwwSqOEv647ptrJwwaXgheAIHgePMngBbgyw/Zo8s0fFujYL0SDOuu
ecO5BS7wTxUa4WUCC2Px0EMGZXgi8dFOGsdWn66v5TJW4WvZjJYObxMZ/7Hc/Y720IZXBpTF51vM
xpBqR8NNPji6BYH2zXVbK5OtC2MXqGUg8OucwXfrysuUm2HaZtXGSjZysDM0f1S9ornLIq+gO0sV
qbSu8A4ujXMnjEqZZWgajFe3zQMZHenFdqfNsP2V3ujeTRs6oWdu3+SdE+yhc4HprtKdnNyFxjKU
FYWisWth5ey780hmqAcCmMK+O6lONRov9i4QSUazreMP9rkJ7iCUoU2pzNDaXep14x60SwiaENeK
bV+y3KbYCXZ39VhAwws8EwaciX8IjnmSaDnAbm5Q+k17T+Z3Jd5Zzd0EyHT721L3qfZZSgMAJNCR
Jj8aXVA+XVsvuqfI7MAqiaydC2RVl6WGFtdAkGgBioGl2W1SO4WSm2RZTqVkp6lO8UJLweaBNFsE
010REkEcxfOXibFiiIKvk8g0xZRejbgT75VP+kN1ypOE3ovtanvM07z3aL3sBgiEO4fsTrsNf/87
omphny+hSPJoQ4QT9ov0T2AcabTt6Zueba/v8prfnq3yO508u/0hcNrHOqMRsJrHJPHkGpyW8st1
G6vRD1QlmNEC8z0eYVxMajBdXKo9Q/mX90qn34S2ujXojCpa4VgS9a6bW/Nb7BmSGQC4MRjElny2
JFoZQdypOCcZ+AUxRO30iuCjrVowGb5VATMnhvWWFshcloliMASoirH67IZEQoJkVubgDzvkP3CP
49oD3p6L43UlkQoKnrjFdXS9j9n0KNs7KbkJ2k1heIGdOFUDHBf+CLpjaxfImWE+pidmH7R9D8OY
+LWlraz+jNtbeXppyoP87xB1XOt/F8kLp8cTrrCSLbIMCr+ZfpSzcpDCSOAPohXxFaUqT42JTcSG
YLM25rs0P2LSiho/SbsDjldgbe1Ana+Ji9IdUGlNQtiaAC0yP5v2EA8f1x187TxhZp8wCiATGGvO
N8pSh7ZJi1Eri2pAZNTR76hXJGcoIF0ZjsG8AU+jiO5v7SOyYg36hwB1Wzxh9yiFamQznFmWPLUt
RKRcibwUsjPZh0HEgrryCWUmmvXNOgKuG2594K2XC8mArdZG+U/RjOeyNWY/NcEzf/1Lsr+JO2Uy
qK3Q2WIK92DPWR7kgFAM9oFKy43yyJGn6DYo7jEReivJ5aFUb0Oi+paO9Pi61ZXSNYaJ/5q96D+O
HTJdHfEjGu0dZtmghGl6QfSqTspOkoxDUz7XQXjsw8ZDOgoOMQ2pDYQH4xlCwuaLFoc7rdNcTf66
/sNW4hreuZg+Bv0SnpyEOyl9khDJQnkOjfHRya1buRLUW9UVN8LK4bfgr0KmzQPi6iDuCzPH6bAK
jKVLXZAcQr0gipvaUfyKwcj5w7JTex+p3bCLtSnx6q7FLVsqbeIG7Uydak7Ct7wuyX1OlZh6ZGj1
dEebpINezjC2h3xUx8gBbEn1TCUsf3VxHwyeImXjrxRaPb9DCt2ZRhun0RkiQ/lp9rW+z4cpOU6B
1Y3oX0HeqbNrGV5Hkg/aVBiEq8PGB063yU5S3tk3CemLfwZCIF0H6SQmj5jcCf9lgo5oUEQEEMKc
pGgrGbOyMSp7X5Z1vVdVFFMmy6LOVGi9IM1ay+KhMgyYPYvEmOHkEukoK3HqTXTolYfuFbXJDXrw
oUf286Hwi94hz83un91sYZBzM5QB0Hb4hgQ0D+Bdd0wRguWyLgRmk7MVcTG41YLWkuBHLrjxMGBb
SKVDI+LG/96tgx28GRmLPP4LH4ilqq+6iPWsLaPadF1ym4PesutrwZW8MgqHeIERVMYgBEYTvsNb
ajS2tQIwOJTphw06XDvQmcVueaS7QHHsrV46+RYIobfr+7T2Gc/NcvuUxq2shSXMys0B5QJJ/TUV
NykVIblWiuRwfcirfdO1gLeKc0CU3fq2CjVARPo6J24Yhv0NjvnwJ+qkZke0DtyARlKOP61c627z
cQA2gPRJuUnGpDkM5lg/pkmBtk0LVv+XOtKS+yqVup+lLc2CU7oSIdFAwIXBugi4mrhUNs/6Kh6S
Ab0La/AiCeFpdK9/9JXLHS8OUL6DeAUacDyhzBBCU76v4VPK5NaQxso3fadAZKF3alkV2FrZYLSB
IRwJ2TIotfJETT3RyrT/bqEWTp9/1uNdW2xikRj02v4uzLCPepaQ98NQjfGEZvC0tZ+C1FHc4tE8
pnf0HtQ/f3C9JpGj+GB29kT3zUofDCKcqNoC9QREucWTamjg+aRJgiax/KQ/aQdtI23in9rDT/0W
zNy9m+xR4+92U+Zg2hlCK7t4O4hu+xWXWfwE7hQluh0p1sT61PmHYd3Eol7fSsV/uUYu2sUk6vXI
hgH9i6HYKCCYPSPnVxwSbrqfhqjDsHKHLxbEbWcYpUBMh/DQcN/dFIaTe/Q0bzUAQA+5Iz+gnPoG
gIT7qj6LeJ1WkHvLpXIPL8Ztk2oKllq/x3swm1le/6YBuObIzJHc9jHx//2uWiyWq9yFUz/3KYOK
WWPuEGkTjLngEIr8gwspMYmNNmNrypVkb/TxrigFa1g/5n8PAdvQs/NXlWFazRPWUOWBb6vgDB3f
DOBY/p1YBrsDMmdU+AESQpa3tKP3chn2GexkwF3ooxNYP1r11o5DwRdbeR8s7HAOCBnuZgIgPANp
1P3U3zTDm9R9XI/C64fqbC2cpyUGVZqxh405eIwpxsyyTW7GTjDs2vlGqR+ifE/sH9N/yFwWS+Pc
zYDmiBRZLFhobqc3blcRtyyOqmirRJ+Qd7qwmFq7w/Ko9aSXd3WAmcTEu/4NRTY4t5uKmWZKCxt1
8Dhbu2JwMRflXLexHhHQ5ABrEoqUoGNd+lxnKVGgNfhglY2JNt2zwUsNKhgUBk3yMoGVJnqt06eG
5g7FvE+XPoN5S/ATGFqUe0R+TwniDSmjf8DTVhdNhQGsAm7fVb5qPvSZDxyjP1YuzWyHYJCAjKdU
pEKzlhPqtsKeyfBS9mpbLrzVQ6OeIuS4tTd6mMX4OWdOUjm2C723O90tb8jjKDmlaLHsDPOLPTfL
bWosqTG+ApDLxhaz3bvRDxynPo5u9149VUfznxnB9cUiufe5aSTzVMsmHsrZDpQWIB61Gq/uN9d3
kP3mK2viMZq1nVngooYVvX7PS0+bb6y+dJIGcdKn2ft1Y6spydkX5DuDslSNc6XAWuME29ELsGXx
nXmLFCh2si2ya+U98EovfHxSD7Wbxt4AKitRU3mtBHH+ZQ0uKynGrmxpCPeZofXjJDfzrnHDJ3vz
W9k3PnXqbVk53fE4CuLqWkxgs5qMxIFpGnFeO5dyUlgEqWBae3UNTW4T5fzH61947UGLtf01wvno
MMtWUk9YW+v3nr7rbgGD+pGBKpE6/XbYCdF5q5fFuUHOTbtathXMKzC6VTn16XZ8Dh6K93EGHZcD
UNF/uP5sgB5lpO4aqxAvT/6AGoBdsXwvypE8n1qwq4penKvbpOJFoKH9gp3iFlQMdTxEI0IawwCG
bDgDTXqRyie7pi+O3V8j/PzaaIVmPM8w0pbPFIC0SNgjFCyDr2wMeMNNcYYbSKogKyifjO5ARbvB
PPZiFRrmutDr/wZoLHcjm0zcSwPw5K18IqPX9R+96avJfhpeBW69uhoNFV/0HTC58P3MOkvjOjU2
g4ni7HTu+NUiRGSO6SPkO8oT1P7c8mF0G0G9bvV6tc9sckfJypW2NwL42uhrf5LjsLG8eVuc0ttq
37qBr+9FbV3mWZef8+8iOc9L9bY2MGqAPuo2eMxeolOyHzelSwQxYjXk/13XN9z97FvqZRQaQw0z
vW/6ACs1vo7l9B/Xt0xkhTupcR5Oslqxr/c1e8EDPUEMQvLU/XUrgk/2feGcrcUKFNqmA6zEJ7ot
3PCt8foNxMsEd/F3w/HK1vB5TidrbRCPsKM9yLj622O9QUHyPd0OD9cXJHD077m8swVBoSsDjzYM
GWQ3Uy+o91R5uW5iLWQzSjyMf6mobSLLWB7brmh70s5AVMvpRykdUPT1in4zGY/U9C17myh/TOIX
pgAHsvISg1UVpNjs/EKleWlVDztqACGHtBuayUrUYh5oV6H6XIjOLfMsbq8WlXzO8+S0SxslQyW/
MbpNoVYOtcDVAv6DEZM78gaoXoz2SRh4GTIvmJOf17/u6jLBfYAxe/SWDT7upmbftEC8wDqy30T6
M46PUngTijLvFT+Bgb9muBymDdU2qm2YUYNTEJ/6cKdT//pKVu6ohQnuSTsrklUFSQb8LoTBhgaz
gsHzdQuiRbBfcObsUg1VNZV9K7RFnML+E/Zghi9FcLSVtB2cCqhSo06N3vj3a+LMCnjSEwlk/kCe
BppTRqiHh5joVp08v0XFFfag9QeVtbJ4GbsXKsL0r0SohXXmL2fWE0ntY4nAG7M+3ja2+UT66sjI
2gPVAN4eNGhjhn5Ts73+aVeu5oVZLtmM0jhA2ROLntXHhp5S/WaUP9T6U53/OSNDxdYEP7em2Qpg
DlwwyZoBchzEjIGoI6GTdNVtZkhOSkJB+Lj8jgyJAwkLtOZQrb0osLRd1eaTkQBI0Thad1OOT0M1
uYO6J1Axhv7mv08wMmZV2CI4xgTjLsuNG0vMfZWlmbiAE0rySxI+Ss3H9U269P+FCR5voHdGbtMC
JkoMyNXau9oZXjN5142s5DHMiq0q0E9RTQDilwuhst2iNmVB3VPGpJBVutkf2ymPjYr5Ysf8lG6M
p8QTIagug8fSKOf2E6QMh2GE0cocNkbceIMohV55TMKEBZIZFLgBjeQ7QxWEd8MIQBG32oCIy0d7
3o8h+WCf0n1jOIWb71QoHm1L9wGk45DntU+iUajLWL/8BVwQzjTJyEmEX2D2TintdWXTq6AB7l+v
7+CKGQAoWZMNc9PsVC83EMcr6+0uwgK7F90+qqNvkudOFhzkFZQyGB/hITaGg8HM9/1sPotUpFHs
KkszlAKc7DF5lXsn2MSyi3q6Ex2iLfVScHe58U2/AefGkxDr/R2Hl/f20j534Kp0VhqbYei7w+xj
1sHXPuTbyVec9MW6+WVuf/y6/llX3soLg3wi3JG5zmILBumnDt5o4iav/VF27I1+04Ex9U/sCAfR
L8Myo0TB9ByYo1nTibtTYzJJtT7CY2pPeorvq9v+CTOcxskA/aszb+1P2QV1H3S/dWHav+ZFmHuE
ZAjgjGixcWFAlyZDTmgAL0opWCMq+piS7naYpWYvEyrtrn/ctYWeW2O/5syZElOPZ0mVEjePqsTR
yh9jnj4rwYc1K7up/XPd2EochRwYZoxwQUC88uKrxmVIqwobaRcBaDF/jJhSNcqn60ZWIhompxBp
IAwBMU6+OYn55bYwGcnzCFS57iCFNh+QAloCr1zZJmwOshVMTYFMWmU/4+zDWXWbFMo3ReqgvCYK
+JeB5NOn8pArotb6RaIMEDHYWCBXA64e6ENwiXJIQTHUMf2OgVbbLt2UxiGztwWYZc2XBAFAfgjD
dzsQYC4uPANWgYCBSjD4rHQkZcsFYslDlNWg2FDrQxCCHap1mujYjJgk7QXtuotvyUxhTBU4Qgw9
WDbnhEqepHNVwJShkH2m0lOXJphdrv50dvtw3TvWTClwD4KbyFJRNliuSsuLZtB7Vkc1euI0ctnd
WOHUnsqmgt5RMEX+dXsXLo+lKaoNTQ0MWQC/xdkbFKuRKSNAqhVjg6ceyJxiB4HjupW1vcJLkdXB
QBoAnfvlqmw7meA9KO6BU870EjMwnTnNHyI5BeAI6vJTnr//F4tIU1TggLQLib/KrPu0ZvSDVq//
Tqdxq0BYbg7qxomtxG8M0Vja+gr/2uOOWzM2ONUh7JVZ9IeELVSHxsOIQlMjVQ9G/c+jiWzb9L/m
uCA85YVZpQk+qJWD9ER6xqyoX4jG91d9A8McNirBoFvihxPzYrIxRIo1jImyr9SHttc3iP0C31j1
+DMr3JcLsq5OYglLGUPFJzV97yCgrs5fQVQLgCdr61Ghk4OLC/i5C/ZjdZ7ieI4n3Fz9YzrYaH1K
TihiPLqoV2FnVOAg2T8WaI65sKQBcFdTTPdgBEz2QvJGojfaxE5Om4cqgniFIF6smkO6Zang4cBk
Lnd+pzEkQKAAX9TM5cFMTqn6qx6qjfG7HIJ9L5qMYXuxSK3Y4kzw8GEmFtMM/OLAydaRpgeqNLHt
LynFRHQeCd5na+6gMd5wBaKQCLucZ+MQQY6yQawFLeSedLnXDdPnoFB0AXVBhWfNH6Ava6LxiWQK
//9lVIrkSp5yE0DK2NzZwDWnZNcoqXM9EF0+m/DNzq2wBZ9dxIYWZbnNWOXbVMt+SbNuHOio1veY
JJteZGk2gc4yym0yxOljlJrNMS4B13TyOrbvFHvon4xsowwiura1nWR5DnBSGOi+qKJ1aTnnKcOL
yTa9V0FiNFYv1xe+upHAC0H7CtcY5j+W61YCPbenmllA5hYdepLJ8XZU5Sp04lKnP9qwF3ZWL9rI
+NaMTQKD4qpBkIssbQZ2bw1pg4hldOptVD8WlgmliWLYpnrgK3P6Mc46SNzuYkNUVlhb7bll7glH
W/A7Njrif5Rm7wN5mxP1oRy03C3Ry77+YdfcVtdA2cEuUoY2XS7SrPqcBnhvuEmlJ1AG0f7YbXYA
X5WIfnbNRzCVjq0zCVTq+eGhqFXBBM6K1Vk3fRQVNLJV4bz46ncDeg5JFY4gvuByMXE3ZkPewkZu
Tg6YdUFxHuPoKxiTFOSLl7V3OAdkblCJgVgaKpKcKaClIbk1o5NltK0lH1pbDdIbXD7l6GAGzjYY
iWVjOcagJLcasAGPSqh0R6urQ0El8XIDwQCECIopAOBQkXst16zOUZGVQQK6vYzcTWpxGAP9LpIE
GdCaFeSRGP8g0PeBxNDSCoDPDNAGUj89nTZ1O+2ruvHkPPrnlgYX37gbyI4mnYYGoqiEOcl02KJY
bsxuoIeg/veKSnW1cNuIEsq1aw+qxMhZMZ6rKd+tibOgKoN4ypwxKO+WdbuPDHU/R92JpuNuwp1O
6+6QaLV3/diJTHInvC+MieYBTGJwxGk1wxmtrxbFjIBuOnObR//hYkcpVMcIBzAx8Njl9vXT1GuB
hIu9zaNtZ5L3nJSHogy82FRu2gkj+pmIB3ntLEKAiJWHIHhk8B4TVvOoxyj2uia41bWZQGspP4Ke
EmVlXeQ1zPv4TAIXD0skYBD/LpenmHECMUEEMfTdAJsaHA1R2wz8OPkaTUdSbyv6ZCq+Zgqu48tT
gdsYHgOf0WwbgP2l3dBIyJxo2EWtMR2QFd/jnexT0Bdfd5a158CZGb4k1FhTgCE9mCF1sAnaV0kH
crDww2mGPI8gjVnbNjDBYL+YchQoWJdLCnRJhhIde1yNFFVDav2yq8F0pXYMMVqUbK+v7NIa3qbw
DoRRQ8GgAxdFdXWAoj1SGhdV9s1ggEKsgJyMji7I43VDl58QhiwA9lGpx63OG1L7Qe9Uu8pd2pxy
43PMAifNd3h355VoUvDSKZam2JrPogmmw0p11GBKnkAdb2/sAjmhKB8SGeHiZK/rTSWDLplxRwbN
T1vqnURUSF6zwTSgERNxoeJsLRcSWX1NxmCAGEJZe0ba7zIz9VUp213fmhUzmLNBVEIREHkI36uZ
ZIT8Uia5mzfmD2BmtyZFnhWUgcCzBXZ4en+o/BRQdwETnpFNTlhKfiONG6qLNPBWzWBwggUEhD6+
1SrZ/SQ1lYGvNtHeJVZhObZRYEyso/+eg0AEHFm3gUoRcEH8cy2oaiQgKUixIlRqM2tjmdCtuLGK
yLPqT6MMfUuuXIhcXd+vy6sLrxzQwaPEIhsAeHKuZ0RNGNMIVlGkfsYw1KtSItISCTTkaILpqK5m
gb25bnMlTrAap8GG3zHdw/tIrwZx2iHTcSlAAL36M52G7Yz7cgJL63VLLL4trxI44l9LvJfQqAia
cYSl1noByBRhcCNRfTOPn7qC62VTpYInqsggl1mlbUEDDMABJtJUjjngkrqNB99Q3qBRvmmkd9Nw
r69w9VtiagkFYUTDiwjfmVqnjw0SRtmYnCl8GJXJIwDiieApa35i/b8dg7Dn1VkcrIuSlNTAwmJZ
9ZLxTbNnJhAm6e+Z/WZJItrVy/cFSF1QXMKRYFGeV0Iz53AIgxphpDKOylSiKySaG1k52Zg8YEQe
6Hux19JyQWOVop6A7qhbQoPTmcgQb5IWiGIw5YoIji5N4XWBjF7GqBVQmfwtrEdlZ9kSXhdJ3b6g
aAZ4gBJ7OcQuBXno6jsGPR9gtdH+gTH2S852KdblMLWYgAtqXQfVijH7Ax1k2oSftB9+zbbyGmaq
qxT5vYya53VPXNsyFMINAu5jRBO+B4x+eiqlipm7aVA6un4vfA9ekqTiprdZnxxxEjAL/pXW1SRJ
aopYNepN7pRUP5qZ3vrSFN+FRLrLGk0/UGU4yZJ0sKx6LynFS1XNN6USBKCtQqxpwvtcTTS8+ftD
ATJaKuE5GRC1F8SdS5ZH9lMxGQV8DvYD32S5EUPdW7qVhIVbS4ZfytmOhIzfinhlD97tMYRKCnXJ
+BXMuhfLARvNEwSGS6djYBQ05FH4Q/WP74E0JQXxwSSBKlY+BL3pBPUjpkq21/d83Qh6UeCsBdkp
79lo5VZZOQUId/A32pCtAaYwIQ3+t+o0F8YNCNpjdAOY5stqQ5Nqc6zYCD6jr/vS7c/Ry340Tg1G
+KpxttNX/fbYu9Zdfjwld7WTvj5Jz+Gh/DS9SbDelQOGr4r3Dx4JJiat+ZpEF1e5rCZYcDEmm7x7
Mad6dsx23M0VQ1x3HgSZH+USWgp6Izrdqx8bLwdmHTkcT4uBtLsCzSJsazFGY8bWHUv5mIaz4P21
co6xxL9m2I1zFkP0vAZRQQczUYG2WWrctqFIKW/llkS1Bdkh/FODDg0Xey2IKSeZhP006keN3vb5
O7DJ7fhoNe+atuuoIFe8RCOiB3huj11uZ0tqp9aiUxQX7lx5RX2bTE6EnoLsDfNBkz5toFSGF6kX
ZMIr1d1lLYdbZdKXdlXWKXg+dlK7tR7IpnCVD7yHDE/zsn2/Tb5+XT+Oa2EH35QNh9loNKC8yi3U
HpLRGgss9C48jX6/b9zElT+Lk/YVO0TQ+hRa4zwFHGkUVXJYa/3Wk3bGNtrKx/o436YOCmf/LGaL
TVShlQJwtgFNbL4EMcRWWCEFhl9OuaM2v/HcE3y9tQN2bkFZfj3TLPWOZLCgyk66b9+h9oSZRKd1
DNlLTv1hdn+giPvv/TpQ9yBIKwqjHEG9Y2lVieXZ6o0Gx5o8y/pBBRlcKjjSl+Mo+HaAMCkyASUs
inKcK1K9Vmg9DgAs7eM76+bZ+KXs7dv5QADLci2n8Vy8pCQRM8za99RwyhGxADTAaV+ujCZTWAAA
gGMOYe68Nhge0RGmBZc6Zd+L+2uGBbSz0z3lgRnWZY9zdgc2wN5Dqli41rPSOcnWvClO9auxq472
fhactu86G38tna+PO2062LnyMsP6lO3nCMPzHbTecNB99Qmthd/lCQLdHgah251yh875m3QAi4Gb
/pg8kBbuK1G8WYuq5z+HO46GFBsBMfBz2maj78ynxu2PhldulKey8Bp/3NietqtO0V3y5oJn/frh
WTUONi/GGI6qMv9QDgyrsNFNwek0jl26zYA6lYeHJPRy+rsevKwQPJdX3iPgnwIuFGk1EGX8RZz2
da3ZSVu6KpgnzG50lOGhLe4jK3LSGIzlIirrFV8GsIlBPABz1PFOXzqZNPV6hQJK4SZ5Pzut9dUH
yO5URQTfWrl9GQrCQgcfWSOqkEs7uSqXNIwIe7HW0mEeFJAB9bqIBeESiIf+AjAdKK/iAyJJ5Y5m
HJqBkWHUyTVerE/z1HqmA5WSeztyfMPDuKE3HxQIod5YfiCCQ1yC8Djb3Hmt4nqqugq2Fbf5k73W
J3CdHyEDacFJ7dKdXbVyyhfydt1B1z7s+Yq5w2olFRwmhdUmO47QoxMxOK0cAIb/Bm4LwQ4VHG7j
lM7E6F2Iv1+qNyVBXTwBnORZbk7ghVSC7SRSm1xLLxYGuduqTBKAbktm8Ghs25N8Mo/z0d5IvxsP
jMCyQ44iYpnVJTJgCYoN4K7nAUjpQPWhJfBNsxgPnT1u0fRwDPuPav7E0wwTwOYW0BQBhGx136Ak
gkk5m+AZw+3b0OfVkOAlh6y33ZnBAGFE0aDDqkdiWTIbqEDxn38raZ0aFqDNKdwAlWRJe02jPSSj
W5Q3oK7QvyjQUp7vFbyhoh9pt+2RXImSxbVVnv8CbjMTfezHKtdwJugsHUD7rdxplf51/QiwW355
X2GgGchbkPeAZxlyvMvYMmeS3toaPKaNvN7+0NQN7Q6D9tkR97qhy4TbQhH4uz2Fs4CSJncYYg38
FRNBZlhCBlQrlMepf7b7chOAiK6MwY2gDjeEQPhKsg4AmX1cN39xN3xbx/wPY7YE4RP3MaOu1btq
zOGniv06oduoFKpvx6Borcl7HSmQ6hW6EFvR4tsym8je4EEWwJs8jE0aJzWkAVY8JvrzqJCDNMne
KINWKzGCkyGDxzOxDwSsdTr9lWkiYoPLaAD7SP0xTQAkHWafuPtJpaEMmh+Us4rmBKmYttlbQ+NW
1uTEww7tGAxd2dRPVS+LUT7xExEY//JlzH6AZuAPKmrgq+e2vLYj2nREz90h3suQb2n1yNGkPyF4
Ugxpl057jd6MIqmHtZ1G0RpJOzgcIYbO5bVzVAdVaCH1UywtPiVtnTmj3pY3dmY/zV10a8b0R484
KUg+WCbFbzYg7LAHoUGwuXFrldUagjhKi5hUqRgUyUGxNUG3EVQEciBI3S/OrCXjwAKoK4OZCt1e
LvzRUquJWSDm9vqX3XRb1MW8tgCzcVvvTVCiXz85a7uowH2B+mRGUWhbhogupeDZsoEMsOr6adQ0
x1JAV0fAOWxV26G5723i9lANDWTRyPzKN11Y5rZSKoy4GiRYbuj9gMpym9cQ9Q18VJ08wSLZ+ee2
D6YAP0JXB+UcntQCWA+09TLEh3ZWD1oEhrSyOIVS4KllvUkyzcnQbSmsx9kIwSVtbJv/kXZlO3Lr
uvaLDHgeXj2Ua+x5zIvR6U4sz7Zsefr6u5SDe1KlNsrY+wBBXhoomhJFUeTiIi6365+wqCzKLmDA
xRiBb8W4ck4alZRQdpZ+dMaplVq37h7adI38ZuF8YHQPz52hhgUOMMF6mF0gKWdA01Jhe2r3AVy1
ZzbKp1R2W1D27fJodfjeosUC2gUaS2B3cNlcmpBeW1ZpS5CZJTuj2ibGXolDmm91OSjtLZn9wno1
pGPpbNT0WSonJF+2hnXLpJVtXtQdNWL0dMl87oTgEVEgHomE9ISXEr/IQl17soyTTSMvIwcnNzb/
Ykf/ShM5J/txapK0gf8vq97r5NemJf44ohlwzeUtLS+QSlhfDXURVBUulzfKMfabsRmvXbnzaikB
PzV7KJX6QLTsAZzG99f1+p7kgQOC80FPF+fIA3r1Ul4rj6Df1RUUmJzJjZXardtNxmT0W5xK9DvW
QZQ8ROULHl6enDxdF/4tKhJkCxd51g+KTAvEfkoZe3OUHhXShddF8BMg+gJAfpHSREbpO7Clb+ua
2JFdebmEkisIAA15OihysrsuZul+5ih3zERExRORrGCNBtONXu/484M6VZjERHdnvYjvC8zL9vHA
y0PCMETGMiFci9Gip4MZIp54+dV4lnDZ7PqqWOvbWzgif95/oLlBvUgXu7RLSZ4LwjMGTFJAGxca
RzbovkpBEpiUKwdkwW5hRCBWwH8wJNEt5HWrg8wBEW6Vtcz0Yj2LjjbJ5tJ31LzBTCiqZQdDitI1
5Oef21jcYuD6OP8nAAff6KSLCZFRymDBFPxtfY42LNBtNMZXr3UHXUazeIZbRv9wEhOISQqmNeop
SrlNAACyzW1mdGC3rNzUTA6RDSQgqIDHevVRvGTqBtCU6FwHzwUgnJfHrG9ZGk8OTL3sQaGf7ln2
lkaupflRGz+ner3Tkzel1VzVHJ7UIt+kKQjSQex63UyXTgMHCwG3waGB4n0Bq1OSbEa0kWhS5yW6
Mm6pAUCP1tKV5PGyJJBRgtEM1ddvKD2rbXJQHsA76+rWVsgW5MeBmVsrx3vpokWRFxkHIF/wHBCO
3ShrUmrQovZsosJzbZPsK6mqjb42iX7RTYIpCvTrqPg5EHe5f+WUGGmXNrVXNRHmeSCFU2wMGZNY
eib1z709Wa8KU5RtQaz62FqtcrRNqhz0su69RnHiNbf9De4M14nqOW4+DNzgNcjL7wEnK4r5EQMZ
HXX75BhVX0z6rXaBpb8ZatiUYb7mTL6XZwWRfC/O8rBJyqreyiBy8hSfvuIl/fAT/Cl45YHqiIDJ
/25Pfkl3zLP8YqXCs7TN59py53MmeiI1bZ20r720fAelWw6oPp1uB20ty7ngxC5WlTvUMzlREclV
yyAHXRwbqZHQ7DB60tjuWAWMgkT+RQhzrpZgvYNGkjEZsKJ59zbT0Z3rxyF5kCWM/KhAZrDioVG1
xeeLnhLvGg3ZHZ7KFX30nBapVWoIYlB/t5hX0HGkYdu0dhvguJp72qmNFsRgOgb+s6Mvck3VO8lw
Jm3fWUWPKfW1Mm7MTKOZyyZrijf6PE336lTJlqfNmpbfwfM1YT2UurVFV/P4kSljZaL5MNYCMsdw
wbEdZ4e2cTqQSlOiU7cx+4oEoyHRfS5XfLgejoxWqpEE8LmsfDmd3G7VdsgAfClA7+f3JC0trx0j
+8aQmtRwgRGq77RYl58aVcnfDLmwZfTb2zOeUa0cY3pmgkY3l1RdukOzooaHAcCRvoKyAr7BZje9
FWkGekCk+EOhGLaFVkD6qDXaUPsTa4aAYU7jD7Tiws/ocmJWflfExNwYpFH3MUhBCrerB4ynAZOB
AcRzgdHMNc78jFkQue5n7SxvMeUdA/K6nKmz69Qjhq6nY9nALcpTDwp44jCvAbL/q1LQkDcxy/md
xbWCjkMnCYESnjDDEVDrPUiAK9/qph7rVmGR3bhNp9RvLBQe5KwzIw9E2MWvpp7YyZydqvWULI3Y
JokYYS6lqfG7cKLuQ0m6yfayuKWfrFXKxyoB3aBrNJPtg/vZ+Z2jw9h+sCorvqHKKKdePOWV5g76
fNS7uQl6NG7tcNHgPhscDJkGmfiIeYzdruhYirT2UO7Y1KggVhjtj2asB/CzlQRz+2gLC5PoqJV7
w5i04lQalR2oUp/EPs1ZedCqPjrJai3R7VQqVuxnqiydCgbbBX23Wr2pFGBsN+LQDI9Oc9P4g2U4
1X09puQAUj9N91B/bma3HBv0DVt91RrBmBHA3sjQ3kjGrDzqdExmt2l6sP6pWqUqd7XRl3XABoXF
J6mj2nEc1DbQ8Mr42TtTEzqmWRpuDcsoVu7kxasFsAewK3BvDqbdS6dDaQfrKWpclbIJsvqQNCd1
eM+SGxTNy3SrVb/p7E/a0bRXuW8XHAKejUiiAZeIbgExv1L1fGJfhqikS4xj2/c3RvyVqYWLuSah
CnHT0G8qdTiAux1QAQyt0leJGBc+AZlE4EuA5sc/sSDiVE431Q4KS6TdZU3QpOCVrx8k9hXFLzY5
VvWjYgdUe6r1lQjle+8+EMznkoXXRyKpaolJ5ogbm9SXUL6cO3I0zPSWmhXmdWAc4/CArF8oxb2f
pY+TBj6DfOUGWLhwQFTNp3gib/udkkSRcqNVOglpRbSbmzcgDPGSdjtFT5GWrNjZ0mMACS0ZOWKO
8RczTfU0wJM3cQ1QtY4UZqNXe0UeWe4mc2MULhwbqkKxkpXuzEzMDLgeeS4oiqATCEZQ7oHpTWy4
s6fJStqu5rjhoJ8PbUQxtSEgFOdR+Vei/tPWhzy4CD/VIjwU5pyCwpS+VTJYgZLnySTAk6FDZGX7
+AUtXKjQ6r+iRPypmWR4XSkAdgPqr9KbwWx8dTYxNQdXuv1RtH631ry35C0uRArv9YSVaAxELcGz
7NFv6mdMOQLQrAh0KbuzNOpWBLO7kMEd3VyVw9xx0Jqv/vNwjDdwqDizSJJ+S8si/d7TdMYK58n0
lmB2uCPRUyfJO7s1VzZzIfK7ECVEZLnUq5pkQlQzNlu7MTD0At5qxDQLbaVFeOF8gLKEM0Jisi5v
SLt0w9o4OdSeAKBP+zKICqPG0IvqURqHILWKAODHYByrFR+08EpCGRhQQbzPUdoXZXba1CbzgDOp
G6nXygyBX7TLE+Wf75eGRmE0P3PONpz+S9U61EbsmtQInxUMaDa2KeiRJfXJWstdLT3FMacXb0v4
FwTSYsJhMsdaq+Ok9kp4kLdmzCxUB6a5NLyuzzFGYjBjfAVJMzTDmIMeAS6CoBDgVdY3bh7H2bGM
FetA2t7ZktgkQRShs4AkgxQoet4ji9qaGMWadUN1N+am3bgq7claW/qfx6lwrC9uBuGxnmnmVA01
BwM0X3l0jxDQ7xyvSG/7xsv7XTm7iva62ti2lJzHJqFtj48NhwnyHMLZ68Ppk9KQGcWUcGC9OzKD
OrQM8vkH0UAMT34MGGqQ++D2W3FiS0Z4LlawjqwtC5WmEMsMTMconrRpCnO2IoR/u7CkAEEBxAMa
CADHxPdql2vt1Mt4P/eo18Uauc1itnKA10QI71OlorhlY4goiow3J5F7tfvH409RhUK2AR21aGvg
lbjLLaINhm3kuMc8W64fylb6iKN8U0T1yvN+6V45FyOEJiBqomZnQ0yNNsf8tuowLSA5pY6bO4HW
vxZm+M9vZ/AiIP5CSYjPBL5Uq2hQRSkM3FrdRPyq6m7T2Qq6Ud+raNuwimnlJboUDKB/Ewy8QI6h
UCOIS2ezMZmCZ3aEqpMy54HRmL5ag89YIyewYF1Xbsmxn0sT7KLpx1FKJ0ij0u08tK6qfrXZqTM2
BJXqcs0HLm0d8OvgmOUDgb6NA9KzREVzwwxp5i/dChwrHIffefrkDBiMyr7Qa7ZyQy4tJgeAI8cN
Tiak6i/3TtdG1A/jrPGSZAyMCgzYc64Dnpml3kSsyWMm+3l9QRccBkIQPiAItVE8W4TtK8hYORXa
KLyqil1lNG/j2AhVPGJXNFs60Oc3srBxVoxe/T7FjZwzToqAIZba4z/XBIBz0D4hKEVxm2/mmceN
aifRMZoaTSJGBFx77mYjBdfnStP3kgGeSRGjxJKkrJ8HVnozc5A9kV6SzLlJStOT0KJnxXrYx9LK
gV6ywnORglFUXa2Yc9ajfY68mvmdHf1Wx13SBnN+R4pHs/91fR35Toje/Vyc4K/SLlHlhIsj0cke
t04VzPQFo9euS1m0h7+7ZQnXcmKgfqzxdaQWalVDihJKRrSVWGnpOJ2rwj/izCQqVPqUwYEQvetc
ddwq7Ivq90byaRrBdXUWFw1obt7OY+NVJKjDUtZZSoVFw5h5vP07X0u2JrjjopfrchbN70yOoFHa
OgzwA2ikcXNj2addy96gpJssd96NSN8DarZyFa+JFDyEVQ7gbpshskCLN418Qh7aKfYA5MiMT9Kv
wRqWVxLTUzAxXLVRx7zcsylubXQm8dA9Bm9of1MPKZLi90a2Vj9ZNA6AX9CbpPGZT8KxmqN+UmWw
VnhtjlmyJynfUNCWlk7QIMH1L3btTJRwpErkCK1Rg6hJOsqZ6qoF5vfm+xjJmiw7GmtIgsWzdSZO
MEYt0YjsUL6EcrPJSHSIh2F7XaPvKHUET8hz/Hf1BEMsEqdIdMZXb/pRmg+T4lVkdO1p36V7Om+y
wTMjzJnegpJfMibPTJ4H58Hs7kDZCrblp5Wv4Qv4zWedfY1go6nKqkrW8TW09xg9oH7rgpvP7TEI
rTYPDhIUqrxp2gMpA7Y2i3rphQH6dE1Dod/Ck0wE0Elmk8V2O6HD3VbfM/QjqM1wIzG83JUsnJzK
nUsMJqE/SidPkLlY6+Jelo9cEJgO8Yr/xu/Vowo+JBKaAphiYj4ipqNJIDRmz7IJrs5C20oYNdMX
0Ydu0jddXvEOfGWFlUfewEImCiQloC8QjiuJ+8RuHEQscjqjdtRkeG8rauaOnb4262jBM2DWA9yC
hmmZoCUVRCV53DtEpo2naHVIaBmUfb8bE2vbsXYFybVwgjhyHE4BHESckuvSCbFhAG93C1E2gKyF
NYbEav3rNru0cEigAQMGyj6Q8gjuJyKYamxqZeOlHcrcfdx+WURiSDlZv64LWnqKopwKpmsLFXWw
vAuBUYPiUV2DTcybcT/pMjv0uRw4PQblyAABd+ixUpu9ktUbBZwTK7K5FqJ5oJMW7I6gAcNEIGEh
lb5iwK/PDbCyU9BFc1B1OSCH/cZs6Gkwyc6JW7eQAHUsjLCcSLqyygtOnm/iHzwVuh5FYBFlZYfa
j9x49WAiizZOqG0N/U08UhLoqVS4ssWUYEXp71sLUB76ngAOAEwFzfqX1hOheWeKGbY2NwrfrEak
9yQvnlPMMUxfp9R86qsXQ8r9LLrHqf6c5PowZi51NL9Z5y377hovP0a4e9qBRHbE7cxx7qV5DuoO
yN7Ez6baRmvEa8mqQ49cvTNLQT6cxnH6uL4a3xcD6Y+/OyCCrVBRxxHtQYdAiI/g5YeMC6DM0Xp6
XcySc0CTCd7xKH4gM82jmLNQr8BTXrIilb+cnFAexs9GMbbGTLfoq9hcF7XkcEG0qfH8B0aeA0Bw
KYsT7etgLWq8alC9snRcvdf9uDR9VOL8DLTnNmv8on/JUK7s+zj8H8ULqtpjgQ77BuJbNlpBUVR4
7iTDZqj15kgSafLkXrsdY2lymzT+CebdY2TTnysfIS8cbACD+LgItC+CQ0RYg5zOljMYjYcX0Z1p
pIM70HHjRM2HMqn7NNJChtCGESd24UxXHmFLm40wm2Ml0OODLNul8NKmk00dEKXpunka2vGhjucH
KZbfmtl5v67okvmeifrjXM/sasIxyUpccXhC1EjpTiVY53qToBtWj1Z8lb60pMjaAFqEdQUW9FIr
FZ2vGqJfXKWOFWhN/T7oa10Ff6BJoj/mfZnojwJwwBBvnQJI73nK1Npz7F2j+3JzmKcvlm3zHAMQ
2jfSmQczfp7qXTQ+NspXih4f8G5I9aaYt1YZ6pNnwIXEGLO7AdX+9aX+vqsYBIL0uQKgEZjORFh8
OxqxXvVIOCuovCizy4rYm9TP1Hn4F3JMvDCAs+V4XsF0Rwes7CgTAv6To0w+RUDdMzcHuhiv+H8h
CSqhDgGwEVDhlztKpJpGQ5IDZcOnlc8PAPRM0e1YrLjY74aDhzQqvmBR5t1oohhnNPTBjjJk/Ibc
9BqpQ+k5Aqn4P1cGJwHofNxoQCEK5tkyyWgpQR6zr8f84MildKrANuyrA3mJp6FdYWf5fvDAqYch
4LzACNy1aKlKBLjBHCEDTK0I0SQLDWZ5ZrUGOltaO0wW5n0QaJXCAEFhi+pOy/IS2dLR2hbRl5q/
XV817owvDxzUQIIZuuAtC3bty9+3MtJPZoGEZWEAsu5GBaqz5AAEpJvqO539ui5tWZu/0vjfz7yV
okSJlqOZ3UsGMOfIaGbJLf+6CO5bvymEmjPmLBiAOIintHG0KZ6rEXOowM3JuWOV6t0ZHyz1RZ0Z
0AbsZwJ2rJXb/brQb4w2GohSTKMbam+Qti3bECOcgAoaizAxE4+B9g0JzOtqLpgf4ib0j5qaBVSF
eMXYI0mdftSQtW8xSXLeSLPsg4zkuhB+ZIS1BCsafzxizL2KfP3ldlW1kiSSHlOvmvTE66UOiszy
XWPFn4bJbrMms1YyYt+nZHDCZJ1zjnL0I8qVlyIVh5b2YHXUK4/qjxl9nEnw+Z76GL8UZB7Z0EB1
8UbePg+u4d6vJYEXsgYqDIeXxPDi4Wy6l9J1WyKGOgC0205uS934prybIdY3gvgEoNiLlrt4a90U
T9vMldbCNvX7agPVjeQcMsQ4kaLfj/ECkLSqpZ56qo+aa+/tXea9Vm/VDtSBwfWdXSjtozyrAQaE
CB4PLxEjPGoR05MO6yyht3veouIYjl6xmwNk2rfpiq9clSace5Jb8Ww6UA2U0ft4Dz7s29xPEte8
fdcP5dqjauFFeamcYESWkzeK0kO56Z6CJcdtXMzSyn0rTFcnPC4gey5l8ajhzKWZSgrIBoOsYc+C
n+MhCzFf9Y0Pk5Q24+1aDPKnOiYcyYt9EyxU0RnwPVy17o0F04d16F3QD+Hd7NZu/NiF9Pl+DRC7
AMa9VFEI6Etdswelgkz7vtgSn7PlTB45Ou5GK9zG7wJ9M4bvJJA3ZfiyYqf8/vmmL+ef4gy2HNJ+
ubxD7kjtRCFb+XS+so9NdFK9zmUbOPh5X+3W0v5/Tvg1eYKlGgmTMxBjU08/4fV9O3igaMRaN14c
zrGr3qI67+Un2ytXXO3CDWLwhoL/11Mw2W6YnEJqIJd59cZO3Z8PRgg80b/UTzOQ00E77TcPlytq
TRQHDFHtXg3Zr+Kk+cSX3MJzPBr0H8nug+zZYVrFtPN1+76uf+UKNuSUmoYaCubj0rfsA0/s2I2O
9CcNFG8MUAt7vmcrF+SiQKDcMP8EKHpVxB8bnWaUKjecQZqPQPMfurJZcaLaosc+kyEYSz+D5KFM
cF1Mnu45xza4VXaTd/vwFvnRhs8Ltm7U3Sl5/gWIwPvgA4ywCckh8fUb5+nZXlGYW8i3FQbBHeDU
CEsdMY02JEZip6qKk1I91dNDXobTmvUsvICQjEPUAQQnOgHF2GoGDRkGWBkYdayP/gigCBo60Yob
r1KeLQpCmxgyqcjNGGJ+U6pSpcpKnXoF8aZ9sp1d9V13jXtA66oBFDPNUXYtf75b7zb/njfAfagD
J4ByOlpJROwI0UEn0U4yBT1Yb2/ruxhhR2DeSmEib667tkUdzyTxv59dHGjqSJRihCQgnHUPXbJu
6ayYxKIItDMjvQiielC4CSJY3sdDjv1q+mci526kbZtkZ69FLotigArAM4h3x4ixBC2RRkaximLS
xdEsH9RmOyfeVG6vr9fiNcQpU4CcwwRfHK1LbTK70NvIMnH1fY7+4FmckicAacTOPmJC4hx0e+Le
DG61jU7WTl0JYZZOF96VmNfEOQPRZ3sp3EFbyNhYsEjLZigS2VvWOZtk0Fd2bFnJv3I0bp9nVlHM
StGwEXKmvVr4vebVqit5Sggf+TCETjAbLpECaBmgCSn1nClQ/dWR4wvYOpwC0LbxhzQwvOJIFlYm
BNO/YTjmqf2wH2KkiY8JBgpPn9aGbsmHNrvaDxrET/IWoKHPZIMZqdd3e9Gm8OLgUG3UWsX6exbr
hUomfEEx74bx3ooaF0VxdJCvvNzW5AgufCpAa1ARyIkKbUNY68LCntEAULrVtFK0WbrilTOVhCs+
yQwttRlEYajayVSizWA4YK4H4YDSv1DzM6f1Bix819dxMT49lyqcGqkrtbmnkDr3lY9eGkf9NSlo
R/CytnItfYd+GFQYuk71bHWHNoTr4hduYWBdHLDHcRJ29B9dmjNFzF+mZQRDQu26iEACGP3zDURV
EwSKGL+EzI+IbChQFMK7ScKDUQEPOYD11nuaPyazf12RpXVEGga4eX4xAF0o7B54P9EVz5IW8+hc
ZVPf6rtoY5zkry7oA8BMT+oqtcDCVXQhUdg5S52Y05aQ2Aa5Dyu5G+6c1mVYwy3wSdfVW9qnc+2E
Z0Wvoteu4rKSpnMzyxuQ1LouYcGBXmgjBIBq387oZIKE2tkZbe5KrV92a5vEzUmIgS6ECF66qEeT
UYe0GElu3hOfBWi2yIPBf5xC6+u6PkuPTAyBAb4fdKXcLoTLdQYtmUyrFF1Pn9gVyUV7Dy6i0aWh
eZrfV4SpS4ohtMNVjhf7N/D2mJhNHRt5C3o451YO5kO0cTyAGNOP1E1DBBHX5S2aw5k4wfQardYG
9Oq2QCBrfpv2nmKvbRXf729bdSZCsLgs0stZU4vWs9BUda+HBG3RQLi4Smj7zHG7QLvnT5LarY7J
b+Ppun4LLfQgsDiTLlgjyOsbcy4hnXkVTy3d/Ow3MkjLbF9+rL6oR35dF8i1uaatYJjSyOSxqbGg
g3OX5IFUohXMTbMIg51XYP5LkjjpCidDBQRaBHZr4whvj85SbyoOtENNG0XbLxC/d9FKPPad9w3I
5HNJgkdUJbWZQabVIkhIJXfYm6ER3N7dyqB12I5uHObuXnVl5mJwyVo1daHEeSlbMNCZUkvteMth
dd+7wLF50W0W9sFvZrlrXIhLhnqupmCoAM+o+UDq1tN/lEdyC66Tk3S/Roe2tmuCPXasIAmtoI+D
W2zA4OMCFTa/7UArO6444qXgDvsGYm1Z589FEafSWZ2aKFnDFZo3rdfFyFXpbhaMO7p9B1nNm3NS
n8jDdECbyD77mU0rzmUph3XxAYKypClBXDHgA+xoAJf0W1PdYAb3VH0akw8ekG741PXPub1BBVMz
MClDfWH22iIs7+rfRRAOJC1mNjoyX4RTupvuTbDN2uF4MHfyF+h0XRqQTe9iCsRG2VM32WDyjkfC
8dZxX6zdGuHWkrc92xBTiPmbgjJ5mvAts9O5vXmvVyu8d0tZLWA+ZXCI82kQ4DKDezp7VWQ0aeZE
pmDxRFoCIUxYuOyGIIaJCbKi+jbx2Xa+k8O1s7OU+L0QLGx1KaEtsh0heM69eSfjrSuDCNfxGu7j
MduehNf9LD/3op89V1TYVkmuyowWkNcpqjugckEjV1UontbBdUH8h64IEnHWtjS1LLOxZ/LkWQqI
pg56sueFWhRpDX2jkc/r8hZvrDPNxHojAFhp2lfQ7Ee8R8nnF24QnNrZQ9DryyBIttf8xJqGPCQ5
s5mqkpQ+NqEhS7dl7VMddZ9NYXiK5NbFb2tN3FJ8eK6fEE6BqjkzjI5bCvjeZOARf8bd3coaLkXU
5zL4QTxTyRibghkKZKRH2WO/oqf8IP1IXfNG+xfluXO7Fyk82k5r9U7B4nVgARpfCuUm71cs8DtX
Mb9//x5qS7gDc1Pv4v+s2IbsiKfuS78IgWfpYBHZrt1Qd9iqr/rD9UX8k835bvm8ixroFfAUChtl
YCBsZ1pQzXk099ZBe3WQPW7dO8xZh0HKm9p7hef0cqR25a3sK+//It0Evf9+gLCLQ5NmSZlgFxUO
ZT2yOCBaOKYry7volFEClHVQAiMTKKwun7MrzcgFemMqo1u7cJ21cVCLT0o4ZA7HR4s0nhCX5kic
ESPNbShihqiLeekXIa5yk9xJfh7k4bCL/etbtxw1nQkUVo6ldhoRBwINBBhouHdf31W3fZy21Xat
B3vZTM5k8fN+dtbaBqk8GkFWFchRYAYsyFzZwwzEXQeMoWu6BXHvorvP+iEOOhSvsqPmyWtx4sIm
ou8LKH3UAUBz9ifbdvYRfMRH3qhT45koXrsou3J6rDX23IVQwubTX3i7OTIRYrJMt7K5Sx0dJSLM
bZDMkGZvAMrOfeHW7JaUK5u4pBKQQSjI28DLfoO5NLluzpQAhWXm8vxods3zhC3959lOQGn+ChGu
bdb1oOLPAWAbEuqCEXDfmTqeK+b2ukEurBzaugBuAWKCg3+F2xpzS5S07AluaST7Nk1vgb8oc2oM
eatuG+rYD5HeNE9J3hgrghfuNgCrEAcB2AB0gyEYZ9eTiNlSQb1E3sV2wJw7iggwPTXZj7ZDz8P9
dT0XovsLcYIv0WOob+kQRyccBDnIpDpIG4oUnA8uTO+6sAUDAROlCVwSxg0DHCLoFutOzQpe4Zub
XV9kXp6vzRpeCLIuJAjqWHlu1KQboU6tYLhh5rXpg16cqnZcsfWldTtXRQhbyQC3maUQZMr37VC5
ZVwHc3NQKpDg5P8iE3yhlWDzNehcxkpGhZLNUnNbkGwMmNTE9/Xs3Mtlp67oxrdBuEZxwDgSGBPW
+SVz6R+nguk1hpRRr3fuy2JHk6/VHPrS8vHmSYyhhGMCKvNSRN9kYzGpM2q9ILM33IFth8wvpsd+
bYbiUijCqwX/lSSs3QjG4HyuIWkKo7D4PW+6w88ZdQsrMB70x/iuDvUYibHrhr7kPc6FCisYqZHF
fS9gCekWRKupfGf1vo6xOeSB9CsvqKVD9VcWcnCXS2mzPi1JBVnd+JgMe3utlLz0JgZWmUcBAEli
ULaQKI9La46UTMOpva1sTw6K0xCOiOUw8dLE3Tggxnd8xPjNSn1gyQzP5QpR/hSTETlTyE1iimaD
1zTKfXlt4MFS4AHtUJkGFgZDusXe16HD0Ffk4+AxYj8a/bwt/Nh0W/lF7d66PLDHY1nfz87v6way
rNt/pYpvtAJNqWrLdbOrrzo3XlWqBnZbvv1vUoSdG6rcqYsBuuG5GWY1gvC8wry0NfqXJWvHrAiO
jQYyGu0ylxaIUWXoFtOhjCX/rvLtUDzMVeaCm2tGQVz+eV2nxQN9Lk1w8SrRQTeeQBo6GswfE8uM
Q2bl4HEsjGj2DDQlgeZqpnedEhueUbbV0Rox+xkdPG0gS3nijWDQ2JG0MP2BdnbQZfXX9U9cqpQC
KW47mF+FGALV7csFSSqtnApzwonJ1KDvXhke34yofpo6m6H5VC3M3+sZBluhIUvuT5026e7QIOPF
3mf7LieY6aboe1SNbg058muHutc/cHENzz9QOFojrSyUxPCB5mncpHdDGG9BqRHqnRdt9cdiV+5B
3JqGAKVeF7zkq87lCs+KgVhqE6WoCVTZa6efirWkzpIlnv8+l38WVFd6qme6Dl+owmVowAx2vW+R
fZreYS6wU6xUTZcO8bk0we5B0CelKhplvGb6MVGeN38xnJfrK8atWbyLz2UI1m4yex6aGiuGJts0
e9KQv8l8dXq4LmWpYgSkvakgL4/WPVQfLhcuBvPaWORQZVZfhtgCF9iOKp1bIaNohGa71wEnaNaS
Hku6nQsVdqt1tMaODFjh0D/n2ZOR47V8MtdeJYv3F+4tjCfEcCgOvL7UDayHRTLNCjy8j4M3+7dt
mFgBdiuoT1EAejcHs7cf1sqWS8ZhIYznPCl4Com3ZmKxvgB3HJSrsyBpUIFr+5e5NFdqKksWfy5G
OMl2YUdy1sA+QBk9Vz7OtNvPs9dYk4vJE66urUQby5ZyppdgKSCIawf5j0FOGM2XoYMLXVJ4KR0L
LfUHzoCZg9amAkue0/QrYdXamgoGo5JIizUZaxrJ9wl7z1hIx5WZB0uB6fl6CsYiqVY1yxmMJRnz
h95W3ckuw9aiT5T0AZBEK9u3pBEA5bwRDBEIwCSXtqklud4NDoBDenE3ZDe59STLa2d7SaVzGdyE
zpyihli77UvIsFRvPKBf9UHyksDcgR1gvme7fl9s8nB8V76if6McmqpBsWwAliQq19t5bGcFbmpj
bjdRnyVu1WLmcxStpASWEtBgjvx71gQnCZQFJh/m2DTt0df3YHd40xw/emw3szftUKTdtGsswEsX
GQYP8j5VsC1863JGddFI2ggSzVz6NaXDzxIMpys+eWnfzmUIWlWzImeOhKMth+0D2LKD/qCgClS6
+jY6olnfl335ADjZir0smSQe58CSgYoN4DwheBniqAc5LILGpLFfE/TcK5V5somxph53FOLNdi5H
8FwKCE8bmkMOKZLntnlOmLMzp9xv1cnTptdxlkK1Z49tMgQx6IrqLvHsKX++vshL2ZbzjxC8mW4V
SjLI3EQn7ZZFBGTgbZDm+lEy4z3QX4EBpvgK4q+LXVtjwZH1mWqMGKqCNAvVXGTk3VpBO6q5uy5l
TTn+FecHH5NN0fcPKTT3bKgxPmvJRtPQSPeRZ4cIjdPX5S3e52eWIxisXJlZQ0C+6FE9IJGPVs/S
eZXXYpVFKaDwg2lyJjUR3FLmRC4mnuIptaM8hkbsD+ykKW/XdVmOGs7ECFs0zei2LLgY/TS/WczV
fiLZLt0k++7V3HX39YMJ0qdfa0+pxeeoBWAxB8GryMALF0ISWy2fY4/TV71QXXWTPf1tmT7mjYEu
Bo0iY/8xrQ01WnQ0ZzKFCyLuWs2aasgEq3WW/h4N5g7Tq5NiJO4as/hSuAKcLCgv0HGJVjhBPbBy
WiiB4tAb9omWJ0ZOVL/t6hdtvkcj+PUtXDKUc1mCWkyV5olVkKXnxCVmUEe+Dv5yaVg5Zms68WN4
dswSRU8qExTeHmF5UI02KKm/ElPdpCVGqpaahxg++J80E4kBQJXJGhrzVaxvq/iX1T8nc+o68soC
LtkFb1JAGy7YzXC/XiqG6U/yIFnAZxpW5tr5jTnsZ9DDRN1BrcPrGi05xHNRwl6Nej7+H2nXtSQ3
rmS/iBEEPV9pyld7tXthqFsSPehA+/V7qN07YqF5CzFaPSgUMxGVTCCRSKQ5p8D4EBxisg+K77K5
18Of/z8R3DbRAkP+yAQhICeDq6CUVX5WSGNdF7Jqc3+WjM/r2I2W5gGZbS5uNT+RAV9DGkD7xmgF
vSV2IKKgm73Q5SWKKityiej+xkA2Eg6XWwQYFNBslmhiLVkqe0ERk93YA2T+ulYrQT+6CQ0MAOLX
MP7N97cXUjuZrEXFTCorL7Z9Oan8An2YAN0du2cj3g4YzVF216WunivMBiD1bYLcgc/MGay0MCQ9
x8aD8jwlCbhxjMGr+/EoZ9QZG/UF2JTudZmr+zdDvSCw+11bvVxPW4tIWPdYz7yovXS+JBngA71M
e/wbOcDJUdG/Nc+PXcoJC1JroLauXZv2+wy4Z6DMsaXQLUVU7vMPXRoIhmPRgozJEUBOfBkawRhA
0jQTFrHqvjclZs9VRy22YHXvak+lPhHxYq36jIW8eYEXzjAvadgrA+Qp0w7zMKrihezNJGdaCoAs
1nr8MEmEGgyKFGjj5nvFaiXucWthCfuzfQP8KvKS7spdfAZ/wjd0vUhOuA/vAj/4abe79ENU6V+9
qJfiOY+lNlEj27N4QMPfAD68Shz6gaaNbew1O3Dm/lt7QYmYgNl65sTCIZz952JZlVwiGYvR0VsQ
vEb9np0DgOEr+7+QogLWdUaQw3OUC/1zLdWVcUIrb5XsBv0EOIt68CRRSmul/o7JbXQv4NULEj7g
Z14qM/ZkGvJORR8oxm1jX8HfDZrc1BvlYG/Q81dswQAkbxLwSh/MPWbSGheTaaLywldLxVegvGuD
yBYlXh6+E9PWSU5a/HZWe6BrAzVUXm6i4q6sBZb69W67FMQdid4KI8zuQN1B/QQwX46UZPNxfeN+
f+zlMb+UwV3VRidbTEqhjHzPTijA762Nuu2wrLHLdu0m3EZu6adbim4GyUt8fS9vLV87i96OK1Ez
5ilAC4yyIWpuuJgut1Ybp6CXB6txw+f60/BJ60y3xhYcOT9Nn+6SF/1MDqLhlZVmlUuh3FGMdXuI
lVko+xzdEhzP064+gZYTjUbSe30zCu6ltf1c6siZL7GAUyR1EJeMp4b8MrrPQsSHIFpHPsJrS0Wp
mgkynsu9dTad/F5yCGZuTy/2IX5kZ3K+v25BAqV07ugPdpsyZRaojPtE36vyFkRx10V8vYoutuk3
Lc/Ch405IoYggwjzUX1BaOyVTvxEt6YgK79SfbmUw73pBxk9L+04788ezKHk1KUu2WQb7QlnwS/2
4wYYDZZPf7eBB/FGNOyqfI1bLuVzMVlohIHWzObY+wFm0bUbtknech8vx+Pw0O3mjiITZ1Hex/ub
X8Odcqt4kx9/BDBU0aSxcC3mbV+seSHTRA0YviV8bn3MU5+SDY0durH99JR8NK/ls7RNbh6jc+8m
W9G7cqW393IlOM9n66Oup/NOjAfDD7ZW5tjH0Sc74vw8KY71mb5J99ZONJ20GhPPXIcQPgM1cT6o
lKpRZsRCvjMG8wPDrEFYCDKOa6cFwET/iOA8Tqgm8jABSAsT3N2uLMNdjNNStfRfJ6NxM4HFGnVE
QNNinOdy90w1Y6xgiEaLXv+eRjlyRUBUPGMo8KHvmbWhuiK4SFZsF5AtCH5BjwWwDz4uTeVMCxAw
NsAm63196p+BHLqbJtlybJBNlXX6IIlQ7lbuYZSdAPKE8VlAi/DA3VEoSVPWQmTcxG4PXPBQiVxJ
2geZy5Ltv3dBAGoA1BNa7zTEHpcLqo3AGa2C+amOWYYsvJlsY9t1oOTaR5HqsNrJRf1VXx8U2MI/
Evmh2aACxGjbzQ/b4jksKn+o4nfQRJ0moxOBfK7sHZ7qWEZMIAOUl797ldZK42B+LxHdOKYhezBy
pNylynga+uChlTuvMMZv1xd09YgvhXInoZGrqs5lhMGAUbnryt4zcuvTSibXNt9H0wS3VrwZa5z8
YpTujaK5AeXIVja/yVng2Vp3oLq5KdPw4fpnrZ7PxVJw+1xhXDAIcnwVYdMmaOubAQBIRVQJtF9d
cUSQ6H1Q5zPDeRrNitvWGuAG8uHdYJqjAdwZJGGGfDcNu8aUBMmFlZOCx/78NkU9BUkG7o5mcj3J
iQWtsvyNqXRjkeo+n37RTj2WuugaW9VtIUy5PCqVbYQm2h5Ra2tA+0LTXdrsZRtA6seG7YkVeX+x
YwtxnKurwzrW6xpLOQWB03dgm9HRkhuL2n1EWnF3cysZstQFOCMDsx1J/R7FniR/J8lLZx1N6cd1
nVbP/kKn2UoXl28HmmI7Ru0QaHmKgxDVq9iPcKD7DNXg/58k7qJtJFrH8vzKN+ivIkVzoOKkzRMV
Dl6snqtFuonbJQDkamYCICy3UjUHDQU3bMicqEl319VZ36U/WS1u4WisyY3VQozRnAAkulHN167f
l2xrSG5lvV0Xtr5LwOTGHAcIH/lTpQ90sgMJlscANSu1eJ0ZjaNWphNREVLDql6gWwOAmCXPT+xL
g6iMgaiBgftcARt7bTyo1Ys5YDy3eEgpcUE6fV2zNX+BBDiAe4ABiJk6fhnVCS1bEZIGtNadtL6p
AaxdlPdj91prglLv2iICe0IFpChgDr8Q0FINAXdCkTkoQoDHdnWIqFZJ4i0t9bssTNjTdc3mY8o/
d+duMxNUx+hr5xus5hZwLWdh46p14udKeDOGw+a6iJXFQ28+lAHcBIgx+L0q9LC2pgRD4bZ0H3fn
RHWIWXoG0vlW7F8XtZJL+j2mLaPgQ9AGwHeo1AXumKLERkVJ4CbTp11KHnhhnDIeNzHS+qZaEEfu
RxSFpgeqi+ZJMBT+dT0BBQu4SA3xpqHzzSpJYeWjnqYYe0RW7aAnSfRmgpXbJ6yXJzCopekTDaTe
B2d3sZdiNf9khWW4nRoUj6U+yE9xmU834YgWu5RKDChRsY4MkiWderXublpGekDy6AUsolTT6nOw
8uY1zQbVBe9f+QrsFityB1JKAIIvhg9ZkvSHprLMmzqzAzev8miHia/hZ9wauXozBFq0D805gsom
2fiF8n/ReGoWKftyGgBBEk7ZfpIjMwdfVapj/i2NkpNeokjjoM1Jlx29Y8rojcNomGgp1WjvpEZh
Y4AdjLFAmpxyLfITUoJwqpFNhKZjj3A4Ayq8jyds96vDgGbjRGYSxa6dtLbqBv1E9yNRh2NCpPzU
ZHn/ZKVT+dxI1Tega99BVLcbCmpiKE6eps5hpl0AQwgk12CGUNRN3PXZe2syy51ImT20KDrvwsYm
gKtROtAKDyjDo1s0rktfM9K+wxC1bGw1PVN9I5GTPcmo4mcEyUEDVDgHHBoJKO91s5fqrjroXWft
QbytdCjkDJHPOqlln2nQkvCgZZiAxFeXFphvjbjwK6021UMfDQogTrDkDk5CANdI5QoQE3VaOuhY
LB+1Ok4QVqa4QsHJ+pyXNei6JNveDF2A/s/KNDD6pzXy+zAmKKC2WTEanmaHA8ajkiDZAJMaSLJV
2YWP7dQw6zHLhnYEMxZVXmjP8l2pDSVxjSlPNz0h4w/ZDNEkXgOS3c+ltPsGggBb8QgNjGI7gcgx
BQ2aHr2AArCyDlpY2U+IifPdCJB7JXDyKlDPEzF027HABWrtKGnZaVBKkx7QyqFp3oj/7tNKxrx/
YaMzzVEpKGadgtomIHXjEqkltS+6TUup9hznYRqAAIPSg5TL8q7Ccm0YouAfdVZqeKmlikmdNAye
9E4lXjfI7NyqbNigB1I5NBGtdoHE7JPaZ7ECqWGaeKbMwh3L+uShtoJpD6ADVICnISZ+ETAQ4A7A
eatLuxudUNf70Cszs9uDg1aiCJUG4lWTSn6pcRcmTtPFiG46ZQgcIxyCkypJ2aNsFv1Pe2pjf7Sn
9H7sC7YDKx/5GUngpnWGxJqOKU0CLw919b5qCBqFcqTeHRXabvSqSzFvJoX1e5jbseKYeRm+KUmC
0mAZl1Z/F1CaHzDXJKFcKLPsXusb+5EpVXiXoyP2rR+b0dzIqWpvp14J6G4ypeaE/nwTt7weh37O
UuO+KzF65vWWlJETk7PyQQdQzFGRjORXoSN2c/oJkG3Ar2563wophnWN1Or6R9ZTAOIlFTsYkzl6
ep4nfgpMqFHgrVfuHqIiWFDAVzEjrnCXeEejRivBWOhG6icLe8dk3vXrYOUuvRAwRxGLsBErp1SF
BQEtq2IAV2n5De2D1wx0gYjvskogbi3XiHEqtDIBZHdu4ubCBDmJmr6uYuY2ptec5UMAazpM/nhn
bssdTuVZRdPWrTBVvHbngIoCuDgmsjSAhbhUUy1olepTxFzmdS8Y/3aCx3D/Fp1tjHtfX9AV7FTQ
Cf8RpXEjEklv2WEwQcMSyJSYaLzRP9KfxXm8Bc3VuNE2+l26kd/Dt0iMnDpHxFykciGae7OpI3i2
21nLzgMWhJNvs6N5Q3dv3wK3OMqmIOJbaey+1JR7tZFuYoCXnxd1Yztkd9e58RmELq76kDmha56y
c/4hSjKuRUrL1eUeBRkmyAyKzg50+9zW0jGV7+rekQxUowUnb1U7QsCIALQATOfJnKTeNnPdagCN
MuIu8qQJfMFD7o6m7cHIfATV3/TqpwbOWydCxNI66eFjDAuPFmddHj4ERjUvJb+zy4+Z/cTimDay
XDZhOoe8GaaLu6ec5l5ivg+D6k1t+KuoPqtQP0UB3mEMGMGNKN2zGjUuP4A7txlYky06zNW6Pjkk
tPXainq0UTCyqDlSQHaaxnwji7wcfSmWar8IFmDtAGMzkJq05z5BnuVUAuk8JhkQNBr1RxppXtRE
G5U27232UshD79Rd4TOjCL2sjGay96fr8tfc5LIngVMfszzqgDlQiGfVrR60H7ikDh09ULTeXJc0
/xK/0yoclQ6Ywrn2ynkqNDgjIkIPq0u7x7p/jpKX0BBkemdjuSKCx9mIRmkspR4iBnXwjKHxGtFI
mkAJ/slEg0nrDQUS2vrD6nat+e0veg1UAPXreDTNZvkFwFVFU+yYpgSvsjhCv3uL0KlqHImQV6qU
py5i9xPGyMuqF3XdrLyrIRj4/RZQuRWNxxdN1QxEMLKCS6QhwIn/kHMfIbAUTX6TPQ2yYC6NrJ18
uCBQFc/PQ6AAXp58KR9GSWEothrv1GOKk93WL+QGQem++AGMslEgb83QNfB3w7MTCyhyXMBB26pt
1NnrpeSpKsCE+yGZRwSb1418TQrgm0GLbCObiTzOpVJthFSBrMI+EnrbYFoywECfirjs3zeJqhgl
/COHi2700mZ9nMrQBlP2cmHumik7FYj7MyoLCu9rhwoEpBZC2Pnk8g1Eg1SDfy+CWeAmOWXWdAJ9
x+76qq2dKqBawyvMiRakIi5XDVy+Gm4BmILUmiEAcqjpVUMcuFRBC8V1Ub8f4byPQEcTztVv9hab
Wzm83ipJz+0ZtmB4xTvSyP0jAzyD5k7HchO7xmOwMX3zG/oogFjk1Af676teoMX98wGc3fd2nWaZ
OX9A1jjxcKD0ZyoEM5xX7L9rCRD4yxUF+JKK8T0IkXZl4lT+OffZR+MG22xj7IvP4Km561/q98S9
vrprTQRQTof7QvoD/RjcToL2pa2phFplUzvvYGzJnfg9Im64f6xkR9lhWl3YQrSu6h+R3Iaq4TT1
aQBVwXW0J7uw9Yy7jjk24EmkN2OnPSQH5Ua6k3eiSvxqIGWgewr5WhsMvXxhUdHLMVJZAIip7XBS
viH5mHjxNtihP2QL7NbKiR/rbX98vr7Gq+dxIXX+/4uIaSRZW9mJhK0d7lJZdwJFMJw0G+BX2/mj
FhcSTBZYS8F92bj1iYK475j8os8AgC0d8uO6JqtXwHIBZ2+6UIVSo0ljDQuY1056w14pMGglNP9u
9K19YNv05bq8VTezWDnOOMMojDs2QlyIhlIg3zha1TtZ/3RdysocDcBkFmI4g0TSoTRJBzHMy290
YKJU/iuwQuR98Chvvje7WKDWal/pUiDnUTRjiLvOhED1E03n+XmSXaV32tfmKZw8VaTe7Dp485gH
2FEbRdvgF2IJTS/AiFDBPDBlwl6brfKGtqSzdasfdJF9rN2mGIbGas5ldBTsLu2jSZrKnvKQuUhU
PqiPnYeOVXZKXq199KBpfnu0Nux7srUFd8TqwV7K5ewSbMpqGqL2C+TP1I+eqRcPDjI1IJkxPN1V
brR34CHK2+gsYmJYtR3MVs88cvgLuYRLjY04rqIiNWZMLrnaNTRFmUNn4+hJUSLto6KH+lOF4l6p
6jn8qqUlj1MlN9+K3iRekJNhV6gTPZd1Kf/VwxG0LRb+oPEQsenlx6k16U25RQLA/sSotf0SPZKH
/JyGDt0NmD51U8mNzvKx8IQv8vnIfLG5hWTuQd7hVRgymgK5JUIXx0POTmr7PLQ3eXIaKlHDvrYm
bLEH3Pllk1VTMNjA/9EOI9DDvpD6jcBHrB4itCbPCTATvcXcka3kJFZ7y0T8NmlIHauPpHrrlWiX
5p1bUnTD5D/LUr7v9Ejw4F5X7h/BNh8Y4FuaeISBBQnZ9Ga0oSTbCpRbPbZ/lOPpJyMDCeMxg3L9
oTyRHw0yCAgH5G8W+BF+nqTz9D37JTuqqLC/dm+h7vKfNbU5I2FTEZHS0AEwR+VnViq7MGi2k4me
TRPgJGkVulZl3DWl9nZd37VrZSmXy6dkao1ONRlLmkt3VfZRSQez/HZdxOqKarKCqNEiRP3yeKnG
wTIDrCgghkwkv/VbA7Md8ut1Kau2sZDCGX4LKqi0GOd9i39Y5b4VjaesRoeoe4PUCh3YqN1yVk+T
qpdjUBW7oIfcRG5VgT9Dvqs847Pa2Pt2N4hqt6sa4SmN98s8Y/o7+bMIMCaD4rlR4GbslGepP6Ui
iofVrTdkIJAAs5mA//jSI9aY6zEHBQq1dYFm+cEZq/tukp3r+7IuxTRl8Pihrdzklq3vI3j8HlqM
zUPR+9V4V6eC1/GqCJRM8f5ChkbmDSwkFutYj0u9AjMMcg43wJcALWHzN3a8EMNZmDXl+N05UqmS
va6lmGLeacaznAueWKvHZSGGWzA7k1HXmeOGcdzl5Sk1963kpaLHzvyxXy6lP1L4fHhvx3TKQkhR
THcC4GT9Dq47m+ytwSejwATWAwM8j8nMrw2q73kDF5YsZXqn9RXSw+13q/Wrzh8OFnXUbXaIPcsH
QYTVeWBXVgW+bf3ILuTOS72QS2idEAOsi2576LfmrfSAd+u5aF12BvS0y97a3XVbX926Pzc9X88A
O7QxqA1ijISc4gnQM0m6T+ofAFQT9FqsPj6W0Qx3E+qoDVq4h7F9o9uCksk46uULGV8iuk9p4cjF
niX3eek0gNC9ruPqYZvzQzNGMzK+3F7i1ZHkSQAdYxuD2hpxevuji/bXhay6voUQbuNSo2atnUA9
SQ8cMjwgrX9dwByK8uY/d+GAwUOeB8u4aDAtuzy3QsRkEzpN2Ri5U5idi8F2w7LZUrMW5HbXDGMp
jrvdQ6ZikK2EuDYJnEwLN239mxZWNBi91ouJS/aPXpxPV+ohCWMFCzds1H1SAG5cd0CGdARod31E
G5r+3h4lwGnS++Hu+ooKRc97ujhs5WBnyFNCtLbVP1HOLoCzkvq2r93WIMy914AwEYLBL/CpKHYS
bSZnkrJVM7XNsbq29T2PDkDQGDNU6Hdtsrmu45rtL1eXM0u77fWeMQjS0cgHms4i2iqA0LguZLUY
a5MZ4XJuQvg6/93krcXmG7OifigV6NY4htlLre1BuNsmRzl6kDQHDHOxdkqUp5S6QSRIoqwt6PIL
uJtODoDS1M+5IZbfZuMjSm4OGi7QMO7YSSxQd21N0XQCdzKn079SvMppPlkDLqJ4vFWkH1W+UUUt
3yIRnGVKddMp0ixiLMg9TZBWMIINA8+rYOPWqmFLVTg7TDualy2FHGZv7ex7K/mAdAuLX6oOfC/q
RaOb27dDJ7h0Vm5ymAm4MhUgDM1F2MtzNw3g0LJkSCV15RDy0bXNjJ+rkcchQLtYKzgDK67sQhzn
yroizjI0OCEMDuu7ilJPY8mmwygpQknBgq7cAheiOGc2ITa1emOO67rcr1l6CBsRuL1IG8406k4y
1ZFBRJffTuRlJI/W9Ej/IkCFIoahWkgvY6u4kK7qNdso5pL80D+iaq3He8oE27KWR1vK4KcMiMQC
ykrcy6OVeZgj9uwwdzB5+cbMwlHCymdgHZriARxr473A8Nc36h/9eLyYUVEGW+8hW9Zek9Lv00NW
7or4ear8JvoW6jumPo7Vvi89Tb5XDYEHWfFWF5pzFpmqkaZVA1Y3DzU3kn+AYsdJI1A4FvJzUYqA
zUXSeKO0syhL5xgPsLxE/al1iWvRzpHzI9oOBes6fzkXpSDDguaJGZJNwzju5dFWk1LprACa6SMa
VirpJKNg1rPwrkoiFM+Ct4KiK5KRB9QQbi0tdqz09fonrLjOiy/gboIitySbpNA2GVDKt8C0il6s
moBUoBKiAX1NKwEoDTjjAGoFNAhydJfaSllqAxInwa3TH1WC+8DyavMRqDiMhX6doH/unJiCJf66
m7NMlI3RdjtjrXAyNTYqbTZCplx/zI2Zvf5ioFPaal90IQztqn5EUTDub+E9z7+3wwi9fU2NZg1D
fgoHF42ienYeAMZtpRm4zjYxcBUIESj4dQNn9Dkb3WRIyYLOgjOhzo7DsmOg9ikmCnrx5Bix2C+b
UfBoXRWD9wDQtkHoCPT7y70LW1DVdUE4i9nVQIQzpLPCfl23xa9eBqosZHC+mpboQlEVyAjNstqQ
mnV70N+IuKe/3giXUmZNF2FsMI5qWxFI6fraKdMKkyip2ytePYSC623FZc+iZlh2gpkeXN2XomKD
lokkQRSAlv2pBwZyxpDmA3RfU+z1ihkOBZZ0VFseug1F2aX5zrn0LZfC53VY6DkRO22rPkISVzrh
GHjqmL4it/ItkbJ3EuD4ZSBtZqK0w7rOcGfIBqJLA5Z5KVZPW7kqDRy4st4FqpOSbWdvNAXvMHT5
ot+AoKVUNBqzapwzQATGKGe0De4MYDBBosrMu2arD4jc63x0DBH19aoMQwZWCXD8UbLmDsCQV9P/
9u9nRnisFOCWlZgK/Xn9BKz0e2HTFlK4I5Awq85Yj9WLC/Rrj5jlKNKHKhhuG81ySVB3yLHWntb1
Xl/rT2CrF4FTrfrLxQdwJhuUKHgVeQwfnY6vBh4hwxR/Smq5k9vKqVkhuNpXD+NCHGekqBJ1fYdp
VMyibln3HA8vLH7uRGmblebQeVl/T65g/AF9PZdGGeRRTooWbWxTm/7ApOuPXBn9GfFIbcJTp312
FViWWrz0WjU+aGD5tOaxSlo1vWMbUeKUw4/SIucYnPEao4LH2Nf4/uLjLC7VQ02DxWGAJe8np4qP
k7VtARSDSgFa/r3631PDzNJAw4T+ShMjspwdKzZrgnBeCmqNTkmJV0vFXqNUMKG/6n0WYjhDHjTS
Y0QKYpLuhZW37ZR4o7axMgtvtB1GR81ExPW5fkD/KMZZ7shIUEUdJMr5hDmvMHOskbgFGyqBzYoE
cTYbRkapkWZeQfNbqt+AzM8pMTp03ROsrh9q2CC7BrLmF2AkIMuXMZkbwoIsxpzBS59g9CbxmuD7
FG9xdTiNUXrXRa6eRaTYLRBiqODd5UKlrGxbI5gJ9WJ9Y1XWtm+2mn0eW7K5Lmd1/cBYMjOXz0UD
bqNShGTADoccvRndSdtHE8E0Y+pfl7LqyBZSuF3KLQy4JGDJdCu9PNEGCaOQSW+YvQGZt9LeF2Ei
emqKJHK3UKEGSjfMJItGG2yK9q3SwWAn4ynYhgcFieLr+q16jYV+XOBuKVpioBkYYUwFJPFvSX3Q
++h+qnuvKBJHteLtdXki7TgXSvOpS+Ia8rJm2OSmelcajaNZmR+z5GYolH/P8gE/9Uc/3itaTMlM
M4aVdASI5cNT3fyqzB+D9HBdrfUbdyGHs3qAysZJSSGH2cp7kyaRUydUOpKwPyl5DnZHEBT4mLIt
XLkELSJTul8SK1PB2ZvdIR+sIVGN0NoAnPyX+QxShoUao5PWxRTVdjDoG7Gm++uarm3gUgR3IOwQ
SbEWiDMuXmBOox0b7N0k3ZH0OZC/Xxe17kn+OeGWcnndNjE8L5n3rpY2iuWVpuJiMswZ0MR/XdCa
ThiTx0wyaiWAz+AuM5AD5IqNiUQ3KgE0vxnSe1KmjlG/RCK60dXjtpA0b+AimgZGok2nAZJs5ZnJ
sIoNBe4RrR3Q8DlhL6qora4gGnQBbaJbGILlfKQm4aUQd7NVVpAUEy+nYOOYlLOR9YLiqkgUZxcJ
Zv3kUoUo9IU9Wkr/luijS3tjX2OK7vp2rXr+hVbzdi4WsUkkSpX5raqFqBfYRuUM7YdmNQKN1s/0
Qg7nGxMtpMhwgzOVhr46eRTIcUpUehS2UWVPGL/M2d1koXVJYI6ipeR8ZGpGQ1vUWMp5dJ4pduFk
NSZU+sLrqS5ykCtlBHhI3NYGeHxmTmZOWpUXJerlkKYnw88MU5SyEt4i075nefwaoCfJAf3IrwTI
lKkN6lhLdjAn7iUVRv+M7EUDksD13Z3l8T5s8T38fAMyrbTs29+rjkFgYFpbWudkAGXViw1GhTLb
L5v+L1YcIBk6UCsBM4ehoUuLkopMVwdaY6dlIBHK1PS1YvSmsvZwQQpSIKtP26UwzqyyTirQfQoP
mldHtTvKBhBAT33uFea32HAytJzFophsBQERYwELBblNxquTmdJvolhyoPFtzrCQpceSx1R1jBZg
t+dQ3qWJ39TAbD2P1o70h4g9mLFfG0ekhv7iBC8+h+8qkKRRjdQMS9Do4XufNj8MJd2WQyAop675
9eVdxW2rYTPLZASmVGPYI8rvMWG9Kc2jjiHYphDIWnNKS1ncrrImCvJsplLF0XXlwQsBrDFqgufQ
uhDAEaHZBxCdPNJAOthW3KBOBc41cB0juZuHwRGz54I7fu2WQsPPP2I4Xeo4K4JqwjA7miyH+gml
ldeG3hQZ2xjy4ESg6xbYw6qrXUrk7HNSNYouBUhs6eBGxc7+CeXUm7F0DrHkTmhe6Ojmup9ZNQ7g
gaKtHSgHSLBdnnmGOJS1M6kvamKnpAXwoInBfXZjkycmojNf6WzB+VsI4+79MgtpCBoAPIpKcA71
MawR+CQlIHPKTReCf67zNfJc2PdVjRTJc0ucTPReWl/jxTdwwUCIRh7AzEBhw3Ds4H3QHqIUV5iv
SfD5pR8gj2lpt435dn2dhXK5yKA0TVSJG8itp9TJMlfu7ovaqZRNWaWOBAa80igdQHoT3KXXRa8e
l4XG3PmnOVh36AjJZQtIhu4AUOBtJ3rRzFvH31eAB0O0jVADsCZc5I9RPLmQwhZwiJMMrnMdrybW
vl5XZKVDabafP0K4UBjzNACBGBjgEOzbAKAKyottb2vplGs3XUzd6gWIFA27sYpPZgsWcdUZLERz
50SqUk3qkO5xATHntkDEmOInKUKeGYjOhr0r0R4o8AZrEQBSBxiuQRsl2B85Z6CXNJHDCRKl8mkE
55XtmPEmAOpAplZOCxwCYdP3WsllIZG/j0DekjUjhcTO3DLFN4q7MZ2coMNAcMSA7QD69tKRM9Fw
zap9zr1R6LRGbxEfnqvEDjFxA7G2/AwuYD+WDUcNRYX/deezEMMdQOBXpb1RdIBskT5ZC7SNE1y4
YwWVC3JsR1cdlM+M2pMTX4new2pw9MIU3I5rIe3vLrD/05Q7iYMaoRsgwieYVe7Jkb5JtYdRG+7q
VnB1rS+pjQqPBiyeLwmvpLZSqg8A0SukUzPcp8GZhvvrh3H1wEPA/4nggdvDllZF20JERUcgu5Re
n/1NbhCTlf+I4HxKToJeymYtdHSo1mnhheMxin5e12M9EMU8tgJB4MjgC41ySDKAUUJKlkZv+PeW
1NauNsHqGkxnqqvb3rinCkFMGhWCxsTVbdIxDqkCAgrEHJyCVVlEOUBrgbqnxk6vjkibPA4KETiS
Vde1UJC7dac6ByhNhxdKRp7LAZPlWef0cbtvgze1f2+qaXd9RVcd10LerPXiYVpFRE/6GcFRt6et
Og3o+pL9slAcMNnehpWxnasfcUa862JFanLnOx+6QZVnsYotPUvBR5dVkQPcnU2hvhO0xPRKKXoa
r+4fUDERhoKzEGhel5q2kZbbbMLKxsq4QVvHNzKV55iUW8uabhLyLSbjbgjxGeYYAyUJlXnHll5A
UgRus2BbGKJZk9UzCeZqGXMDtg201cvv0YZ4bBN9xgSshm2mtA9DJKrcrcaL/4gA1/OliK7E23uK
IEIF54l+g3dakm4tkOyJeMVWfeVCEHc2pFY3c3uY4RSNwI0xXN0yjMKn045Gouz2+jb+Z9lQkrzU
SbGy4n/BADu264x7q39hmBi8bp3/xc38EcLZCjXYJI8M+ph5iDSs6vQNJlXQ0x2gXYT6DHAcIV76
jagoKBTMHX/AkLVlRCC4k5kfBKEzgcdP23VJ5daYYjB2anVTmX9zAS12j/MBVlekViJBKFU8Ew2Y
Qbg1m06wpqv7piNROScr0RDACVFplg/WfPxoau2GGMTEoOQGsJ8g9Fs1+YUYzrFUigGoPgNibAQm
bflRAzcrnIl9k00QDAJhq2a/EMaFCMRGAxqYxWeKTFB2ACeq09wx/N4UorlxkaDZnS68tBGiAXJq
Zt9F75J+S6CUiXpiLKjHivaIc0l6iQsgTWAIsolUT5g/RvK4yavm8frxWhfz5ybljjBNyzpEXWKG
KdV3xI6exireJtQWZB5W75jFhc0d4jY2s7C1gLOpIpUyRVstoL4e7xhe6FXoTaKEgEgr7uhaddBr
bQFxYXETKS7625wkFuFLiHTiThEKKJFt/MbkRXrUq9H6kTjxlH+PAQDhMzlFgaMCv52vZlP7dH3X
1h/FuEQwY2zgmcP3t2itFLF+Zo+pma/Xx6n1WQTwtOKmLA42AzqQ06KZIBQSr61elH/k/kaBXxg/
Dadq7NL5oiRAI0GrQjCIYoPVx9RCBHd/jZ3EsmwGVbco8P6gRWnuDLhAJXHTIQUg08YYN0D6FPhE
kWb/Q9qVLdmpK9kvIkIgAeIV2Oyh5tlVL4Rdtpnnma/vhaPvMVtFb8W57Qq/lCOcSEqlpMyVawkb
wczzkqQ9XEZXzONYdq9zLWv63PTK1ciETaAbUdeQBotmFTd1lgNd82zCOy+7xuYlcmVEcH2QvHNl
mjAO5MFtphwbxKdaA0sgFswYHwFvnpXDZZOyqRM2QjqQLO80mMx9H2no9OQX+cdlE5tBdzUq4Sgx
qI8yLEc0hJCjndc3uV/sO+Mm6mR9AtuGKEOXAdUpujDPo3tshIPPqAIpKHO4VzNIQWk5esdGdGFw
9nZ5UJvno/HXlrBUddWkrWHBHzL9CmmDUYVQUuvS0CGQ+7xsatsr/poSlqgBdp/li3qXSrtrGkxO
zB7HDAINpAt+9HV6BEXIbih9TbKrtl3+r11h3RhJxj5OMJ0aYnyX7EYo/QTjIKmJbEbi1UQKZz9N
rMGny+igPdmmjyWLgFornFb3ytraBaF3eTJlPrJ8zioIzl3fWWqGQaXBrkdNqS/3tPlgICH9/9kR
rgBqOvTovsOwNCBtxuVVVkWoYyVPXRHLou4SVb+kIf+ZQlV8nuRcyfyIw5YVvkQDWBRsipafsHPm
Aa1kydNs/Qb5bsFaSezY6OdCanJlWAj3o2Kk4F2F4ajhyCH9bnwr8PhI7BYXkipR9ln51IOH1Oq5
O+AxWPa+p/URRLVDW+vNR6ib3oOgVlYkvuxSqvi0yVuTNX2KNW7jl7a/0vlDW0DePX01jI+klvUW
bG9PqK9DEgPSaSKsk6pTWdYpzrw6JXZUOn0BMg3a2Ll6HPPvE8BXlozUb9OJTfKH6gs8JSIqeEx8
TYtqBG1kLm0z3DXte0N/VTK6ue3U88qOEAGUborjxsfQzOpY5scsQg/4Z1ofsv5hUveqhrP2Z929
VOnDxHz38gbaXMSVbSEuMF5prbGc6bQ6pEZk+8lrgzJ4x70ucEk3SIKsbEqFuGCUjRqrLcwF2a8q
umWgHOZ3uayBYfO0XQ1KiAqNFRtpSWGlT+ajrnc/1U6T3NYvDwRQoPMAl5LYKvMIJqIKimWIawqS
vMp9WnmX12fzdADHAYjPoTxjicJo3Oq1Ns6ATNfG4kZh9MbIyKtRm4+XzWzflld2BB9swzLpfIoY
Q4c3VAdVuoshT6zarR7sSO0q3cHw7bCTcRJs+/7KruB/2qQ0TTfDbg2U2kKO7c8ULMuJ6+ejnSf1
LrS+N3n4WcaQaqpMO++aa9ME3vry+DeXc/UZgl9Sf87p0C6xLO1OJSuvGuDksnG0oVsrMbV5pVmZ
Epwzs/RywOurdrrspw7HQT/NzEqvGd7Aa3f4fw1LbEVLmsTPwTGI7VZ7AfjRYcua0BsmuXpuBhGO
Q0oFa/GSbz7fDIyNRmwOcNJq2rPmF+BCZZG5Efrr2peaNJKQtXkSrKwJa2V1ZtJCqQHP/uFDq1+M
/kqzXgfIhefmVV56YBiX7EGZQWHFksZXWFEsw8tjOzCcXLlRa82ui9uM7nRjR2WJms349XeEIruO
HoYAG2tok0BJwZ6QaZilog3beJWVDeFS4TfAHOUjBkVS8mBFg2U3aQGS0EwDOXI63oJd4A5dUp81
HQACZ/NLAxJ0ZSlp1dFdVKuhU9dpvCtSCoLFHtWuYUKLTAz1DsmRQbe8C2lnIKeAFNPBLXruXdqc
RKQHL7Zj2aHnPxv38Vvjmrtoh+zVPmht9hC7aMxx6qP+WLnKB9TsjnuoqdmAzTvNAYOyXA79uQN9
rz3yoFxFsii2tV4mOlrAaqmhv0uk60yNaU7AxYDa23jrR6MzGbkkaGwdAyBugegoR18x58Kbq86z
NiUTWg9y3wavq61ke1+KZfw6DGpxZqHYwFDLxEY+n+gUXWvloAMyMVjz9ZiYEELp9pcD0tetBBMG
JE1BPqIiUghrOYza2LC+xjuYq+jxQDqoKAM75KWnpMWPghQglOLH0iCSQPg16MIu9HR1zCC6gsQV
sixow9Gmgl31WotQugTmDinxOD2UZJCs1dez5NyWEJ+yLh4zs8c0lmYFpYUuzYCqI89tWtWPjaVQ
SRZ0yxxkZZaXOIICfs5XjXfEmv0WQwvy31ENDddQswsS3LVVLykpyiwJ/gGSYWhoKxhYi5ppMfUO
G54o303N/WUn2SgrnM+gEHAjEjZKV8BQCEANynmozgyTcs2j6FcSpjeTCYwoKMnzHckhvFCZQ/37
8hd83W6ocREC+Ql0wOpUDDnFBCWKtMUHqFUf2KDrLnb+NPzwlUbWxPw1uC2W/lm9P2+/1UOZjVUR
twyrZzH/LU/73rEqNG63wKWOemIzAiqBWoeEwuUBbu2HtVnBR+OiLHyqwmxVm+BL30Wmy9D7GiK8
BL132dZWWFnbElYzByBKjxe3gfyWneJaF5WS3b29XP9MophyBUuh0sSw40T81gCcZBiu6uTH5VFs
Oj+6fND/DRowJrIWdoHVUm2JILQN3SJ3a/2mZNw2VclYtu3gGgXWEfBIiNu56ieoZpQtgnBROH33
e6kIMX03+hIXl9kRNnNdgCKDmpgzVUs9ILyvie6/xik/Ifj/+4c0nFz9Oybh9AqyampA5LdU7f0f
RoDLQtAC8IPnvD0UsqeMbGCLO6521ATMD9oBMTDFgkANNFqMZFdqz34oi/NbZ9l6VMJZVmhTknYM
hhKkPs1u3EGgzybW6wywRRMl91mNK0hTSXA+MqvL8FfDI0YU6iAKxM6NT0NK3NK4ruLERgfdSDOb
QjW7zbzLrr8ZLFbLt/z72mQIvs60h0nWa24J9atI7Z6SvHKJrjhtIasByBZQiE1RV/eg5IG5VJ9s
6h+N/qFCAxqV0QBs2sGBaYKKFCKO4p0A99VcnaYOwnZWcRX6pqMDyaEsbSl5JbnDbs7gypQwpMxI
rF7vsalV3OD4d2M8RMnosDHHs1eWet22hYIXgZ46YEdCuO00PpRZjkCl046De/y7GaanStMgPYHA
W7NRErA2UgfY3bhS/a9B8ZGpmxCj6gniu6aSIynZyYiaqyYg6Kf71obVnaEbthrCTTOCbZIeLzvn
ZuynaNxHCVa10L9/7pzVCCR1WmEVU6VEzwSFYNgPX5elyTZ9ZWVFWEC8iooOQtZ4cy4ilV1/JGHs
dQn6RnQZzH3z9gOUK1R4TTCf49J9PiLelEMdZLCltDutT91Ei3BRdTVITNXM5oE7BtRmMoTm5jzq
6L0G5gh5Jia4jdYZVZYOwwIO8L3RGMDTTWPXUFpJ4mwzfv21I4qpT6Ey+JnSAz6YWE5KP5p8N6BD
q+f72O8dvf7ULba77CLL4pwn7uGgK5PCDXnkWq4rFCZTLJgVurhX9ZnTVB+xmttEls6VWRMO1pmX
iyojJpINtgYZJeXRsG5C9hSCQ0zW6SKbTOFgHYzcAKwftoy+Qo+gO+VeO+PS+ArK4QoaZImUE01m
UThdk1IB6x0u3KgexV6r925sBbthVt0AO9sfs5c0Gu+Mrvx5eQk375CrJRT2hJqrUc8LmA3qFF09
qRsyKYpqc+Fw5Wca2rhB0iJMppYjCWFGE26RynXYv9bVt7a5ooGragfw99X5IWPePKe2Hz9wAsUH
SOLqV2Z3pKVTB5HkxNjcjquPEea5jrKmn1IMuDces27alQkEqkyJkc1ZXRkRZjWlQ6wPFUacJCda
j6CE/feNdth6psah2GehR16kXjexVGnbz4hlmEK1/9kwH81fNhiU7csOsjlfK0NLAF/dURJG/TKu
YGgoW7sAFVRAX1VDEru+GmHAkxAKBmVwixLxbl6nuCub1hJI2OAo6HMoOuYVlvqvl+XcjBBBFDMK
aEKx9lzTerQ0E383RW3qXp6xr0fauRXB3RXd1EDWi8HwWXOz+LVGCa3yfwy6JDm8bQesOuAiwi1B
xEDzsdTj1MDdh7XGHojyQ22ZpY1sO8DPWi+Zuq/hCYNCe6G+MMvDs4VQry0ynyMbkVyHG4TTEwUn
mOmGQAlCqBVvROxaieN93UPnFoXFykJqJEFKcJ4Z8y3eOHZrBQ+XV2rT7f6IDRmEQW1c8O3eHAuz
njAohaY/8nxgbwkz/b2fWDJSoK93RwZCfjRKUJUjEIocVWmpzKM6sdqJk+IEHvkefVqs0ezqXZPJ
RG2oI8CWDskypHRBBSRupq4ptIRnBq6Nk6N+88gTii0PhVNeGa6F9l93+BY43Q+pDvOf3pbz28C5
XWHBVDzN+GToqLbaz/yUXs/3zW6+670H1Unxu87O9x1+DQUhy37Gw9vp35q9suOuvqt37SF+hQqq
TVzLKa4Lt90Nb/Tn5eXWli+49IXCzuRFUXcQZsAX3oX78Ll8M3ehw11rhy+4Aqmf29rzidvaY26f
wj21e12yi76ehOdTtPj8KpjOaGPtuqU5IlJPNeS0jGc1PrLsfqI4KSTOvXHdPTcmHEIRmqELZYYx
LXVVdkN1UK0CdMO9vkZL0lPt7+ZSEpI23XzlesKGmoY+zqMIrqejXYECIDVDqBd3w94/SAVEt+aS
LoUxCPuYhiGSggaEo8lpQSvjABxRJB4t3576CjTHvdvVV9nbZefZeI0BG7GyJ7h3HpmsjE3Yy5OX
ltkpuc3KD7z+FkSdMtnj6PHOaWT8DltxFzlbbkLxDQl+S3iFjeWohEm6QFTGOz+GKrVlA/mjhpad
lAcNmg3seHmcWzERGgN0yedTEyWLcxe1omZOpgoGW+gR1x9m8Tr6kn24WZte2RDTipWulVpbo9CI
JM/TnM9u133vk+iDLVmlSb1XS3ZV6qlL+LCvjGCXzG8AJUj24gbBOCPrrxCOtDiNQnwGRjoMpVPq
Pyo/f8jGwlMhDRtpr/MQ4ClzrSjRvu7BdDGmkvrC1mZZ2xccKilU6JzlmAXARHZVWdoze5vVaz2+
N2XM1VtetDYlBL4i71HiX9CfBFnpugQ613Rp95M26IpGQ/bB7P+b4LO2KES6Qqex2Szwg2R6jqs9
BEwDVDEVtJy1/UtjBruQODX59xnx8yUVQt5Y40IyL1ZH86VANpTJ7lyyiRQCHM9UvWkWtF+Tz1BL
YRB+HHq7yaPrnhY7Sv3XXMnBiqI/Xt6VW8FuPZ1CGFAavyy5uaBiKNoexyeWtJBkNp0y/BXHx+jf
Z2WWeUSOBOhu6PCJV8u5reImJXDNIPs9tOCw0O3ccjP15fKotmPNXzOCk2iV36vmsgPaOT74YOxk
LdsRrZK8LrYuyuvRCF6hR21AmgVXS5rHHA3ss0m9vAQBm3G4PJ7/I6T8HZDgHrTyF2U2WKpD8Aam
wMdHb8bsauaeDs6se8sTXnfm0EWZ2JbYXsKVeLlBJV/lC6xuIfo7D9x8bNRiZsAdgCx7+JUlbNwb
yRwfQSrKUS3N/P5RKVnzNvescvu6K04MVWmwzmYyyb/NwAauWXCyAsqskcWZV7ccmhrouaiBK8jQ
Gh/Gz2gAQzfoDopgZiSpnP6BaX0Z9cqWcFz5o95HSYNRm3XnRkBUZD2MzfFLlRhObb1nFCLp5XDV
6sm+0ox3Eyq9BLqc/ThcExBZ8cyD+x9T8mkBeYESx56Oyj6O/Meqjq/apnBSSztKlmrT71VQbqBq
DoEbsVhf0QlaQS1AB7p6jZjlDEArsfAwx7dYqbL+4EFj9+OjOjrG8DxYJ4O8mZ2sx+wPJ+jXqfv7
FYKzsmTqykHDV5h3d8b75IT72o2PAIsRmzktDmB7cMmxcD5LO7R/owBOvMRVvHRnufP75RnZDG+r
CRHCm1rNfQ2ngTCwYiS2NnzgHRqheX1ywaUKJZrGHdFaKNkxm88BaOT9swyCn0IbBoypKqzWLvBv
HlR7f31Yt4Bq/gzxEoC8NiYAmBe7DpzA04+KXP9I5giC90ZalhRpiC9IaptWcARUQMtRMs4/8JIL
Cy2ingrkMOMUFB4O2TfZrjto+whInh+1m/1A387PyQl25Zuv2NwFVd+p3wHw7Qzv9PETFLlecUyd
wU1cGcBcFiSEK4kCXGTCE2xchfwa8+NQe6VyVaCSQWQPYpkl4ZSxAMqJwwXpya3AKcxdXj4X5Bs6
fHdFmUgulcuCfZ3qv6FPOGoCZHEZOjdRjEq9tn5SOqdi4BIDS0imR5DPfVOj18tbZ/OZtzB7/yfa
CtsYV3jFnA2cObq5j+Gl3Y5AGD02HL92++7BmpBklS3e9g1+ZVTYsFblR11rYk5p+WB2CKn6Vdq8
peCxbNTAy+sWPWDImz9M3K6tUzJ5kkFvYtdWe1fMR3VNS3m/+HTZJWZj62k1AUxnzAc/gZ5tEdTj
i9Jz9VENh3xwzCFsT00XhY0dZ1H3i6kxAwuRP1k/CLPiKyhqWzekzXhrB7nFpod59Nv3ok+qa7Vv
/MruTb151HSr8yZQiIWeNiSWW1h43rYR+M3ttiytzg4hBBbsMp5WpyDW2wPQSvSqMCukZitFfRhJ
ZzwhBREhY2ua7OCHJX/LmsE/JXUwBXYx+J2LoIy0N7CBt7lppftYGa19kzfFrvH1xEGJyb8BIM50
kWGu3Smr25e0mIaTbwClP2pVgTS6xfObFHi0uwIMoN8X/oSbrJvLzm5MrsUuKXrT8Hyd5Scajomn
+yZxc2Za9giFOeR5G/oetUl3XyA4Zq41BiWK0XPuzm0WPitxv7AqZPy+TfvJtCmrocZhzLN6aEuu
g2eunYxPggm8CqsgB9u32ZEAyLeSULuywvEAAS3/qCupOcBNq/bUWVb9yud+eob4eXXPxzG8a0iQ
nHifqMeKmOoO3Sjkd1RpoN8pavLeg1nu2OdQ8raB7s+8cjKx/POktscaFalTkECEARIvAQUJWs5f
etK3N2E1gTC2qkj+059NxfMBLvdBtK7Tg8qzEgKwQVqzUxdPqmFrYWvlHvJZDDhi39ehM+EnHYDT
ZNAmm8ea+jiNTfDAfC1EhrJM/dvGMrR7vNZD0JJVPPswa+gb2kUclKCvNWuFQ+LQtA6E5eye+El7
CjOq3FhGC26akvAYdGX+9NtoDAaG+Thv95e3zJ+039fQ9M9pJ8ovshnpwoRgx2g30SMuhB+xe5+c
fPczt6O9dlccI/dtuDKPkxfaiow17c+T/pJ1IdxnYVNY/XLW8v2PDpm1Q/gETsL5Ibe193nHd/ED
1NHMa/POvzWXk1fWMLsZmEE7xgyoAIIiXbA/pdjWLABlsdYWYCacqhuDzXznd8P3LOafSd1dmzkW
TS+m4+WJ30wcIXcDdOkCAf0iDRdV1MzKETy8qdp4Pm0Sp+DW9ySsmFfTHncLQ8HNE6Aa0PRUka2o
yCYVhYxjezkGvizA6ivEY6KtC05Q/AITf3XrK+Me/Zlztq9iGSHh5nG7MiQcDT3AvAoqbOBDqzrk
fLukBzm0f60T5b2LuN3PMt9azu/zkekEXM1A8Rpo5zD+PMpWz425ooESZFDlyoe3vjwR6+XyAn6d
ufP/X3CdOVHLrF8Ex9TmUPa/B9C+WNO+z2SH6teJgx1QC2Is6KsGkvf82QTC2BhEiAquaaOrDqGt
a4eeHPnQ2KmMy/XrvfPclHAlUsI8ZX4FQaWS4qUxJ2j8fKt45F6eOJkV4TKk9EYbxC2scHICzb1j
JW8GxL7+GyMUJWwA2EHaLbjbjOZfA5UhDEX7CQw9imVOC/TzZSObLgASqP8YEV4KqEKbFPLkUPBq
U1BxRK4B6EiSgJlR1l2/aQnEYX+qoYBECsPRypDOsQr9NZMBgO/fxePBJzvExssD2rg1gmoZtagl
WWDgjig425hMkRaZ80IbxkAQbr7GDHhVOteg+2/sOc2dKdP3gx94RqN8u2x8a8OubQvex6eW4qqD
R7iWz6Blq+9nS5V05X4N9xieDkw/MhDQlhX1m4NwDnP4CyRZg0C30ZDRu6wJNDeG5qKjFLp5bGs/
cTVev+Vs6CRZiS3HB7kQHAbIJqaJO7k3Nd+cIwsv67gHrqjAnYpf+7yVwLm3fAWlD7xfNOTpvmg6
dKkCyMUIYWPD32lpCoAx6maBU1r/vlcOs/nXkMhEXk0FuIQNGKKkUQdbrf32CSjXgTidhv4JyWbb
9s2VOSGT1Td5MWWFiXFB1x09KnYakwMfKSgYzQpkGjkot0LXHO+6cm4kxr9mIjBU5DxR4VZBr2kK
+4LmEIYZIw7VAfQ9M+uxLEOPdtV1mGguU3+24DS6vBm2oj4A/hTgBxV/dXEzcCOhqIWgCQf84Gr3
O0AhPS7SV91EopeNb5etbW09wHDQUoO8E2pmy75ZnZWWRauBdgz802Oxz7jhjY2so2ZzQAuMA+1q
FhCggglzJjHNFmdRtdHNjd0EVFit2hn9ZO3T5dH8gVyKRz8UmTRQoFKdg83rfDikKeM0bdrWCY/W
of2m3VB3RDXw23CbQDLS1j75cfDmW8N+yW+Mu+l+unuvnelgHfBusVtHBvXbmt3152jnn1OBT3MO
S3zOsoijD5Ha6VUy4q9ZXh1KiH9HLPhnVGRUAydZ61BPv/Vvij25b13zYN5mp+5dcftTeYPn2b7H
KLNrMFTJbg5bMWdtX3DXFkh9jRLYZ4DPpylaR279QnELLoNQbeTSl5FygK80vtEqEqdo72iGHop7
lHxTcCAlU+4aIztFhr9PM+PAABy1tYjsqvTXNDR413atZHNuhiIT9OKmBlJGA2oM5yua+upcsT9y
x0l38qFqmBncjuvO6/AMHNPA7qd7JJdcNfx5eaG3jpC1YeHG0VRqhY59qNKN6KbqokOuVHY7Sp4m
W4tpItap0GuDBp/IxUVKq04MAzdbxdzP/p7Ee2780GfJcb+RLFqOYG1RvAMx85d2/6QbGOsWJWc1
uEdJwikm4kRJeujV5tgn7SHSpyejfE9UUPsEOVqD1JOWhxJ4/+ZYLVwSUY8AkknUtlcUTVOUGW/t
oU0dbuziIrCzelfKropbBwiEhf5jxxT618ecNDxPkPeI8/iRRvGuUsuP2SduD6RPWf2cIllT/tZd
h2MTLMVsnJpfCATnLO3VsYRGSARgMe5w2aEGdNuOR/+e0uJmHPrQ0QrFB45ck4Gqt6I9JOmheo+X
rYpS4fkGqbRCBaF30zqJBvlXjuqF5gQKqKGu0+jz8pbQtsLr2pbwnqjzxADbBmKPcugmEAnb/KY9
sp3laHfl1ehkbmonjrqb9yd+Fz6+xM5L4Mome2t519+wuNnqAM3qbujQvds6dZfvMkCs58IbOsvW
1SsIkirKfxEG1uaE+FP1YIcsOMwRU3tWtNnhMQhmKqgMSCLd1jqid54t0EUVgBrhXJmQn4jrqcC5
ov+Ih/s++zUPzth4o6y5Z2sCOZguFzFkIEyIcD2I1FEJEg2LaPC3sjnG8XsTfSble0c+/cfLDrOR
eYHwJQM8EvohdIFJni9WDPz7BOFB7Axa2F3vTcV9PXhqeKdC30n1OMA7pfamZY7E7pajru0Km2JM
EqqQflk15v0cnQfl0NQe/3hUXjmYkptd/Spxk83V001QqRjEwo/gJsaccqXROry0U7iIfs2ITdXv
JH4J/z3DJ6Z0ZWlZ3pX/o7Rc8GixhGelbWl2Sb4PiYOktGQKl6URb3ZrO4KbBKNJ0V4AOzmK6I/q
ARgEG/nqB7CxNm51X/mO/nzZ5NYBsbL45yqwGpk/xP87h1GT2q1/VxdvRUJsK5N55eZiIcMDVTPw
FwPCfT6Fc2MWPSvGRUXecNSD+uwVDqM2v1M/gqfZiffVfYlcli0rsm5dKXBH/seudm63TX2lLfgA
r2x+BP2xD24Cy7s8hxslVbjHyoaw43qS0iJRYKP3Us3WXkE74o5Hfmxc/6l4Vgc3d6hDbN0NvqfO
Ffj1nP8qkK2+QNh7aWwqFATULeQ2tftkJl4JMTwjfmhnfg+RQ8kNagN/cD5g4UyadBPljhEDBg/5
vtipn8qdj75SJ7gNI3saXNVN3WiPNB4QZJPNvgV7IEw/yWf4yj1Zvu3/mP3l4YWmdTAJC7PfRmZg
zCGCONnrXrH398fMMSA36qm3ldOAYmPH3Oaa/lKP0AbM9/HeeDH+i9QHN/5+gjD94+xPdaTj+tPF
J0vbacaR1/vLTra5UQF7R1hHuzA1hGCXNUytSLGMsvzZ1b8t1oP68snof182s7lNV2aESJeMVRmS
CmZSMHj0P8hw9IubQgP7LpE+M7Zt6VDxYbgom2JbfDIn4xz6sBWM8T7tfs7MuGq1722gAwGChjFj
cJD/QX4g+dUakWtCWgDymO5csxsl5qB4uB+DRBIPN98+8KR/PmpZh1VAZE3m+z2pcKhQcwe9zJ2S
OdZ0nCKXGt/m6sDJLZWlPxf3+BL2OQSWobKMyRCRMaS2pgLd4BA65+QhyYwn7GfJTWfzArIyIQyL
hokyThUuBVpOgX5yBnVPgGspg+OknEJ0zF12o82ouzIneGvTWa0SNjBHkcga+tIJU+RXmYx2f9OD
VmYEbx2MUh07HxNnJOohaLwiJi6STo4yumUvCXqbQ0JuDFEGLwZLrKUFeE/EAJQuBZHK1tFxxNrd
KJMt33Q/kDMT0KWAlx75x3P3M3LoAONWipu2+jukboMEJ4WCuO8oem9nsROiSqsdLi/Wlvutr9vC
0WzOI0q3OharzFDzruktGsUkAXIrello2EESBeAvALvPh6UO1UyVDhcbVnkzvS7ZDQ++z4pkibac
fG1FcAfLitJM65A8ibL9wPuDouh25F+NwP+U/D6QETltkB7poAP+OyrhupZXVWn6PUZVoDr+Gy0e
2Tfqkgf6hsp5gAJg4Civk0sO2m3ltZ5/EzxdXrgtl4Qj4p4PAcml2Ho+qz3VlTGcMF7AE+wETYMR
cwyZqt6md6yMCJEjmIxQ+TOpfhG5RHuLIIlweRibSa9F0A5QFcOEPoVwgs9JWgM5sVx7lbuquM+D
9xok7ONnxH7W/Z0Rn4zyJlD2CZEE+835W9ldhr6K9b6mzkm4PK2bGX2ZDYqPaCVTZVffxQvE6L4e
nbBKSt0DnYnsJfi+blnxi03XWpfZBrODMreTJt0VhqQhZXO3rcYlLNlYlJWVl4tfNCcrfo/6m6B5
12UBccMKWEs1KA2BTBDXEmHV0KNP5laDlRIkXTHQxelQ2Am/A+BBsq/VjYU6MyUsVJCk2mDmuG+O
qm09qb09H6Kbea/csPu6trNj4ExX1rsqqTRthBMVYhnoOEVdGlwAwgBLsAbRYEAGry1vOEogkNwB
x5TNVJS2gh2gxJe3wdYg1+aEQbZ0ADgogblSu86URzU+qFLVW9mQBF8cDZAFVktSstYfB6AQgYbs
b7rU7fMcibSd2v9ugc/gV4Q/1OBgze+b6K4J3A6BLZTM7ta9HdMLsgyU8hj0ToVvURvwfcwDir6l
G9zSuw4rW3xnziO6Cq7bQ/jYeZli+4fkOkcp4xS+NP++PRE54NUHCNsEchNlqif4gNH3/NErQze0
3nvrtgxlaX3pWIXzr65IlEY6TKEBvIoPRLcDm/0MvV/J9WfsxW+FChRqcD/Y+XVnR8/l/rssA7Vx
VTobrHA2cl6MZmVh5bvMHZgLyLxdZ7so+KDx62U/llkSTsXULKY2NzBWYEB7/6pKT1P62ExPfiQ7
OJYdIUTW9ZhE5VEUwSmDji28Wbuu2UebSG4tW6k0NBqjgxXZH450rzCUhpWazxjS59N4p/t3VoPq
h1dRb86vptHF4ICPgJS5LjkQ2cY21UCbh0Iso4Bqi+xQYYB2m3RkrQOWKLdGfBtHaHjs49YCTHyX
ct+OEyewjENWXgX9jRJeQQRs0q8Mejvo34zhIcrB1zwBgBjsE9+Ni36HmvFArpLZAx2vOeN6SaF2
eYy5f9X5kx1x8A01utPmitOMr30IzrD2u9YtJSfIwID6MLma6juzJd6I3r+l7K7ZkSwCbngOGncB
GUOeFLwh4omCV2+x9G7iHoAIGABhaN0kCbRMdhVQn5eddGuG16aEYFsMbG5TbTEVXUeG2wCLBnKL
SHFBiGKUksi+aQwtIUBp4Q/IQ87vGcE8gLWPwhjkDuwxmz2iGHarflOG66K7jcvWuzy4jZN5MfSP
PSGwdSCYjlC2QHlCeSVm5VLtOWgMD5oVl+3IxiVENZWDA74xlnHpvp01GXLLn4UOIa1wj/abIwe7
xb82iGYUk5tIo2N/iKkeRQu5rxnoOFXrHQnKYzR/TO2Nkld3kbrzncvGNmYRyCqOniIgoBgXj/8s
N6vZCqzO0XTfmcqXyZ/x/PKGXOIdy+oLUezMjuCKpUpD1hCzc3LrbkxuUvU56l8vD2UjUJ6ZEByQ
ztSKaIV5a33maOjKMv59Ay2exVQ3kMVBuDJEQJo2UyPIQ0wWC7u3Fs2tfRk+5rHkzrA5jpWVxSFX
F/Ze5YoREVhJEN9omwExerg8U5uLsbIgRPxYCS2tnGGhyn6V1Y5OSCggF/X/MiJSXDG9oMHSnwbG
lwSU2MeBo/Uol/T/SeZKVOzjWdWbrMBISKffhaBaoypxL49jQ0rgbNVFite6TqoWZZPOmfL5JjKu
wSULosEcSGPqllF+vcCk8nDAYxzqAmgbqNTcGUPVDfvc1gcC0tmnNpElY5cl+rKf/i6hmKjJ0Y3f
WgpmN+teePFUTbdBgD6NK6T+1WSH5pDLk7AZJlbmlnVY+WTskz6PtcUnowFitZatRG+pBjoNSeO0
bD2FPdz1Fqi8rGUPJ/F9V1dXWf58eSQyC8KxUVSBBRkIWBgYdOT3WiuTd9zKbq2jxJfsVpTOIGHH
XKU6eeZxHNt8HrjdWdP92Cs7K+HeiD6Rtnm0AhkWXmpcCB5hMKs6R7OJQ8gz5C+AYnWq7i6b7xvj
NMaWMyhXOTTAL8/ppjMi64WjH4ndL6ndpuYgqFTC3lmkXyDBFbHYHgDYHTs7/W48kvbXZXtb3kjp
QpwAcKRmiCyEfGRNOVqw11n976wunkfkwjo1dwmAhJdNbaVtQGv115YwoUPLtaxKot5Rr5vMraER
eF1+N/+HuS9bbtzItv0Vh9/hgymBxInT/YCBo0hKJFVVqheEpJISU2JMjF9/F9TuYxFkCNd9X26E
XWFZKm3mvIe119r5p0f1WL5mc4Ipc0ObXM3U1xMwrMFc8yrvw2/mKd73b4Vl51sTdI6eS9bfyANz
ZwY5Ilemt8mnQZLx+5+Od26qCasSWEV06rXvDbfJTl8HILcFwH/G2MwIp+QeVMkzOe1gC9UkN4Xq
4QD8V3Sk+vLrQd165D6PSb0cUwAGpVhEsMM1a20k+jZoQ6ft5xJEc2Ym+ZNaCUqNi9EMkR3abiJk
1+bgMbdgVp834RRJ2tPe7OvRiLSKbbosf0Tn9E5x0232Qz9Fhj2nEnjzzfs8eZN7mGqG3MTjIlXp
N/Zs2sZP4YIQwQsBPxTElt7yrXpugCh/SL79vy3buH0+bUXcm0kZlrCsaa8t/aZqkLuTH7+2MTu8
iU/f9LEiyePeMHYaICQ/odmxDTckdesWQ8p+DJvuPkZzua0u6Vy4Pe67r87a5ELBq20EXQHbKD4W
3FYOOqqdNtpIM+Y9yajdmjM+0g2l7RH8o6LFTjc1cD5MFtPveWjlAjSqOvrVwHXCk00ceYnmqrxy
w+iEjqnUX9X1suihjLeHgOzMdF8jW8cPYCHDoEM9HWWlyzUduoFZSQpostWWdgx6Tp4TpweQpbJ7
3wHLRR8Y3uB7PPdmLJvjbF7O9qXp0R34tJ0yyoBpMTW0YRtbZqLwwx0ohsTtOox3knXg2R04CzNt
WZrfLGI36P2QQPYhvynKs4EYhdhyFz8AS2lDFN3ThBe2O1r4q6GJHTM/I0uiSj94VroW0IZV3tii
/NmB/0SIAxtSW89XmhrYEPtu9GoxyrtWdyDhQaHmJx0kTxK60/WLkSxx8HK+JsUmk1KvaNeptAQl
kJEOtuDrgS6NHkw1p7jb+dqBADbKIuby9BcLt4yj4xteBc9ca7hPogMUXg11AYLCPF916SHi66hf
yAL+avqNQyXVX0UmGjW/ZfkDaLlBEbxN+oekt00ldmm5MosTFQsea5DEuiPGJmIPRnYnNY+B+d1C
VXW4i8ttpiVOEa/N7MjjZVo9++0ZdZPUOpnNKjMgr7yMNUgUQZ0eVPBG+FrpTiAO7bBA/4QX+rbO
f8jVU2aGDkoiNpyi2NgF1NGVxzQ6Sdmz1leu5beQxnAESIJy2qOmpm8qybXCVzUjjs6e5H7Po4OU
h06NQoraRCtOF9h+II169IsV9xeDeBeFE1l3sn9AGqupHmn80patHRR3TTFOyJYMXmp1TtwsmO5V
coUe6+JOsH5J1AOoHm05o0sa/wAkY8FDj1tzdacb1TVAjwkkCAmkYEyg3S/3JyfML0lQj4gHR1mb
63Ih3NoL7eSusgU65u+1nflYethhJ3TP93PezbXnhmQ8WL1ANU6QJZ6ezAJUvHU5YrGiO7DlOq0T
O+kBLBG+/f1k3DE33byicPS98ooZR+cDoDc5mBeWJwfTyHoDBH2wPGIw0OSyKezhOytsDtfVOZqe
ucu96q5fBWvTBUnxUupAIMfcuZfgxv1w8TEm8x80VSZYi4+hOrWTwbTvGktcxu0i+/GY2njhXPMu
tn9Yv76+ma69oMuJnzxzTY4GZNlEvaxjbsB/5qpX5blda3PjGz//V9M8eenkmLeFSVC/4jbf6462
DRZoUnVAE7OE+vS2WtXOXErpRiHrcmyTFw70jqolKOaUfyvsYJ0uCt0uPeQf3Wex2ydL4rQzu2lu
lBOvOdHKJP0ASZrWRiNLv9trc2qkt17RTzsFSheXJzXoc/TzlONRMdiLTFaDnK7zqLKr9hkVJ9dK
umfRqrYZB/HYuu70aKdqw+Zh7CX8eu+oX28eFO0uP4plJWpujSV5OIMPVmCD82gdufHed1/iZecO
R7xqNsosdrVAV67TLgCNdzcksk9ff5Crz2FBuAege/Rcq1D+mDoWrRT0iayCgtroy4VKCyhjtGiI
36n98WtDV+sLQ2jeAghhVAtC89ZkwMmQ5IYetki8qbYEpaBc8jR18bWR6xWeWJmcSbXRIJ1SwUoZ
2rS0B/hnaPJfpisAHNeaAxWODMUr/nf37sTq5ISmectNhl5t9C4+CDAqkUU7R447/oqLS2BiYnIg
kbGUKrnGwKRIltdJXPDvqqQZkddlfbYz6yh5l6DAM5PHvLU70OdjonEbrLJokr9ctDgCTKYZkhbl
wKVcoWNK/daWW1X7MbNsc3ZGh/uTizfo0O3Me0ygBb/OVbqFsWQb9UmyHHZHT+kx35JdvCZONQc3
uw7LxnlVNbRiohsUXeqTpWPmYLVWGLdOssapW5uy/b20G09bAvzujc09M8n6WYOThaxZUYdlDYPG
TtyFyAwvLYc8mD/bRbcMNnQ/m464SgxMRji5WCXSp60ZwGBBFp0LcRVbVewSntoidSo2c68p48e/
2qd/zedHcuvTStYp1NR6GdbQJX+gy+YVlCdV76nOGJ8NS+NQwTEKHPGM3dSv5t6tm5cMYgGTAvB0
3TLVK2BmUAfeAlgF3GCzascsFpkj3b7m8B2nFHLZ4AwGllafFhEMQc3cwrTC2arf66XsGJ50V2zy
F//e9EqkQ/b8ni3EnIro7b2jfXSIjq7e9NGo6VAzg8IuCkuv+gPQywvfTV7UM0jVnOJQv8wcy/HY
XS3mJ3uTY0kkFRpUQQaGHhVIFiGA8teccIlmPreV7RrR38z2ucYffMzsXyOchJlm7ScGlzBC+pP1
doE89SJdSI0dLQxX6e3q0LvmUloDhb967xzzZ76R7qKZ7obRbb0atQGcvKxYKBJNMYBlklc008bL
KLnTlXdav309rbcH+cnA5AoAsqzlTOAuF50BKG1mF3rkRDI9pjUkdercAt4FpfwSTWK9jhR0YPsd
itxtsGJ5BJ1uYqtQJbWG4tDm7Tqmmq205YmSBqk+KZwLMK7d/HFNPn3cyQXSgAiskNXxdTPWxs/2
ebAzYxGc8tUxt6sVfeWLoXWjjbbpHMVwIQPonv42AubyI0w50jQJ3ObgSGsdPoBy6KdUP9DQsSiU
w+by4DcXHwkWOmY5EMxN3oOoIUUYVbi/BtS60iHfd528/Hr9b18fYD2AZAS6VslU1bBLTYSn4408
1OhMg1Nf7xdkCxmj/gkMV2eyEcsSGMlFOeMd3XxlP9mdxGuRX8YaqKOwsUN1refDHarUIH7tvSB4
/XqIt2fxrxFOnL0m6skgGCxR63sYftND7+vff+uVAcoFkBeAB+C0TvwSs8oD1rICW5KRZYWkh39v
dcc2XSppsudzcI9bo/lsbXINciMfgiqBtd76XrNFJuYwT3MGJreeYYakU0YDBj2NNAbN6uvpuuU8
It9roLoDfiXFnJxgRe1BRd+ULehEXiriZmJZhQu0DIBx72tDN/3vT5boJMLKOvQumjEshZrcOGkA
Sjcpjnac/WJ+vGCqBnBpIty0sb63YYpmo1R8k6ERZROa7f2kmtnx16UfXBwW2NosqDSh2j9F7PZM
L7QmxeeJ3xVbsVwBUBFov+72ACkhISLkmUjg1hGDmKhmQCwDGlRTghg91HQaFFXrsJEszrzLNY4W
Bi+r3I+J/q/X7r/ZW3b/r+eo+uf/4OvXLEcZhQVi8uU/D/lb+tt98vz6Vv3P+Bf/9wcv/9o/l2/Z
/plf/9DF38Ev/9M4Ivjniy+8VISif6jfyv74VtWJ+Pj9+JjjT/7ffvO3t4/fcu7zt3/8/prVqRh/
Gwuz9Pc/v7X+9Y/f0bWA04xeaSS6ofiKecRW/a/P9v784XFA//j9MQ3F26/fTuJZvFW/7cI0K387
1CLpw5T9tq6S5/RXNfvr354r8Y/fJZP8AZAw2mkUBbJoIBTAIW3fxm8BuvcHiJ/A4IIwAZQ8Y5cZ
LIngH7+r9A8VND2QRzR19PgiSvr9twpEBviWJP8BegQZg/mgukG7DDbDv0dyscB/Lfhvac3vszAV
FaxeXhLYwWhbH8XdgfEzx6tvcgupdcVZExrsqWiAx27KAI2XVbTPq2ErFcVbwcWyiLPA7lgiFgpy
UpHOPUGL0g4jBUzC6Zxgw+Wt8ucHwjtJx/ZypBAmbgw6d3Wp7xv2xOO8WEjMSOyPP2JlFAuLTYpE
oPz90/r+OSsXs3AZzWAOQQSH3jkd7AtgL0HG8zJSrDQ1lXop1M69IW0J4FWct+U3PKcgYCiDBN53
h3e74BwXTfDNqObi8PGq/Ms5RJLVGHln0E0BfhYdN91kFThakDClHT0OUOmzwgaJaK1f6PGYwV+P
rN12Gmr7XpWH9dcjvzY8ipQBlSBj/UELNa7Gp8CqrFjw0e1zVA1JcXHJNkhNAcKi+c3JqtpFpRsn
ouSrItOfvrYM4NrFoLGFscDQLR573yzTuOrpixqdpLwM+EMM5j8N/+52P9foXjQdtmxssMftIdKx
FyvqwkNch0tjXW6NtbmXvAAS1ZZjeZIz/v/x56DFt0pXwr4vVwL/aXnqWr0XNph88YOvjfN6b7jp
Sn4qtxb6IU18O3ppn/r7BNFj99AdyY6tc0/ZD3t2Zz12D+19Ftn9vbpubKgy2ibiW8Rg3us9funr
q8B/dk7tYp6c0H0gbu1QD+ySyJjCOfE0W1oZXunKSxntofKygc/F36N14Ql3TEZYK4K8dbZCnAze
w+GXvFfW/bE7dAdpy7eGZ96pO2klL/sNwmsP2Wf8NgUFgPH3Uw90rwvNtlbDvb7X1uNvqm3feV9t
0e5uU8d0xx+z3GJVIImbOCfoiDvU0dbBEv3Ta2MfLK1ztUIScOaVNkf3669N/Od6wnNCD+pHHDvZ
S6FVC78Ax+fDwj2cQ1vZFk62ZA/NC0S8NQgIUdvKPQ4p3u2wYt5gA3BvK3ayQDeDly3xox5qMou3
5X7TA15QOqfebleoNDg9yhuBF3mx2+NTJ5hyiDW46Q4yna39AOZKhOPgbn607lMdis225LYryQUl
rTP+3dWM2/MBP56McwQ8AV8KAq7xTr88M7nOW+E3Gn/oErg6GmnppgPb8trK0mULulk366PeZoy+
CFmgaPTxBw82Qc2D9cdXVd8+payplgUPhZ2bGQo7aQ8kSZfrDm0yC2Vf9LuufQUpR7XLNh9/KJF4
DVS0VYEXHFJ7pgaWahNXA46RvhVKe/DTSAZhjSxvLFb9+UeaoWYx+NB++Ov/ffxc0dV0ZgeQy9vk
YwcQsGgBeQMFSYrX63Jm/CHtoj4sowddVzaSLt3paXCMRHBH+ZskxEnxiWuGMXLwyk4lw6kK6WIo
0JVuAaBdOOqwieRfLNDuwM92NqP0Ocush8IMN0psbWsuvtdZ5/hVC1jdS6i3T5Xgq6yDBiGyzEh/
7a3MWIbKN6qA5VPRrHvAWpdF3g2QsQyWBij8/Lq76yByAkINr9V9LwsOJK4B9s49H3W+zDRQVmxW
iW95SAS5ui62EQkPWhLYSpEctTQ9tSLbtNoctHcCz/qYOihujpAlTB262iaxB/hIa1Bn8OBBjvHU
iMhEQk3VAVp/l4VZbUOxVMh9L0DexaxmJj9yGfeMK4YFwwtoQutrJJabvD7Ub0nfCcX3CEk7p7AA
h4kGwD71Uhs8AqqtY64HnlZFc40hk/0yumVjgRE5EaBmFfTBXO4X0HTQqmvJcIgq9S3mFlBpTYHA
n6kHn1XEjgSyEoMFcIIVVcpy7gG6uK/QXQqpcXSUI1wGNg3O4SSqyPXaZ2kNKF6hxOqq19kx4jTe
KnWF8qovJQswmqBuT9ABnoMpdwjrXUyyRaPwbWAZGshk02ddB0cyE4B6sy5/zaO8OnOzjGYw0pfz
9O9PCp5n0KeMvDsTnwiidWGWwH8410r4RFFzdjgE2+1QM7dpFT7VMbGzsEhdVENmmzEub3UIp5qY
GmA0cKujykKmFRYklUqqijp7SNLahaap7+XNsF64oZnzZVASvDoq09c8Hqo9h7qOzc30sU+TestS
MNu2RW3dmRlu/DIQ20ZXflCkOB9QECuXANCCG3j80siCwiN6C9r03gyXQu4fa8aTPeDWB4o81oMp
cv9RF3tkYfu7iG0sM2hOGSBWTpCzzo50IJWDjkRO1abNZkhT2R3SShxN5u9lowH3RP9nBfVvBUvn
jOOfL+OkMZ46ifLtTeye8+lP/n8YLCEa+HSOxmDsIjjav7W/Oc/J268sDZ8/R0Eff+9fUQ8O1R8y
xU2ijCUeSHXhMvsz6CEIbQARg9M3MnJBZPh/gx5Inf7xwYCKAHeklYIX/FfUo6p/gK8U3ILmKBcJ
uJD1d4KeyZYGJbOFTT1SdVLkyXDrXV474K0TTGe5f+T5SwtZXvl7kM1Aqy59W+CpRhMYJz4xUXBm
JwGFVNZJH+idDzYw2YvyH8IKPd16VthZNPrM9T3t0/owhoBp7COEyuBHJPnZifdDFJugECMdW/hJ
Tr+3Cq8rlhQkIKHD9RWwzHMFrlvDU1HbQmkXywsO5ssZRAulkuuZLh3r9+xn9gg9XmbPGhnn6C8/
619zCGjYmDKX0TevT4yQPGqplhL/mEcoVo/95WiK0kmE9yGcmcIb4wFXnYpNgYwcQbfr5Xh8sGMx
CMH5RyGnjqQ/5skPA6gLFS1vRjhXpR+312Rc4DgwwAMwSi0hhXRpzCzRoZwVIjwFtPGM8qCV2Zwj
NrEAdwK729DBvofgDimqSwutiIMUrfHslPvyHVX3MiPQ2W69Twf//l+f+HPUfOk2UCQoLq2Mk/op
dtQLlTY9G9jJbzwoiRjad/9gLBoUyM252GI6ZaMppNso+EEQJWOFLk0pFat9KHkEJyDpRoHdBeTk
5mQ8pgn0j/GYY0pGQwce6tMTN6hrNS2Nch6cyl8UoQZKDvmiTNfdS7ZWX5AJCDIngKzmd9B0Q7G4
neNRmm73jzGC+hLZCJBOowXwcoxqDu9SqFlwapLHXi9OQZutQLT32haz4MdxO3/egVNT4wX5aeUg
QxSZIKUITvBvIGlmHuUFPxQL9a7bzYEYbq7cp1FNVq4qG2LyEKYUo1mXweAwcPh9vQ+nhxejQZhD
0HVl6HCRPrK1n0YjG7VSW0mJ0QAIR9EHSkJEi5Q7QlFWQTp3901fD/BaYn0owDW4ANGiOjprn8xV
FdHyXlPZqQtUL7ZwuQrX0tyvx3TLCM7tGEuBztqaliLqYDAtucQdkQXxu6SuBhI9hu1c6fd6cZB6
QT6ZYuKoAh2xy6FENEXuMlCDUyFIdNaVIHYC05eCmQW6aQY447HTHenG6WMod32pQSYkOFFAUvuh
oI5iIpD7+zOG3O7oWiCoAL355VgqK4maxmC4VdvSq5N9kIT34KxZfm3lxlAQqaiypSFigR8yeSh4
MRgDIW14UhJHgVSJUyJbOTOSKYoLF5F5YWQyFFFAOsKiMOLuDmdthTDQ+t4cNBcMY6uX4/2AWqjs
Zm6+0bdADmcnddvbD//BOOFpyUhCIy384XJ82uRxCY88kKrwNOos2CLO9pB1mXk/bs7lJxuT+xbF
r9Dy5QIrpicr2nde2c7ETXMWtMs9gTSMJAKRhwjaQcIYkNoVZTnXtnLbCOqthqUBPWFObri2arKW
8jo8obdrFQG4HKSr/2Qx/rIweWhFF2W86xtYwAUHlRwnmGvCnVLa/WvLoRHg34OY+iQmOPLbsAtP
gOstR6DU4Ib2mUMoOXzzc7wQ4eP9q7ls3T2ScS+AafhHYH1mOiBuziR47ZH0B5MmndKEkgDMz6U8
hKc6rtcMChVsVjlixsQUSMTCIpOCsA9P1oFSYE7SOR3Ej1j88m3F4dVB7I69gOv7AwP76eToIEWK
fOiFnNyXxK2XfJUvqmW2i3eg7j6b3uvTZmW6WEfjmOzihbrKFuUy8Hr713+wZz59jMmuDKAXxcJY
CU/UOKWjWNMsBfFUXOhfe+aTicm2TBRlaNPYDE+9A/30Tf9WxV5hOAPQBp7pGHbvpl7i5eC2c+PU
5tTODmwxh+G4uaDIxhrwAUbPbTLOQURSiBRSeGJGsWzrgj9LkBh9+3oyx19ytaYQ6DBRndEh0zl+
iE9rKvI6gB9vhKcQ5WQtchJp29eak3VzQLebo/lkaHQLPhlSUslqodSFVetDR6NIpsyauLlBR3qE
EeUAelxzcil20IEZNLyMp90L3yQLZat8RwalWaE/2R3A1MmRXQdbtocEjps4EI2yH9pVsJG3q//g
jYFDjyzcqNEEdNblYGuwNJBg4NFJz6q9FvF9p8yR83+w6FyuHKjkkOoFZwKAmPByLm0YWR0OkRlX
J5Y25ls1SM1JiTpR2pmmoZ6OlFP31BRkeM+7NvnRg33juYq15DHXm2hnaJ16DFkcbkoNmiKQqZa0
FMDfxn+lXVHgdhwy1DMgQ1Tsaj+S3zum9K+NwWXU7fIk2LUy8Wt4PIoGyhGKe8EOykbidqJW+jkB
j/ZIpy+lD0ZK5B3QV/ialGArcCpoUhd2nOQ0RpNbr3eOZVVdhdKgku79sku4LbRBPw4FD3a0kgzF
HjqoZXgdNE8zmyalKcCV0vjcDku1DV0d0lOJbUGH3reF7g/QNiNK9qOnMrQTUJUEQjXiUo+O5K6i
71+fniv/fORnU0BbIeP4INM8OaI81XMIxEfNCUwS+z4/Zjp5H1TcDvoJb8HffUMUhYzingSJXbzF
U5jdEIZx0HZMhjEZnUvClsqZy+CjJH6xp8DRhl2LfQXPHO1rk9tAznWV8UwPzzTRsD69SPIng7ba
r6z3BRKaeiofJa0EvpB0WqnYBlK3mzIKoncexuy+tgq4VKqI1dJG1TkpkepswO4Udrr5zRc+Ik1Z
pdkvH/3F91LX5e+iNuRfajXUP3uutpYNik7oUQnSVSBArymIGuShTnM7jUh8NAqLFLaSaSOwEQX7
LSMqf6Cx1T3SgGoB9GmKEPwDgZYmnuSnKnpZ4jzdsTIFXUHClZgsuxBhsF3DQZNnQoEpdIZ+aAOP
5DaQVfrI6F0eSFMqqkAUTXiWaN7vZJrrtqzUpVOzJMvssE3ET8OspA31MzTL+Uw7spS9srZoPSTd
sxl3fiom8vFxxs50BCYjj+AUw2TmoIgoiiw+x3KcLwquMLfzfbqSejn3MqGwLarXIJhXTO1U5rlp
172WPWpyVCh2p9eVVxW02ZfE7zZ+lcvOkCXSycpZsLBonCIN15on308WUgs8vear9ULuCmWR9KTf
4EbK3Kqth12TmJYbtCC11VHy8L4+fh91jMv9iuo6snUoKyHGQ5B8OeWtkFlpCUU+W2YyXgKZLt4b
2oBiIM8UdRtmkv7Ex6S+ppRSa2eJ0B9arY+aVYnuwAMy5+o5pX35XBtDfz/EQEDgXVHOVQ8ckt0z
xegdqAXl94JzvIo9XAKtcfImU84A3xcPJIzhx5m8jneGXCrQ4i58HzJCFqNvwMd0P4KyKiHOkqbh
W5MFUJ40aFDLTgAASnKAOHBTOKEsdYmNM8Decj+zvgP+Zd0HVQ3lYDlqVGE33Ix/AO9fvPadhAZB
Jc/lbwUymKdWisROjetatxvDklw/iU0IDX89yVcPNxTHAKIhKtwAU8PtcznHUm/lILht4jO69Nka
1zJxiRqymRdzgtZByk21qKzi4UY+DH9OYw2ZKaFEQlBf+H6u2EVbG3d+JDVuzuRVXMuJwy2P98xY
+ipkROggukPLfVTLq94P7aAl9xV2/OJvj91C3mVsUyRI1KqTmBhtcgHhWpue05bSRSky4g0DH2Zm
+NpvGdUuIOU44g3hVk9h6jyulMAAR8A54WW1DQzZ31Mgg1Z0DE7zPj6JrOB3CjN1r00ACRiA5/E4
I9yp9S720FHY2YUGToEuUQsbWmR8pciS5g48PtJKjey67fjKMHyyqqs0WDVSk0NCvCigv4A61QCA
tYcXNXQqH02uX0/h6OpcHNFxbCOiAOlaJBWmAD9GGSnMqsjObcGYWxkmeMh0GYnUmAQzV96klgj1
txE+Nso9YBchdz9JX4mh1hu9GLIzNUS0tfwIeJNcBjFXpCF5m6Qm1NST+GwpvuXkwBCuvx7p1UEZ
zVsj2IyoyAiRifdpGEnm94aAHLOmSU5ndKjPBWE9U36ZguE/Rok0/ugHAJ2KKtTleczzUAZdjCjO
OTgrnVYEFrT7BjF4cWEESxWwiwXYSuQj476B91TZlVqkOI2iSyuoqvUbXvfczrtY2YCQGG0KcWi+
hxJ05OIBXHMpvMUAbyUPIXPI1EWXp5379TxdOU2IILHRkcsahYgUdXqhSDyVwPZRnK2uHhyFlLqN
gJk5pCInkQO8r0piZtKu8vkfJkf0OMxScwogDzQ/wCs5FOdYIhpElhR/RcWgea3SYY6k2rT9PERY
Fydz8LdbgwXLKFSCAEVEummyWlD2hVBOMZRnK+aKTX0Bir9qGBJPL9PcjWW9PmVUzWcO3Y2tiLlF
cgtFJoxWm8Qfcsl1SNtp5TlCqy84DkEzrffBXAH9+mgjbESYhT43MHVAqvRyJyo100WOzXUGzXsE
AbvgRYggdeoWzIR/d8uAjQZrCPAkzhe6DS4t1axqciMg2pmlOFqWFfkeXtZh2UtgMRyph10iaWxm
00y7hzAqbFEkPFDlVRQElJONqjJay0abSeco7DJPl8i6anhkW37lGqLdCItuFShmlipIoH1a2F1D
juBhy22Ids94OtcLiigSyV+IqSL7AiDL5QSUWgWktNFJ50CggKNE5nsX1tnMLI978fKqBkIUNHxo
DwCY+ArjlGgy+MmDiD2WIBT1DBU665nKwI+fUe41kc+WX6/qtceMhMNH6RtRFLrDpiAZyFFTSSbC
PFeh8TMrtCWIAWIgHoKHzj+RNrYrZFfSFsSp6ShOStRFHBczR+V60AB+4IDqJkrmOC6TrYX0CwI8
IDjPWmoR8FP2wwZgVBPZ76xfRpkpz7wSVyVtxAeWMaJiR/ZR6KVMbgSe4vnCa0nPQSj3YEyDsMdT
CszAfaUOYPsuUbo46j2Y6uxE68jgSCrkKhd+mOi/BN79OcHZm5/HRE0Oh0slIOecTEBvGmHhN611
riuQIrrCiLJqV1m4EO0qqZtz3UNc1S2CCmwfQ43yq1MXFZiLhraM0Ujf+/W3mW1xVcPDDFkIPkHO
jI2B+brc7FCoT/IOxF1nCGSJRVUUoGKABwjsaWFJu7o09QMSYQCUBtGwqzSE+XnFre9ff4rrE4d6
KbwIqAJga4DC/PJD8CLpGpPk1tnoQP0mM0lyhkR5/9oIGc/t5ZFDMRvuM9JvqADDZ7m00pdymYS+
zh9DP28ACm04zhuNxCovBwVNikkj1nIfKPpS6LWOrozC7GMwcqYZaqkhWJBKTiHmkQOkjz7xACB2
qrdW4uShiloXAuiDnGRkgZg9/jFwE5obpIbQqR0ohEk2M3x6jxAx/Z4HZQtx0tIoLbdVu8rtSRff
RwiNDuqQlrKLHoIaYbgUNmu1jtClksS+9A2BvJo6UVhZT1wpm9buagjSOxkxcg5EeyEd9XJQHzNr
4MgxWaks2VXgp/hkfl4D/ypHpFpUUaiNPLSWdejVIurQA2VIBtBP2TGRC/nX11N+Y7+bBG8i9FZw
CDHpkykPtMaomkLkj8wi9aKwQEJiQcMgsYEj1xw9srhD/CRbmVG0IU0PlpQojx8LX8yV9a53GPDh
aHYY65RAtk2l9bIi52au5NGjbCZs2xsM1DG6MScvM4FfIrAaYeiI3YCBHAF2U39RJpWslLEfPbbM
jFZFKFOQAhkcGSRQDRPdj1c+hYhXWEvBUalbyCZDUNX9etKvL1lAZqGYCL36EVpMx6n4lPyFfB/k
6TMjfJSt0tqhmN09tl0po/PMOmt9V5YzEdUNe8iZA8JM8YAjdp244rlK1TgbuvCRg/TKlQLWrAZw
NdgdkbsFYcFcNe4aYAH/BA1T4LLBxYXC3+S2QKJBAosC1rLLuFj1lQBPX6Uzj6DJDHxiRYFUKUj0
CWC8dmdYySLzqeZKfqPaOs0CpzND4G87Ua0DxgI3QjA1UzC8doHHT4j3DREm4tnplKS6GdTIz0WP
VMESkNICnArm0WzV6SsRD53TNXWBBqLZtPyNfY4qK0DFYxIByLlxsT4tvlyQItIGGj0icRasWjjf
C+Q35wr+N5wJtHmgtxykC7hIkai4NGMEcqc31ACYwEQyzZCFskCVtF8QvGhLVofaIm9M9GLERnnX
kzreEBaZbhrImtsCuTGz48cFv7zYEQeaAG8g/T+yXk9umULpilJK0/gx5CP5b/9u0Oxs+OzJN6N9
lTUvXx+wa1cc/jEArSYAz+h0nxbvKV5KM8yy+LEdSL410OV5lOjwA4lUZWZg10E24I8I6dHEBPga
nJjLaRbMJ5xXavpIButnzGRxb7Vmso9akMKXStV6iq+1aw7qNTekoTHjB98YJyIp5EjQKmtBInmy
l2hNszBGpfPRHEx5w0skInPZKDyTkznsISSrr9bQGuUvQN4GfPrYrnY5VCNXs2iw/PIxxxHNV3IT
QgQGmF1by6JReUaX4tzJUq39id4mDaS3EhKjdlFH2XOaJVG9Nf0kgWBN2KjczYecx7aaZ+Sk0ILd
94o0MM/QBnUBdnSIZathW55bFVRsjVwHmifpaM0FKbJOXbU05GelafX3KEEOp1HyUt8YrA6eu9gX
4F6UTcT6Joe7ZKdmnfo4y/AIXFbS8MnK6r5emi2wfy2yBS+QIQTJA61D/b6re/0lZbH1f6j7sm05
dS3LX6kf0B0ggYBXIPqI3Xf2i8ZubBC9AAmkr88Zzpsj7/HJOqfuqJeqNw9vbxMBQlprrtnIzOIF
3bScjWM2I63izIYuge/L1NkHUeLfpQbQx0PSVeypQfuFTIdGqOep8KBbweuYl1ce29EbOjJDok1g
Sq+C0OiUhcPMM4MEjMepD9UlCnUYb8tqKg2KBSrANVcd4iBCQDN7O+AxpNdBBxA9lHiHSGt6LIC3
PvWKiJ8ABiCRlqv2ohTFhXlzvsbMyYV1g9QO7Tnw56K1zaB7xN94oMwsSHS8Ugs87UpvV/vDMkDA
PcMh1rMLCho32xKFd79Eu4Rg2ISngCFF5dfW3Y5FTb6pGLKWrAt8o0EgUixJMWiycb70FcW8J2Qq
zDFvg0UPKsYA1Gwi6w3vxPDqQsHpxho03tmK58bviOoxtRmmitK0Szxt0jgZ6i6fWMlFXpe8WVNh
xu4VOzV0t5quTZTGxifzpgdGF6fzouxJdEXyIQErfwgTtBdri9LDfzT2fBMSENNTb2ldkNYdFTLX
AUKeIV8ioJm2gXzGGUHb1DQxNGBJZNhNguKyS6OmR8+OhdF9a5yutnMPzNxb12mDLSA8FiORTy7x
EegWyjWnCEYoYPcsnM3pst7g5fOGWz7VI0sjzCO6XPbQNGeuHeVDgpHeI/XKCiJm7opj6br2AqqT
fa9cHXAoY9Y23lehdl46kYgh1k9bfzv5XfsjDltRpStQ/qcxEQkeY1yU9zNePAgDRPRtgLTwjsy2
+aE1wrvHgMPMoSyC/rR6iiY54VPxoeapeMXIkvA8HjrvzoHU3KfTJJ+DJah3kJH3TT4yUPky9KPt
S9QH+qS4LXcxIvN0GsBHIgZm40lIJKfBviAFo+xwi2rHsxEO7zUiEzp+tInFZGlFXfNaTYN66Gvq
fVfTCOmHdXJ8UOMYIZpjQpEO1ZIJL8ks4VpRxa7cDgGHB2I1B5vRzvWzpYG5GXy5kJR0xTzABN/5
FUKMoAhC+bDI7x2J+dVtsfjoJNd49wlnzbGp5fVBJ7emizmcnhs3ouQhPsAZ4tbvmKICy3DxCqs3
XiBceWwangDi83uVC1IbDqlHb79UnEDPsFZ0H08LboNVZVZPdZEvRnrnevH4VznGXQfaqGavHnPL
LR4HVl4BMDLcrMQgcakvevYi8TO4Gnp9Emey4frJrSjzn+rFQf41zYn7Wv3av9Vx0nwVNOlJ2vBh
eEyKJnryxOQ+onANMPeDDBk+6qbZ2SIqNkXAOkDXanA/TcjTqSU3pkoOidfafR2I6YtjepIHbY1Z
JNgAr0VQc5VhYdM+ZXPMLqRAZwP+uFDHtg6uloMF7FfTOfZtDzmwgT8qhVXdT2qUuEO1tjwWgtiX
1lf2mHSo1lOyCI5yErgl4LVS2R9VnDjcPqUDgVuOXX9AtiJBrOzVC3MVjUQqVK+Ul6J+gY9l4LD2
sMdJiriY0FT3XVzLs7dUyIvBs+tiBHfMwevoh8L+Daz1ezmGKTWA8ivRD3H0sGv57VQTVdJMNCDm
xbTnIPyU1dNflyK/AIN/LX1+v8BvxTf1F/SOqzAvp6uZWJJezR1NfviAM0sap372UGa7FeZsdFum
de6lf+Mo8HshiDPbA/AJ9cP1O3p/mpODANzzjrL1uVad52ei7i2aOwtxdDbUdILibgCRYOiq2dvU
vaQDKAQ2QkbY6jXBBidFeNt4k+v+pnT53enp1+fCYAA7IGD76E98Hm+UpSC9ss+ileub9med1iEK
mIiU7qBVILKuZ+Ih6iUDppnMh7mnIi3ItNzabuBbnYzjrVLmfvGn5jzbcc6t8opcBnX98NfP8Lc1
8uujsuAX3uqDJ/u7dtqhqsC7zNfnxEUk1xZqJ7eioPjrq/zWpWFUgtgUfuXIQPuFtKjfVuIUGEZa
o6Nnix32XrbEy+phgt8+mq294MvfpTP8mX2KVhsDE/SiWBto/X/r0oKgvvr5++MzpYNIdWX5/TIH
723CxpswUR4sR3sk+qpO7iq2zPnYtliobdRsUAliB+IREgEFFWcxCXPhjW32+HuVgnVQpq4Q6x5o
Tr8boFvYGV1RCDFdjBxOsz60I+OHAGOPv7mHfy6IrxAitI0JYrKvAtU/1qgViozVJuH4bJxEXrzt
k0yWRCMMiod/g5T+tigAJPzrpf7UYyS090CZjcZnq8tiw+QSwn0XhoF/vSj+hy/ErgA3ZsFInwOx
6Y9faPWC0nZe2D0jxOt9MYm+LWK4LDJEPv786yv9D98Haw8iEoyewRP/fTI5QJWgC8n753Feo3TF
1CEN66DZ/dtXQQNx7UfRS2AU8VsjKEUVK26KAdnlqDCQWo3SlSMt46+v8ufu/uq8hc4IM6YrnvTb
KGauZuKr2qpnwaf2WEwhzfo4bpB7BlZU1ZAELt/G7nUR/h3U8mv08K/bPZZFAsY4ECy0Y4jj/m1G
Pq6c1YVt9HMNxLTKBHqpfRl0xabWNFxyr4/iFnPIuanT1Vr0KcNSWRgRMWSSwsF0up2EV19oUNEG
1nOYq3h15N7RwEwHG02R2XaLXwTw4KNjj9SqcL5NUHtD9B16SFucl1E+N8Xc2YxSgAqTH+E9wIS3
KXdlvHII5s3U1BldMTJFDrpf3GvecPM39//3tcQ9CEhx8AGgwwGOe/HHVWs9IkAZMeqlRqGU9TqQ
2TCDBfXXT/kXhvGv9/p6tF61BsCLsXtinPjHy7h+DmcL89GXPv2eqxTJu2kPU4kh/VluOgSR/19e
7re1y/kgxcpxOS+DhVqGTiWTG7JBKYNrVZujl8rtX1/ytyMBgP8fi5Pf1jHqYJDbgmJ54UNyOyPc
KGND9dHU+geZ+v+cxPxbKteL/Bz7qf85/y5f/YM90P9vQldw0P7ltv9J6PryPsvP9+5/ZXAp+led
669f+6fOlf4DlkI4VLDMrur5K9DyT50rfoKNBmZN0CVh/Isl+E9vn8D/B84goF0QvwPlZVeayz+9
fX79CNQ+/PsY0zRAR/+OyPWXPPK/XwPg2EBZKeZ1wBLxJvyJKzQPhBbLyhAZCrXaqO9lcC/mdyFU
CsHS1O2tt4vWR4/DS31/u22Hh0TeUlZsRIlBMeJSSDtsWcFTkiiY3j516oUNL6F9Lpdnz92U6k7P
CuYjCfzSq3XHERIWQ8f9GUc3xXqOxEPoP/66///WUvw/EFz/b1fr/4Nia8wc/moNPv4YP/6osv71
C/+5+iiDtRSWVnylTwN8uzrI/3P1xf+AiWgCiRp+dp2Z/ffq4/8AxnyFXPEDiJiuHi7/tfoolNmw
Hk3ANYFXz3Ux/zu+Upi3Y5v9w/oDtHsl5MO0AHNcjOT/uA1LOckkKuBbysfKHCUi2DcGY7YjiQr4
+Pe+fqUjnDxsxct0tut3hs42K+k83saTEGe5yOBDoH3NkkrGh6a05StGmW4LECQ4z1UFl9sScug3
H6PY3dBgYHbC0d/dJXRuzks/yZ9LEXj3BMmjh8TN5CYU9fiARkHd+FW1pAis0neeH8yXlevhBdzw
IuuWstosQN9yukYIH5gx8xkTSp5B8Q7yARjLYfZtC2hAjjhXwOW8j0MbPAbj4HYMpMQPHOQ6jUq5
HBi4Zvt1aOf7xS7utM483K9zSc+u9B2821y7BdRfn/tpgRmKd1eAX1as0UPjg2PmqP8oAABdx3yI
qpxXjdvAxHsSlzL1en+DwGikJUjAZm6gX2Jp8dkLuZGNzoYGdOM2UruwnreVD28KxssjZc0tL57B
Q30gYTPuyyJc7rQV7bZNluI6vF2W12409tx1cYFPr+cf8TIEOwl4du87ykB4Gih6xMV++FXpPQa6
VQdig6fedcu3WiTQDiDtaYdKJF9KdlOheN05f+zuRdvTi+vj4XnpPLuJAMbso56Yp0JObTryodAp
9ZrlWKoFDiz1pF9mjPWRylM2K5AMldwmuvyEumPjV20PLYkfpY1oWUZiYGFwvhSfujTlrlVsvmds
SNKuQWT2IDS4kUNwGxIR5LSf76JpfiMGLFcYbGWLpWGGgciha0H7DVS+IHDhRun1pRh4ktrVy4pa
f0RMPoTwuNysdX3xBB2Osa1ATm6BSSGBtd/0oTvNZj0pUmakDbNmGD9KOiKMQxf1pmvNs6FxOaZA
f8szCNBkSGc14ENM/qhzwGKwD6wRGKki/aKjChYkZbycRIy7kxaLSyfeggFrW7b1DEbGRTXmlew2
i/qiCmWjTtySQpC6HiJ1RGArPvXEwAZYe7Ib+ZKDxIXbWwpx7HW5WTtTX8Zk0ZlMYpgfTPEuxiQN
ce0k/vQBgG97dNkUI+gozo3v6zu7BGnAix08gpMMeUM7UDKARdvGZBWIYiANb7zAbJvSATiiqd8B
WNWqX/eKSnWkJvkxjv6BrLEG93w++WG1piuzPpCwaL2UZh02Y1hsDUWgh1mqk6G6RtR0iBeOlQbt
YX1ig/SPplFAiYi3DTFCyWbWsYMcGMOgaLiZTBzcr6SZ0zpSnxMZnyOz9Ld+HN531JNZMw9g6ps2
xD0P3CaKyPs6jPV54rJ6GL1KwxSXeTkiAzMarBIcUdS/acQtclGCHp75QzC+uzngp7EEraO2ANdN
SLIaFPXbecY3GqryG21auH01/vKi4bq21b3Sj6jvL3NMcK9KkndDd4ygO2k69rNq5WEMSnnhxRq8
1J2j+dDczlOicqh/qnSMgzJny/LZXbm7hfLYS7i2KteYV5ygIdgyaVeIOchbgnn1thtrl3tj+STc
COYVOuzOtnsoIOopxzwoOksph5fAMlAR+vGzKav7sAv1nZyCtEyCC2H+Qdr5pY+Afcuiwpqch0dR
yi9YsrxHWt2EphluIlmWUDQgArftxR4iW8z/hxnFrubjgTS1eVGkbS80ZiQtI9Kl1KkI+dJN/clM
Mp5l0Xrpsjbu51j1dd6xZtn0DS9OYFhOO13D1wASRwxMqq4S2QBC5nEe/Ab8hxU2L2WD90kNsPun
nduNkK+A1FzBgbxMsBsmoswtL6Nda9E71a7gG69lH0ARedosgmZD0K27AtPRk2WjOyUG03wL+uV3
CU1KnUfl7N9AvjOi25LHoKjvBVUDRGxNIhED4y5NDalbEncs7XxefnFS871vkuoNiL+9iUBj/wEG
Y/hjxWM71i65900FQ694WT/CisTvdqhVCrHACV/ERXlT0LxQxQGo5rKBCgkeb3HRPLaR/JpnP8oD
sL1yMvvdSz878zDQtnmZLJjVlLtDOXrA1AGq35MemfOZrRI6pZXjb2QNDUYnsGkc1u8WbjyiDfp8
qRxhGbaBG6NgKlB6iCWSM9B6EjW5VzaIcraRou9DKach04ROLzIueYGvKjA7kaxg27VuIiQrY1L/
0DnOQVIG0zreTZYEh5is5BuDieQZ5Ucd59CURE+BR+IQxLRBf4sIZOyJQ6j6TLQ5JEndnykCj/Mp
qK56GNlCicIKM54ZpItL5ouRPg8dDikjKbYB2Wrzob0YgYmiM2Lv12p4gctMCN16Pw8AxUoHdWzT
8WQ/94K8wxFfPxhKx0fCwBajQzk9ohSJU7p0PAPOjoSOthCp8BmGWR42rT4J11seRhBkqEkfS+iv
dqFw9XMf+C+9usYT6bY/JcPKjtKNKwaLTYkDmKv+h3UDHLdtqX8W+Ec2b+TEniMLnDytCood0hQV
PPFGdld3ux7sj2ydOvNAdbhRcThmLPFkXojksQK9baq8GzWKB9hd4iTuRabnpQK02Txz24ifclz4
1iLIZJrsrgm/4rjLiReB/WTyWroPj26NiOq8LK95i3Ui7K0E7foc10gGMdVywKDuPTZkRfQLNoqM
SjJ8XMvFE+t1ctcWE1CA1QlomcoI5oK6f1dGkNwWGAZi+V5CpXdJhHd0kTi/ktnsMKYNnwMwY3KU
EeziNdiO4WQGDz5gxrBecRuIb6Z7U/n8ecTr1GLzX9VjFTG6iasAWo4CaVHwcAszqXHMCHD0N9rV
HOq6Kj6UIYc4iKH6K+YBSUjJwn/waPqwTeSeG6UX3Jx23A2eDr5CG8KsDO5POEER6qVHFGmT8k9h
75pHBN5HWynUmAOS2S29w9C39D+iyntJ2KzzcQq7mz4Zg31RgWWV9mL91gi596zaUbyXIenORdzv
qIiwSyZI/nCYxr5IPGOouSwtTjiEuh+wqkaVAvIffjwg5ELIhQFhqoovNdXvEYnBGGt9GAOt4Zmx
unsIh6hOwW4t73w4IH1TozGI4zT9M/xP2S1iiKY9kFRgC3wFQL+swU41c/VpukRszAT9i6sZA3mp
6VEKdCr+ydoGGjEaKr6jA8rZvi/yMGiz0gcAys2tLQAhgRzbtbtwASQE0yUkY3G5QQZwc1f0Y3l0
PR336zTDt3GqilsvNrrdSIcstohqkvswI96AJBseOirvtbPRa8jK5GZxyqUq7G2ZSuODhBDzqc/6
dtIeVGcQymAblwwACaarFabOIfpNUn1fbL1nGOJGvniERb6MnWKYtHG8FbNTO13FpoLHTCwOVWP8
n3UwTXuo1E4QG83HsZDsBJEulqfl674ubXsYx0EfnI7oq4r9Ftx+1yDDjfYg/oWS1x5m0VOMBFYp
NzoaGwSJBbD7MQjzPhd6qsHj9CoYE1Ip/OMYgHW0CVzARBqZqMZbGhAUZwiZn9Jf61z2dvg+rpJs
hnDeFRiuvy1zE2B9WLm0ORZ+kXveDGFo3Pllhrvs53TqxKnFiwZ7/noMPHQeoDSMaweCCF2WpE1V
lJCnZCTWHUgUFdcJDaZeFWQV+2FScAxvJswpYbquX5dRdZmKGQaw4MfZEOZP2nsCb4FSXEiCduiq
hiHcYUHQ29B68Ys/Q7CNIAa1EQOLYH1beGs2I3r2AVqQdkdiEW2LzvU5BKhXbhYnDE++pZkZwAEc
rFRw6u9r+9Qs0ZRxKHhvsf9D4l2gkJug5N+4ppW3gigJICEc32m14oUmVd2DpDC597oP4S1RcISU
9OoJgVtjAVsd2Gq7DoVGMKOao5VPMyoUuyHlPnSWn9sQZxKrR4RWjXo8Vt3QPFG0AdiY0NThAAmQ
64kPsDRF8B13Rx9UWXNkLjc86yeybIchCjGb0N8GGOnlTTyTOku0DPchQmkOuhXY8jqPd7dWS7pf
Sz2nbCiQNzdWKFUYMUcfh/NRzdztGtJ6yMbryWkhcZGRhbutnmLvJHDybRCzyw5dVSpM7gO41laq
I9kQ6fYN0rnwUA2xy3U8JThBfJsPESaz+CscqB6khsFuWmr/lS8GRghoWB88lXy0WL8ptV2aGHh9
zXNbICpQNRlHajeaL4W2qFw9bD1zYG/LuGAZcjZgzVQTcjI8H6ZHV7KHBcSYeKrCzcz9OzQM33Xy
xdbiQKsJE5klOchWosaFUk96y0OPji81bEmOSckwAhCBPGB91IgyXOY3fNBvwnRhVs39K1nAAq5V
Nb/zOvixVOXJYPIOSjD0eK2DJJJdVrWStBJDm05R+ZOFeCOIN/AsAJFjrxITbqKqfV3jITpDX/mS
TAQmO3oo0qQVF1fWJqsX3d6MVwKFXzTx3tk1Fjn64vCC1LQYuZGwxI2I9zxQiZYLTUUKKR0SgNdI
oDpk6dpBKktQ9U6uYudAdzvZ+d1J0SYDAXi7ui58HF1LtkT0bqf88JsRZfyGjbAGL6/+3nkdL7Mk
rEokCkqfvHidRUgjwgd3ePR9LugU7mdRP4Gn7EpsbRLlRTKjV0BDj1n70D30QiC1LoClSp0uvtfs
+qEQcI73DLyPvV7kvgAdD7+oNi5ZH2XlPm1czHmJXEiERlY6r8wg7pDfhn5HRS9MdgkUliGSIYOk
0h+V8QFG+3PYpHh1NmxYt0VSDanBtP0mikzyAMUNuqJRxBeFxijW80XWbXMbArU5MSX5VlnNtxxc
izAc43SJ1JCvDN0Rm+xF2Agy0hAFppphNpd8VjrmKH46k7bNBGoDPTGpaA5CQZLbWD3rkDyOpB8z
CpojjqDp2zzzZY+mEus1xONQSC5LlYH1qgqKGN8QB9JS3AgIT44mBM3IX5vvLoD5f8RMtJ8NGlA0
LxCRthMqZ3lDyVgcVvTL0YD/g8LaA2x1mLbaccgArtBNVbQ7yf18CC0KHgx1UYDg6mby3+U8amys
9DumlPGm++V+ysZ8MBo+ysCVNnh6DBVxAwmWaecNJm01VLLu3tfdo/LVQQ1YZEhESnJWhdiEA3/Y
YhpzxnkL3ZR4rOkHgRh/Bx9vu53WUX6sUM2kgLmOjYm+R5M5zSjXle83u2XEYdzX/iPOiulWN3o4
thFyLb2OosdagpMQFIFSotvDLwBysEBszTjfqS7ZWNgatEuCAVZtYNCygPfu+9hwiq47lMD7Mrg8
mR2WW3g/IjNt1whht8ky2JxX0+sCovctpCQImpXxWxJgV+mQcVYLyM+qWlxq1OP7QTTIr4M/a8ra
6Xlpqy0bq3Pfjl9DHEcbrw/RqeJ77aCmcsduUm/M78b7doqeZlAi07DpUccuybzrAuimG+AFmQvJ
XgdqOqBFh7Al6m0ugrHImqDg277iMxS+s93oliJuVUbYS4n/gfbtA2NEcAWXlh6Ghk0pnVxeQ1mc
FoBgApTRGzjI430qIMZgxltTqcIwK9dEZQTHc2oK7+Bz/KEvPXmibXFbQ1PLksKChd8C/JPy6nbP
vcvQtAKQOHjLgt14oPPt41GDPKYA8SSgoh2BEyDmy7Tlp/TqTkOeMofvBZNJBiXI40ARAMjAhGmv
Drd1BxOsAu42qRxWCPUroBjjPB4UX0fwLQRCL+HkSLk6FipBu8kDjMpYsQfbR+28msq8GlC92lXt
ed/DZzr0vvk4eG6DNr6AfoVPZHP4M6oMkvbT0nWvevSrPeGe3PJwlGcfzmhhoDcLdpQbKnjoXddJ
t2crVnnZimRn5/gehYe34Yimx9avs9aP1hxv+nG1DNtIjwZT4wVNUQL+LFGU/Yht+ckkeNumtm26
FDABxBaFwZsXW9Ax2F6BPo9OKJE7pTuCkev8EMLKjzs9gWIdzg8t5LmJbN4YrdTBUVjtt2WMwYV/
9sgAhwy+GxnhP2OBOlmKXT24b+OCckIinyh2bcCg0AXLEz3PuCM8AKuXFt+TxMAu24mM0eY8mPIz
wqGYaob7FqEke/Nb3HgzFRk8GjLnG3Pfr9WJztM2GJoRxgihRpwSJFfXUWW5NnkRdd1TULflbg3W
01RMMQ4Ou2ydZe+q5sdWzGdffI8M1hVb5Y+m7WVGriswQEZ3DJ9pfxxQo8NpeT6Fmkf5GLP65Ep+
vxo8LuQgb8RUonRq252YnduU0YCjtobnrQTbhoqt5O2T5MnBrxFT1Dfo+5qmglnlOlv09DSB0S0v
2c+r/8K5tH6QqjJkW1KC0a11T87x9N1T5o0EsK0rKpaHo/qKVGe2wzTD7wW94AYaqxZ+BAMSJIOl
+8A5W6Gir7OFsXFfd+u31UVDXs5rl4/qxxjQjc/XG4DQECw3n3pa32gFztnMwUbkSP3cV2NRXeRS
urOvaPjkELNzQwII8uvgFQGD7z0iFveJuejW6b0ais+6b90GxJ31vNhpzZFB2GyBf6NsgQlKZM6+
9E6LxmGyThaOAyMyYgd+07ZIC9Z2k5S1w90bcEwv1G1BBve+wVoC5iY03OhBTHtm22wlP6Z+M2H9
q/UOozQIXccdrX9a96K9b6anucTZ6Oqmy1tW/7Bht42HBgXk3FV33E2wd6o9OCvNrQGEVb5OoBAc
CsId1uM5wm7+5JHApRBjNl+lphy5zMw7RnR094AzWV6RuU9LaJsA4ZPuiHJUnBe8WZJ0j/CKuZkJ
X3aGKnlpomLIhgl6EIEKPSxP0D9g79eE5PFKxhQjgzcatHvtqgksWFKeQOJpLrj965bocC80lK7Y
5zowRFfsVAPXb5q8hYnZ0qvvWhPx1GMt4jpBJc1t4I+PQQswbYlBLPbdocabuENJ8smJ3Ii6OHkj
UnG1+epEfxP4WJRoj74SzGForww8bbwT6Ysd7PFxxxwo09DuQmi0IQ2FctHv88Ar3RFOenEGyR7b
gqa+06vwT7Bw1pse3rKvFoVSquIFlhgLkvemcoJnj/PcpRB9vF9htrFFO9Wg0B6me2Q8k4PExECl
QdMBveUzju44+DGFTWaBrvjr+gmJbrGNhmD9VuNlRwNSZW55tEW45xKLsE/nZqdlffAruYGHQQYF
TCpBn61nGKHjNzXXx2Ip7cVhUrQdjL8x4KrPMgJLGogKYHGK+hfrXd/piG1tUj2OunL52BXtd1hu
nipBgH0tDxqmAjkTC07lcXruUDXBkCxJx1GZrIV6AWkCGFt08Qi4X0afawMCMEcpYb2J7KpIhaeR
46QCCDaeAtttigXMcw4yMdpFvAiJCk4KwCzDqQe1Q+pFjns4Gbs+yMawW8KUw30Hvk6wH/Gv8N9w
Wd04nmrPOOAmCzYVA3QuhQP7BQDpz37oxowIhY3XR+W3cZM/3c7G4xvQhUlqAxyTDB3X3sbzmKNY
e4o0YfuZtGpPiC+LdPBR94Acs+RruSCSY+yTy6SMhsINPMtt1YUldtZKIDocot3naMU5vegkycAb
6w4mqnibOej2y7wFb/8i/B4bE86gYuOpOd5VFq3zldiT43LJXQXs/YN4qkd1B2ukzOsxyI7UAozf
9d570OszBNG5iDt5SMAqf6UhhC0mwTZvVqW3JkCWA5gwiNFYcQnrGwjuO/EDD1dtwBleqjSCe0ra
1pX3SprJ+ypR20DPLJryR69KRMhpIGKx1kPmcCM/Q1g5nMsm8t5H6ZAh3c3LWx+t6wsIlVHW9Kzf
zvXQHEsOcF/JDAR1YF3foHT2L4CEwl01otDU2AhvRQK1lpvFGQzh7r5Ed/NhvAlhPAn6hDxMyJDD
mKx8mas+RKpKZdwNUmvqSzMj9MBfkbFQ+aG8XFn9bxohpceFIA4d6NSEqhYJWmwS9NJBapa3rnsv
1HgXSMwPIP+BzjVU5FAiBOAGC0Jv/QTzBDwwr39E2TectGzDb7S3LcJrQnBT1gTSQN0iCMKrRXBr
B90XwCIX5FL0LjiFte8e1wr1CG/8FXVHN1sctbS4jRrUw01f8N3cxHEKLl38uiCp78uEk85bEffQ
hXG7WWAVuDWuClKfaRyLi8vbovUfgjqGYS8dpreOhvYMBlR/6qUTXyPEARUwoA6ONcARxwCruu2+
lghAdiAjBvXJ9AyKmIfthhTuS8u+TQmUWDtApezUry+I8CPv0ToLdEZ83tPW0/cTrMTz2K2YyXWy
2a11VWV8SsbTJKYVRxiKi3pari+PsnXWgCs5GdRFqPEUFXcSouL9f1B3ZsuNI9e6fhU/wEYHZiBv
CYAUNUulGm8Q6howD4kZuD9Pdl7sfFC1bZHFFk/5atvhsB3urk4CyGHlv/5B1TXzSot6BxMCq6RC
cPKvNS8AH3tar0AMqCqdoSI8BvjyseGGH/yPyUJG1gp6u6SDsykGUV6FCzFszYRixiB9xM+VKGaL
MZv73+dh/LeRfTRc2GHn/H3oF7le3/9R/fjHzfNBdNhff+6vNC/zDxgSq0EzvhF4ZMBV/CflQjH/
WHMXCDJCqmq/iAf/RbqwzD8w8cCCDpwbtfZryg9/SV25lY5F6KCto9f6HdLFSmP9N+MC73dsgQQJ
rly1gDSsY2OyphornYBEZVNQPgBBPE9NvV7UVUQxVUIccJTu3EnEQVXXZ20uDvXoL4Pj/YNkGPCR
R1FXyuorAWO6zPQKYoV+Cj2hApJtmWxd+NdbezLyD641CpqEUZN61Uj7lnZwnKLyqcN9K1fVetZL
az3F7HEDawNVllK61y21cQx0nLUvVxZ88ewsv+pG/k88bj4NM337OI6lesVLp31qOBo95oxlpRXT
13FUqskP1QqLvlYNg6ixuo+NqiN/cVMEqMWc6N8SFGMTwKAxxNtkYFs3lUSvAjdHZuVnzXwdhrF4
KOYi+dItZlxBNafTRCt/nD6sPV5bya1nRWXpb1IaCARsukV88fsL7m9ZTf/VHLw1fQ4C3N8vy9s1
EY9F+fVE4MTPP/tvMhRcfLh4OJ9A7V0T/n6SoXQVkp6BAgsROX5DrmC8f3Lx9D8MBwckKOE6DKWX
JKd/sqHUP2A8m44LWcowV57Ub5ChWAIHK9PRITcLwoY0VjkcWJhZh4tDnVHncF3KPcWpBpduUqxd
p7P+Palv42j+lEbpBrXfDBbiftHa+hPey3vbHu3nRVHmXRk336wI1tHg9vcmgRuAp7ZVXRiFs6G6
haQvPkM617cIuXduqD1oc+sblrxn1X6qLfgvFZrGH1YJbkWVSTlPep9FAT21t1X+wzCmTVHnbRjk
qkjedZ1T3S0Yfmb7ds6Kd1lsZRiRpsTxLAVZ9ECx5pw9VhJH5ZY14ha7yk7voon7pDZ1G22q9O3s
KstNTFl7g1sZ2J7JXT9Wy3bTle/zqvkgi+Wmg06jjXG0A9anR6xsU7v0ioS+IvlWRgCvOfOnqrLv
LFpEN04079Qy2xeCKrkL932Tv+8iQ+xaU/eSxPxqdLzAsMFwMSqi9K6t5HchgPiKdvEolT1F6+rr
TvbX4Gnf4kRDwaVc1Fa+0IUqPjqDGnCcak9SLsa2j1w4XhhUkqpBc6anzC0aZZtP48cG4hCpB08y
q78bsTJc0+97yirnM84RlxZ+rVsj1b+VCCxTzYj9aVYeyiS8qkq89qcmQgla5xDAi1zc0rQy/Y40
rm1fJ/5Yfw/xkGjrH5VKnBWpT98LTVF9ibR0s7TyZuEPa3kRP5H8YG8Ms1UDp7f0TddI35r08puD
1Hdjj6nzGOv5U9w85jr/R5iH3G0SCY48udSbon3CheC5y7momSmtF4hIacNPLbQOjB5enWdUS72x
3BmcPGlu20bv7hyaX/4wU9gmBVefULNrfmqENLGPLuImt2lvZIFRdQ6aM0Vu6GYgslBzbTeNyryZ
8GbdoC6QgQ4lAMHemmAme9D4Mf4yJ8xoGis5rHfnnvI3oG3uXimu4gIxQ6PigQNNX/QNOYZY/bmF
6RdVGnlVXfyZxNV+1Jb2IqubizBxbx3g4t5VKAv1YTdLqP2Ibi/GlNAQe3KA7O3Wawp28p7bvapX
UPZK1zc77pvNUrreUDQhjzWE9mfdbT87sVIlG3M2MQ5s2wmAMAS0rpyHtAU0zXFADMFYjLa/mkNj
xzz3G2SVnumkTwR0zCyQXP5Joxw2UbXYfmThtqjE+NMhocQfUsGP1hi6jVB6fMZE1kFYgwvhKUpx
b1V3eRx+rvJ2EwpYZ+U2XT72me6LOA5EWHBV7XUfPWh8i5HuQ5ubMzYVWniXNhe4G5RcRJY953CA
oQQ0u6L6rjQmCVF8kMCB5GEY4kvkqFDgOl+zOLST5LM1JOxSxDdv+Crgc2pmBpz4ftbpXB7Mab6w
nbm+sCxnvDe4re6qqY78opX5zhi0d9Avgl6omymOL8rJVgO1cX6Yi3GDMCa6zdLl2ZpD5zauLXr8
1a2bIVoo6PV7dtT45hhtcbS5DAdoQrpxoaYq4HtBTd8vUsGhDuIct1hYW9kY0u9jjYlJ+Flk7CtM
7TbD2H+VMJN6NOfburF2tpAVbkV8n6rQXP5X/XXWY8N3+5bUefX70CSXfRzfx/yMC2RBdAamZ4Fw
FbZJ7kX6QPqUofumplyFMcHqK7qK5ZBVrT6ZdG+YtNpOEdMXTdJWd1HpxhvD7UCwJEicbsMqy3EP
Ndvxo5su1+koYestJHfNC7f8EHR8infqSjxd0vkR6JTPmpEdWab4+SpRclVW+s61p3Ez5y28wgz0
jqYoN7HRV4SzfFEz6FGGgy9sgZo3Sm6bokwDxyrGAFr7Zy1xfKubrqMc/hkuwl9FpG4ys6IbhM0a
hCYljgvfyoHJm8q6iLr2PunBMAzIqV6NrZEakgcqF6+2v0Q1Eui4lrTZ7J2zKJ+m2AEvnpYLSS8r
VttnV7q7Tg5PqFWJ4Zg+KpUYuKFPn+d+uKGZBa0tJ6cswmY6VsRN5Iz9bW6WyiW4qL8kKytwKEu/
k2MSWGVZfoXXpFBOAuE2xficLFCUEJA+ONBefLtI/Ma64279TUOKehXKUvfhrn1tp8nY2NGHMZrT
G4Pe/JekH4SP8nvXcN4l8cDh14YeUhXdc8dZejgzS1xoVfchnaJnKfqrQe0uEpvehFZpe2eUyo52
x/gpzbH0qRRIAaXJkWjb8o4e9Kaa/swtuCO0mD47AkzfcT7TY6Tfk9BDc5eg69RBeHrrwNJJbhOt
vtcUIv0q+0dUy9lT7QE0R5iXScq0BmVPfG7upkcr62ud0MlPagS0ihq/j5yOQEPb/op3SrMVK/NY
XTnIkcnJ2r8Qk7UO8m62spWNsFbe5yuDuS815aXm91PLSYJmnXDCjOsPtNe6mzbM+ntLVYiCSQp5
a68saYpz5TYqYE5XQ6s+RKMb/whXXnVnz+W9fCFbx0rU7oTonE+xNsXFxl552VrbLtti5WrXKAv3
YuVvy2Ux/hQrpzvnOKG0yCCOQfiG0EqHbuWAO07Zf8QEs3pupGJeYiAQ0g0Db2vXu+603npJxez8
qFyvwup6K8awM3/MllC/cxUloY/m+qmOvglqs3XRJ129FQlt9I0RV+0P4aL4U/u09Ez6B8+2mU6+
pE17aeLScdcVjX61GPOzIsLuWyZQRE9pgfNiD97AfsHuO0E0sOfRl3QmH9RoiYNRLeAcT2MIPRd/
nb2cO4e2i1wJLfA6btQxrq+gKcAasaR6py55fBmxuNneG/p1Fpk4N2prT16Z51Dany2XZMtIcEiV
RZcHkmTKQo/7uyl1rSxopC0TkPqmeRgnoVy2dbeszhDWTltITdiktjne0uGV5KJD2xJLEl0qABNi
kyb0nKo0xP8rTKyKZJTE/tRN0XQXZ/K5o0Hi53M3/jlaOlZX0At2XTSvIDSOHamf03d5tNN6udSd
UD7ipqdvuX5ZnzOpw8Nmc2xz8OplF8VVcuXEqk3T8BbuGdyrdmuEvs1RJtrnQZtAeLviaz6rnjLb
Pp2bK2duPFHq+b7shu59kk+3Oa/YcscvaZFfKTOYk52Pe1QC6V3f46i7xrZRmtXsTdbLi+02IYTb
UM91gj3U64J+lU+zY9eBdm5wXqPXsVoudtWDU1X9VZ0vgZm3jz3SdWOwtMBtmbc5h8US9+NuTPNv
0KtAtieHCCYUXW249J6RGbBUlrigBRlf4FIcbYklvaoirdxK2v53iiAhEnsGpBDvZZb1ghpLvpvG
McgG+0HEV6POIlxCpfQs5JMt4YS3ZhtDbRP1tnCneyk7T21utCqjHh1DXybU+omSV15rKNV7C8lv
BFRr6vMeTiNmHc62zusEK5XkcYxgMmBUQIcfaK1Iwg/LssbR1x00i9kuLp2ppyvXE6Q6RfC3bD3c
mZkauFb8wbAbee2gEdrU0MIwwC3nT1wuPnFWX6V2Tdulsy5094ckp+jO0TM67FXL1OfvfeZ6jkkT
zXI8u1tAp9lv7O4rDJTlshdPUxZdQzzZwsRpAzG1I3CwujESK4j7F34K3KYF5n7WfpxEGXurI0Pe
Cp/73b0OA8NXudoUlbwL3fHS6RwaZjJMvovRxP1cpDeyW8+Y7oMWS+UaE/ab0kqWoB+JKkmjG6t9
b8DEoJ043Khddj2by6WBQ/rqzg0nLs/eCQuqvuguZ5ziKMRKv9TEZa4hQvbUDsT3e95DWRmn6Qut
pYTG/XKl5fhMoInyRpdp1HeiDJomzrZZQQMS2O7SHKjBOcLwJN7g1tIFtd1y0jQTBwP/iNW/emps
zStL+7bNGd5c7toF/r5T8jNFt40sM/mYJZBSmlnC1vh9EOG/DbXT10yIvwcHnpqkTL49f/vHc/nt
H0/Vn89RdaDUW//0X8idDQqwypBIucIYScVb4J/4ANkIfwjSnED0cC2n5F2FTH8BBJr2x+puihGl
hpfAT4nVXwCBpoLcAbGp8DFxGF6xg99ACA61UijSddSAq/+zxQzHI2j966/AMxVu3yQjauJ4HPvd
MLS47k5U5a/ezv1PJPAgsA948jVAuBpFatAtVTSMGDmpKsKw18M02IopNm5IAN9p+JQYfTwFoO3I
nd2xiT9nsbk2dBJF2nD+0kkLliGBKKl103RH+zOZt0tokQlg1+qA681S2e12TnA6RGHUYYwdq/p0
XRtmf1cMcs6DxXWnP+kkdvQZUEftoqnoPiytGTtbnV6o5Q80z2uvzWEEYcnV3Dek8EZXrb1wxwqx
i3rIk16XG2gwmMCgTp+b1TcJbgApSKm1D/PO7fe0xIb71Gip/Juhnm4HV9JrFDITym6yZ9l4MjTL
6wIuJEyssuypQpeQ/VeYPJ6njmL5AQVWRp6eRtVdRkDQhwRhWErJZvcfIIbhKdlgS9AADpbzdZ87
kDbmtjFhzGU4oY6Js2zsQqd/Vi/U5qvL0cD+lMBOh8uDwsUjlWM2vYGn2QyaWT4VC0Q/v7JM8tjp
XmAEBffzAc8e/FyzJQ+3nDMyovAwQ3KWaIQQly7ZajyuNvqtMkApyiLQUa+wJ/fb29PkaDIiz3Ys
HXoU8unVq+/YWTQrpk7nbFY8Y2nFRTtx7xZG3G/fHkU7Aox/DgNYjUAWiwtUh4eTcS5Dt6PEUry5
Lcc98o/HdtCo4TuzvXKNGhV1GIZXqPs4gg0jvZ7C9PeE1HT9eVKMACxYygY+iC9mJK+WHZ6V4SSK
GgcaK25v8qkxLpI2we6b4jjoE/uc390hDPhzPDYZRmUp/oQvX6+/zjSmzFRTOFnFVHsmaTN+DgmX
I8E5l259ZDDzMpbDJR/QE3zfIsTt8PXiyhQmrYuGZu7KRNmhxWo/KfNg65sZGiFXV6JVF1+hxQpm
ZLX3VaSq38eqSLKtkXMGTQtdf28qq+FODvzuXbiITmxMmsoexE+r80IjoiitWT6uN9upG0zjUl3V
eps9xKVwblK7an6mu/yWBPj/Ewkfvjdd33wHO67bf2z78ht67qo8VrD/L9QEr9Y3TEeOqtV5iNmy
osV/fwj+3/+Tr8cf/Sv+q319/p38B/0Fl2t/YNbt4mDNxMB0w/gXXK4JelwcDasHDKp2Jum/TkPO
UMta1ysHqXYoXbfEHzg5ahpKeGM1c0Ra/xunIWfxq2OKLpaFfHkdH3CemEt3PcZeLUuzyaSWDMmC
amHCGanvx4u2sy9l2gyb0LSnMzvRqeHIDFrXpcsJbB3ZUnS2JApAxIufCi0OapzmN8PKPW+44gX4
0J0LEF1X3r/bdD8fD9nuarzK2yK99PDxshZnZ2nlqA0V/mMcte4GMWV/r+ZU0XPbEu4UYp+2F4iy
tkJftJ/tJBpB0ffqRBlwuL//HF9gN2g6/AKHvehofLIKNRcFgG/Htb2XqlQ8koPOWboc7nUvo+g4
nqAbcdS1J3E8SgNgpCO68PV6LLmbtxWL1K69Qk3m4NWEP/FAJ14o5xSupmiz1sjjo5OkwSyQA2OG
/mkCvnVCWYLCkgIQqsovtCTWPCyBYLuPyrLybs6FCB0Zjvx8VJBnqtX1F1jHFpip4PpYwEbw06IW
gR0XVBx9FwUidZX7iQ4XlFkAyXq1jUZyt7EHahcmSHnRVgqkaxEnXLP6HKvbUNm//W5WF4Dj2aYT
P0CmiE4+Hv3pw69tuqizpQU5QqLLQYUK3YIbPXEItFzZCSBrIJySMJVSAPk6vSnMeKGJW829xMma
4F6s9GCAZpmZvcedN069aIA77ueWC61/hPl6Gxkyo5kwjE56xlyF3twvP94QmqNxjtm0dI88BCb8
3co6DDmnNGCYUTo1JrUtIrZwINPGabgqw+pvpD6dMQI+sSfohsAkV2crXLP9Dt8a6V4lXCdj8UP0
GlunQ4AjkVz45TB9o/Z99/ZH+mWtrM+G4QeGbHjFYppwOFpoLtnc5JPpSx5lS+xU8oAWiwASWf9e
6AVzdR2KK42FMYmLAP9ob7X5lys1uhnoqT7Yoaiu285oz7jL/fL2GIQ5R4a2ShFJBXL4PEtYI0GK
kdxPXRfS5W+LG1HQUXMwbPeWxenPbAAnxzNV/E54uHXEw/EUrW/ToUm5T1TheD+WubwZTPiLImvg
5pRa+/T29zqyR//5FimR6RqzrHQMLg4HLLJ+MqXNgEmRzZu8LjMgakzpNdNN/G7OPrdDNF31tuze
FWwHF0XJjU6xyuzMVn76hzBxHBrZNpfbdfW/OioteyzQvyimby3KctGntAkhinN7RLS4KbS6uFR6
BWihxTt3sSa5b7KxDPqBI/XtV7LusQeHmq1hW87B7WLtRHVw9EYwpKxjmGaWX0vAKxx5wx05Y4Fr
opoAia03NJDORmP8sj2sg2JVsvbuMUI5Xjd2acCpcgTWDgrK1szF0jenc4VWYobRnSIDHc1yF63K
DeHCFiyAujKu4FsjXlCshWl5MYxS9elk3BpSNlcCx0+f9n53ZsKceDsCKxScxWEHQQQ6+ky9NEsb
vrPqY8H6SAbS8hAZYfGISfTzPPcWXSs3PjPkL/s+lAcsqAETeDf6izvM65mBy2sUuoQ3+FUm5RUo
vrLBhzvxKzbUJzWevlb4yAbClSHS9qrw3p4Ovx47L8M7MIFW6hM15uHEJBcFhzqUcHAHWwQ7tdSf
3F7YXuoM6n4qTNNvc6PfJrmiBQnphMimqsLvUrPazaqAVW2bVkDCoU5vHLZmM3KUZ1XdBzb+LhtR
o6l8+xeffF8OdBT2RkwGjn/wPFd1kg+Liq28LtDRKM3tUkEMRRRABFGV7GXkegUsMorF7Mx+eWIe
403I1OC8IWDlOOLFScj1HFu+Vde1/S1Km9ijFmwua3iIm0iLsm3EQfg0WbVx5ql/PXmYJa9GPvpM
OPX2eifhB/fA5QHx0Ej/yyENwDmef//9csiBo2GVBfx0dJSj2BYdttsqhueISzWzdi7KsPy6qOa9
XTtIqzDm8+n7O4gh6jOn+anl93rsI9xLVlahyYWxwZ67QDY1iTKT4waRpsU7S9eTS0RV5pkl8Ouh
xHFuQCAivcdaK5jDFdD3TotuijVfYVLiS7aXa+4C5T4rMUsp1cQ6M4lOfUprDaWnamHg46Ngbkeb
SFlHxdOXEDdYcFzZMxtzYOy43/6UJ04dHm29H2pgiKAnR5u9gqyhajj+UY8XnU+oKXT1cpBcXsxi
J2aaJhI++m5yh9KfFOT4qeidoFRj/cyHPQpEXA9ifgmEL5vEK42T3zx8yZapFlUZ6yoyGgQCyI8t
QDaHVn+Jt7lT1e6d0g81Xj29GSylSnt1RiadzG18Z2SVujX1brqsuCvvz7yidUodnYcCg7eV+gXB
Uzve8eMZd8OUQE5/sJCIx7GOt0f9oM+AaU24gObNxYgqj1RuZJuANA10KuzJCV/WjDF4+8ecmv42
zpwUCGsx/WLh/6pISJnbUgKu+UkjATVz2AVRWWOvg3XhRTorzkOzzN3d24Oemv6vBz36MkbeNIVd
9TA59RwDCwfwLlyiBqwJtotWE0Hx9nin9m/2fpvceBCDX27Vdj/EjoNfkV+kNvcvUi4u7GK+UTqU
sZaaJ0Fp0Wnum15BK9Blu7dHP8o2+TkRCV+jeidXEcu1oyXhJgsXOIzj/agq7T082fpaUxV7a450
eBSkAQExRXR714sXzIcG2kY43fK3LXDCxejXRl1vhzq393Zr1h4mN+eS0k99EEoPiJBsDxY/83Cp
rB0IPD4xOSqJ+P0+iFz1cifvPDlU43Zu3HMpFL8eajqbAxUanRVsCM11Vr6adSPo1pzZjoboIw4x
YCJCSG3KaR9CRNroUrsRMJTyVos+vP0p1ol1uPIYdy0PLBx/1V+AB7yrbOItQw0pip48RviqewOl
45kP/ut0YxRcZHHqx2FUHB9nulRqtLeWhoDfcu7d2nY8YfSZF+dmtw8zGI208Av6ueE3d3LdM3v9
r99yHZ2inxKPaKyV7fr63fZDWowVBt++UGJa3uD5fpy50fu8pEKIZKqc2fFPfUtaR6Ak4Dk4+h0t
5ryDOJYRaOKLDmWglLHYWJg0UG4XKZceaGahRdtTHeFa/v7XBIVcrxaAc2gWD5+UyOSmIElL99XS
HG8i6je/zTC5e3uUX89OFi3phaAkLnCou/71V3O1twxUyyVkOjrMCDCsykG5MdNaovHi/ydDEUTB
2UBl8FI4vxrKgAqIqxQPFNfp7GsEL++mRcX+vfp9YJMjGsTW0gyTwpKQlsOnaiMkVmYOBXFQcc4Z
8+zPeAixQrc7wLAZWtV/8GTYEaq0jRxMtI4myWKHSzdY0LBkiraulVxIdQFLU0e8emaoExWITlgX
n4vmER5BxzCGrtRSFFi/++2o9v7g1q4XcXpujU6dPVchjrWLmJCcFsmn1ZHZp+NSeVrTnPP7PrUP
2PCo+Tls+qAeh+8YdzMCPaxB96eyz7ZjWA0BW/noa2rzPI8FYkv45/czXcFtFytqcWZh/nq0g5Jr
4HQrxkclf3TsVCRaDGAQmj8ScXdR4ZxEEssmT9WblEDsiyIPu+D3vzLXOZdyArwFLvvhA5dpIYhC
FJofigHFdo3qfh6S0nclW8HbQ516OLj8FtGp4OXcYw+Hcuds0mgCssfOSbI31CkMeCDU6H35YK1U
qklN4jMv9NROR/WM6n3N/+L4OBwzsTXyzUNzPT1mzFUqpb7UsR/bVYbZPNCYGDY0CdSdLZGmvf20
p/Z08kTXIwX7CRIFDkeW9IFNq0519P060se+mYNi1Eq/j6s4GKLy3Bpan+T4nBTuCgHg+kr63fH5
3E2pOSq8XSNs08AoemubWGW81RyW1duPpp34khqdSCIFXHqu3LAPny1LCrWOYp1qGEbTdSHmHrU9
foVJYcv9lCKeE0vbbWsD+8kwNKwtmnyEoWmW74G06NpLo9/h4dh4QzPg1YLPWhDjF7J9+3eeeCUH
P/NoNQ1DqZPxxsePxyLzbVqZDyAQFUNFS/D2UCe+NkNxnhm8E1pmR7dD/M2aDHN9Fi5f6BJK0VOD
+8WHjpZRELvLci6g/uR4JMbRWSM54JcNU3WiIVTXemVlQj8U6thdtKGwtk0d6btl0Zszn/zkq0SH
BtOEcxthzuEXJ2OJfBxb0fy20aKbdM5rTwFMxawMq4y3X+VLP/BoJtN6pFvINZCwjGPpWduGDS9s
BMRApzV48WIoj3ggjggEsji5zybHuRed+jhm0+BDJk0ujFARt0ku60+1BnlZ6t/TviUEfBLwGYvW
tE2SNfOCydjFrXFZ15OAM1PFAEF1B0dbbXwFr/zRGx1tQldcTDQlwrAeLbTna15hp5QkzUtZOx+g
rOqQYOPQusQKCwUCBBboHPrSjveTSJpLkZd4OtqD0b+TDuAAepMcE22qT3Nbwhu9y3M9Vze4RdrP
FnG3KaIfQxv80apyudNwpLC2sYMOA3K61rsba44QpltO1n0WYZ790Aas9v0J4uROmon4aJLZ3PlO
ac+fCr0YUNirerOtrb6CEK10+seCsj7HGcbCnRYWcWvAz0u7L2Mq5Tt1trTtKHX+WKvlJlpgp/4s
5kR77HrqmM24hAGox6IGpTbNpdfZBpTdIorbb5HVryo5ZUaGHDvpAlF6qNqPLi6htec27fD+7Xlx
atPhBkDEJRdC4PF1ir6qtBYOTKeXLahaaq62FfYnmfdJYPRS812bELqBVuyZTfzUtMcqglVGU4CL
1tG0t9JSgQ7MmGpJUWw0woFMH89YccbyzLQ/ORRSS5cMah5ubeG/fjxLSoJlhw58qWcHKWu13cVl
X31aFr7Q22/y5P5NGQlFjsY8J8bRWDrSLeTsA+okkTm+ITrrSi1i/IAicd1WTg+Huii9mty/rZgj
LWiMWXgmGNclQrDSi2xjRn3BrUFJ2dyJX+xg7fZi9/bPPPXBLUrPta9OQWYc3RUWt510FddmP4yK
yscVJPdAe7F96zrsaMJsvB5S50wlqq/H8tHmQ48QpgQ3f1LQj2G+Qu/wctZCHBaWpI8Qd0+YetXE
UnByj5r2KeNWiCWdbtBmj3NN/4YTbf+E3E5+KuO6waelLK5JWEFUCpVXvUVJjquR47SfY9MSD/US
J3gL2NH4p1Ra5/1UJ+a33pgb+8yDHAW5rwgGW6drcvkBsOd2cvSNx97E8xw/LDx50bDDLi/7bZOt
4pMih8qzIcQ+e2+5eFhvTGRu74fUnT7McxG+GyX6hw2kbeVOHbS6OvPLThxdJEtyxSZ5m0QFcVQY
WS5bUFmQ0Vnggbh1kvlLW/emR65YshWEuPz+LNJ1uiZYKyDIpnF+uK749thcFAvvoVXNIHcm6TmR
ikUQlMF77ENXA1xW9NtT98Rixn3f4Qhju+Kye1TqNos7SGzMuafIJAKVrFpMAYXYd70pzwx1FP31
80Mb3ONXChpIvLsuo1f7ouNIggsTHhDqB74bc1QHocuJ4Ywd/leKHvpOhRhUjAu3l8K9mka13Cpy
TnEqq87lO69v83j5rJpx/k2+PCDU4Y9JWwwfQyun5Coxvm7BM8hgxBymTkr8ZdWxvBrcFHlYPEI1
s9LuzNwy1z3heHxSS9X1TVD3H1+gkiHlDhBX1GEZbsyjPkPzxyHTb0yr2vcAtI+Rq7fX+CuW4B7p
vIvUMt5j05jBjQutx6zqvhV6+k6AT1xyKbF8S5ucT2HVoaArFeuWh0dZktsAQikhGRhVYVU2Zt21
KjsVw8q5f8zw/vUkNBET2cISd3KbVivlHdLobhIDx7Yeldch72kLPcjdwi43ri0m5aUFO3bb53of
6Jo9nnk3p9bd2rnjpayUgeOFsEyY3+EjgjtrITW8ddMbs5l2eG3Gl3mUzmdOzlNXenhn5FbQVoAB
d8z6wr+X8KQZtGJqw9qnJ6VvMPmSuM0XLT5qJt8fhGbjdETcAzKUUjN9wL7ozLFq/johoPIgxCB0
jQRf62j561ZNiAEwvR+t+wuuUToKh0G/eHu9n5j2MLB1jlMMfda8jcNpbzt42Lb5SNJKbmsP1azj
/xlhykOUPdnbLn6V2PE0+xJzHVLvxvzMQ54aXjPodDP7cEY4ZkzRjYnzYW4NTOvAu8JlWoiZrxAw
hUW2NfHA9Su1x+Soie2tli/nks5/ZUzZUO3ZYREa0yIDxDl8fGzcHTXpAcGSkEDIXOb2Va+i0ptx
6t12gztfrFA4SN/kYsWA95flpHiThRgPpqO9GljkmY+c5NGtx/rMu3lhDRxtCQa8vJWgCxHTcY8Q
DiNU9RGyO9hSq0w3dSf3naogimwS4RcybjYK/o6YMe9FrombuVbFNdYy71W3Vrbg2ul1JFsTw7sO
/CkacdcHqd3EGi4zcNy3xjKlFyM9kZ2aV7Y/GMl7NYwQu1qx9l5XlvgqqTHrsTqetcTufBeidMbX
XMBsayE3lKrDP7x3kn2hL82VNboLxu0Yn0aGdo6jvX6GX94EhA7oqIREskMefqZEDItZRYbuz2gR
/XjRtfuGGnGPPpTFaaAgn5flHC5xalBqKSiXbAUm/b3DQVG1Qb2yMYWOMH1smuzW6Mtliz9PcpH3
i3M1d+eaiOtjHD+muXal17sxy+JoNqamWEMoGFGMhoAriCBfVycs8wv0UbETG2s7kwgNIy52Cxqh
DUGq01MmmmdSnkecPzFkfHt7OLH1QkeHHP9i5qIedw/zorT7CnGZj4cg/vWO3e+UoX7f1g123gXO
hG8Pd6L6AIogEoibOm/gmK+VRcBsBpkUfqLh6prWFpfUnoLeFr175lA5ov2/VB/I9dHNsPOolDBH
n9di78kjkZMnb+fdFTYUtGfiLvXGiQTeeSBEpBrROqeNAiaO19W+ju1y+/bzntx/1jYGm49Y/+MI
fakaM2kyLeT9Zka4l3lWcy2EcNGICp29TLQNXnKowIFsk03Ype52gc+GZWxJtsaM16qKMWgwGg5e
og6/++2fd2oFcOS6eJXYtDJfCrhXBVoSWW1bYorjL6JELD1U+H4vzvsSGT9+mKt8IK3+/A+GpE2t
Gas/kXPcrEu1pJpwtOQ8ov64LbURT+mwgWiD2b3PK5zJaBrFuXPg1DRnV+EMwEyJa/PRZ+jyhbsy
/pC+OWsEgjfG18TFp15YiXKFRlecW+jmiYUOEAD/Cs0/BPOjmwQrv4VqiSE6T+lioAkuY6datsVT
rN6FRv0dX/jpMsM/5I7023ZPwpDw6sEt8USzxo0Iow1l+rh/+92fWn0cgThK0X1aQfzDDc+qx74E
mDD9xWy+oWiGsdbms985RvkfTCwKbe6rK1XCPeZJRqIlBAZ6oC+VyLl2TNJUhmhZgyMmunqdpV5h
WnuOYnRqNkMcMvnGkE5ZcIePB86DGtnsTF/BsywgEWO3dPhsC9ykYG1UTzCinn7/hUK1Q/4CuLpy
0A9HnLQhT8smheAQObk34sfs9S1qqqxNljM751Fe8c/tjI46PmHwXGGCHhULiRFHFhp2bFQz1fhi
R0NyQVfhqk8jErvqnn2NfkkQc1neYeumexPnPwlbs7p1rb5jluM/AwO/3tdZ0QTlouVwjKkx5io+
s/Ou7/n4lKO2hvJP3jP7/PEpF7URuZsd7hfK7NCAj57LXmsu44aItnDIssveWoaNVsW4u+hAgW9/
kxN9FTobxHJiTcZR+4IwvdrTsO0gR7aKTMrqmayojj2tb9XhcerbegfHU71RCxxT3On/UXcmy3Ek
55Z+lbbehyzmYdGbHDGSBFEEVbUJI0tSeMwek8fw9P05MnUvM4CL7NKuZSZDAQQyBnf/x/OfM/8H
pysCd8kWJJrj+S83g0DNLfXiggsLJr5bM0zug8kYd720+v/kUgz7IzDL8CIn+vJSLjTNIm7Y6V0M
ZWZoKobLhT3vaY1d68KtxrvO+w5gOt4BXjlUIy+vJcJCWvZEXbdGLueTJYcBLHy37CPIsUVYNY9I
ImV3ZhX8gJrGI4Dx4EaAJPJYLDYwxgGuboPR+dBLdoi9FwdJCdoqWmY7qasARyrG+wS3eEz80oQ5
NkaL1mjcK6WI90wDxFg68ccoAWS4fAhmDIslgepCN/eng4CVZ+9UbnPXBAxtDkmniArgc/p4J74X
gQCMJeuB3gIIhbe6qmPMQ47EBq8OiaD7HMu1KWPQKROi4ruWBvLOKdwXtKGTY11DMatqhu+v3MM7
ZQesE7BAjHBI8WFlFOHfVgPkKu6OWRB4tiyUGgKIbTfKGxl26qLlC7zfxkPtMzWaShO+9DKKGe9H
hOnjO3nH+fx6I+tISNDsi/OAPSsNSEAtwNufZRj8nqLD/PDxld5/7x7CpyZYtOhNPb5znWjKYttF
t0GBPIbcmqbD9K+8GsODTx3lGAzIHJrlTEvSN4ztxET2lRP6XpFBV3vogzHeSkVbRyS/mKFcDAHM
HVQOpljFx0a5yXa0e29X4f03nlLLwSEO2o9Uu28L2K63EonN7UAv4a8jeCi1su9ppGuQ1MosdR1Z
XVlxI76rrEMeJe4tgmHVF2DrBhzxVfsfrDNtON38YwiBqfXLB2/SyWwVQPhdQfcHqiIjv80EUjhj
6+T/yaVobOr+JhR6a5ntLgnmarRbd9eaMbbDE1hcD3YtyK6urec7Ad3rKOK/L7U6ytVYzLTl2L2Z
pgTGSpp7uxuvdVreK427PM/rTCRbdz3LFqCE04UjEdpczWibUArbgibKNx3o+9tO5RhHGPRvzcSp
jqGDKl9kUBtPBzCdcKoLuICRE7pymt6zIGwbpusA4dLRXVkQMbVdM2m/hhi0T2kSvKBwJDUTu20O
NiJ2f6bx7EJcUi2PYy1rTTYtjtnY21eMuD4yq7hCw4somJlA3yFLuNxZmTNC+1kzvGRV8O+jiwWn
vROjsZiY6a3hEIF9/OTvXs/3GTOh5QKnysrzeTMzeG3NyRGZRNSobLLHvkPyFAHLaluL3LuWNehN
9OYBKQ545A1UQ9fzodLxYq+ZFkyk+cVFr3DjVdMfiTGi9zJnId2lEonVxsvDPbKJzSNMCtEhnbr8
RbSj+MuoWmqGzByBfNK9mrXbl2kNYWHdseEXuEajGA2irmiaXdMF9cGDgbW4ss/ecdF6YanJMhZh
gt6/XF2JkkXRN+gQkgAjDTL6EEFLit9GXf9OPTbb9UI1V675nk+iAsvoCDVYMGwrW8WUei27Wjk7
Ex7ju7KoRrQnIKML0uZaMPCqOb9eXDsEwcWoNV1brZX8q0OA1jAZDWT5dug7enuTeSo6/xA3iwJW
DFUl3c6v6UlAzBft6pmwuBhKSwuiGIcWkvEdDYxkb+cIQnm9lLewNpQPocvsZAgb3wEeImM30t/Y
KDSIbkYBxy2q3DBIukV9bLxSbKvJCQ/CCJrPBVOYB5FWNjic4FpV8534G0ienirXDXGmuC+fc3FD
ZIMg4oM4EeY0mOqinS2Ef4QlA6mboqewj2rabTss11hH3juvhPz0wpk31LPhl1dmICsK0Tl1Qcpq
hU9Zd18S34B+0c5ikiDT/A+OiAuhiunQCGbeZNUFzpUfpLbbYB+6YEbbcPI3cA8CWJWxBf2c4998
bI/ee7O/Xm+1gxxpLp4AtM1k1YAeq2qRcDPEA2Xb/rZzx/zTALkmhN/zmQzhf5zj1kdvvXV1xY7/
B5yTdTYvvIy2qAnEBsBz/q/Qq8K7TLOdhMs8fqMznz+W7KZt2gTJYcyia3i1dyDvrCdtO9uD75rW
5ap6Y7StUeYkKLslG9CPjuv095ho/64uoulWQJS/7TsbmmU4TA6j29s3iIw0P9IZSF1QtQ/RkFia
PCrYjmNbfIKKpbqyMu/eoZ68ISWjzYKvvNx6GbJpgzujRLW4dnbjq+ofztSQjwVed6RGj6ZGEI6b
eM5K8HaTfQh7uj0MjZsPne0j+jsH2ePYSOeTmcBjpQjnnz/eO+/Go7R/eH04GNBLenP9Eo9anYFm
G1elnYUo0WZaCndfl9BSw0d3GFEV34HxCb8XSe4fHINiM2Ft8dmMRXvFi7+3mRhljQB5mB4Z2crm
IhUOy48WQnAtqgMIw0EtY+TIui5xcucPvn8clPv70pvmAdlhusUfv4j3TP6vl9eB3i/voRReOyMO
RPNv6txvMcUQxnWo0m2IZb99fKn3SjYwsGh1eh0Os3kvrxUkBpJTJpMiEEeiwT363i4U9DdKa0if
F9wA1P1jfoxKz3nK+5DpHUoz30LUU5/lIpnKo3QAryBM5SjBIPxcgioL2/BFJw3Hj+/1PXQJTwgc
g4ICnYk1pIXetFtZAyBNPMnwJAQzxswKBsCek3jL0IXzoOQQ3Nnl3Dyi9iAPPMl4v6S9v4VcePlc
B+hg0WxDjagJgt0gh+UFjXX7czLI6uj4WcUZzOZ/orRq7z0VXOutvLeuYNzhESJogXlqdQKpR42W
jVw7NMfc+lwKFHZMPz9CYd9esfvvRSoM2PjArgCZQpl1uayQp6lwUPQU5zJH7AL0EWgjpAIl1fIN
LHgVXI7G8PjxAr37fBxfC7YAdpS5Or+TGZJMDjRqvKAYDo7yypdxDH5YQPaupM/vXQkMjF5ThEih
ubh8PKsMyKYMrtS2Y38LOP4OALb9JQ+caw773SsR6NIY1hGmt7oS8x8N88FYTQRM5a1dVjU8YFa8
t4PRuBLLv3spaPLp91OtBeFz+VBLQ8kOMCNr5tZAIP2mOAQd8UkqwuZKGP/O9iCkpOPM2AUGbt3j
KlEFblvE83Ztl/S3MIcnSAQiSQgYmZFv5JK2s3G12/XO88GEzOipB/4COgkdG/1i1iK3S8JKRvbO
H8NoLxO3ABXnIf1YRNfKu+9VBIHJU9PCYOii2upaHcwmKD3TTEFmvTrOPsDWFCDP3oSV89FInRa2
aRcgj9FCsCmqZiNCTZEQinzHTEx3hG+SQnCUACmFAmSHS/UO0C6HD6A2w6eWRjVtbqf+p7T75B6K
suqYK0SeUAv/4+Mz9R7aEHQHrB/0o2B0WU8bWRBgn4AnzDjVNykzFRtpdMlDW7TJnYoloStcrpug
K7IDsj/z0Z/M/AHSIARURobszDHrd1AGO48Ow2Z7OvztPimKa2WBdxaXjIiSNikhtHrrifFQwddr
1mzeoRbGnRDQuruUb1Afhkr741fyTp3j4lKrtaVWaOlZYiAJUM/v3UDz0Qrkwj6+ynsVOorkTL+H
UBLS8NdP/Mt2LUYYf3uKVuBAPAbPg1wd23r4YpeWf2QiHOpRksAHws7sa1Q58hZ0dHnlmL73Usn4
aEVS0qBav8o3zWGmTT3DwjC1bcqbTbO7xe3/NMa2O378tO9eiegZyiq6b9QlLx/W6h3ANRreJOqk
fq6dYDy2g6CM7hAVvF7qL9GW/f/GvanxxP8z69j2R/XjHz9+ZRvTv38m2/Tsv8FzQdhCxEILG0fy
X2SbAIj/i08sdP6GFw5xaJgr/kuX/8/smq71NwLZ1y4KoxFUsP4SnZgO6P47UYLVi+IdxoSRUI3p
AWN5udLl3KYSvdHku+Un1Rht5NIpTU1PZyWotjlEi0m1MWCPbX4ak8cAyDZFQKGaDkxoDOmLSv2x
tjejl4ZNv+tLK65KqHHtGMeYNNOYzbfK6BPdnHcWr4TKoB/CqNV8JE5iM4Wcdx0EsL7dBCgcFNgl
iSppUCNJWiRD0yT7TIwF95XAqsN9UVoCKn3sEGcEdhs1ZWyru3IiKEaXhtJQ8OSMZYKUQz5bKvhH
i1ps/c21Yn13FTUJPhCJNZNLTyJRZYFyNwSSAeTDZUIWZnR5HDwbTh503S5o4t60YL9eqiFA7NWo
Xe9AQAcK7pEZ8Uz+owVnPSBw2Y/1BEDMHWJEy4CeKz6/aVJDqYdwKipeQg7ZD9+5WZ1xtYbIlccG
G21yC23TTK5xLCYYSEFzDqa+/3QYUh5bZMjU//xlN345Le7/qobyS51Wffd//vdlOqOXnLwP0HAI
faunZ7Ivl7zNe0YYsrF9WZx2SoJbsHDxMt6Z2agI9xtR+73Y26iwzuNtPSB3sTwbfT722Y1Vxp5/
jadHh0wXO5AgABYI0G7M+uClV7eTeqK3UV6Mv3UIOLE1JoTvJ7EDszkb5V76SL6nRzWKUoonwy6k
rx6mdKiS9Eq8tXKtvBdiY+ZxqMMQdVGQWcV2C1XsbJDgyIMa9fXyk2o76D6OwKxS332KWJDYRy+D
/UhfmmGopgbu1igm5nfpHLrjzBD/oL+ocY5GNEMG6fXWZ7KM2TE+lxM87D9rpx+S/HGqYyd/BFhs
+U8fL+5lRYmH8BkxpbEPyQVGgpGyy8WlFe8CVpDzt8luMoGeoWLip9y7w1hH81E4XeOou8ioQCvX
m48vTWNhvZSk65SVbLYWWQ2ghsuLly3xPhNGyTcfuvE5/m1QZR40h77zG9YQGJW+eACumA3u1gwv
21vT6FTUPFaL11XOJ0nxjRMhEELgpCpliWWkF15bel8khmiJXYQVZNHneijhnDv6A7NU7XZUouYz
4eyeA3tjW0ugy0pqUdHvoDazSX6VFeLfwdFFjqVCqQJ9UE11VLCvERWWWew3h9muPX1wYRnkNudp
DvjkyJEDdmdW7cAdlV2oT6UBUoQvCJX7LL7JMBK/2aop72FmDULRBlvZDPpsQ80082/h6VNU4+uP
Nvss5bkml7FqmECkKPlhCHm6fryp0s8MNT3nHkpxsL57FxIOV/yJHOgwzvedM8Wj3NR+ZTY/MaIV
b7jqILJL9ovZCVsixmIz1WvJ1IRnaNNGZeYgxkmaIdPbORlht33KJNqF6bGSevbtSebQDxo/6Hrr
146iasPiTU1fTPJ3ZfUFP3Tmivf93czDPrMeisyu8/yGjmXNgCJ6HJwGDOyien51lIW+69CNJc/F
lLMynl3Va6uG3pC+T+o5o/FcyY69CtFvkMCcZ89Ms1uHuRjNjrx7QHU4AtAZg4TYy250mp9+hupr
AwT39aOSHhUP9I9OFnXqk3r6WpZmN+6bJIdi7OjBmt/bv4EV1Iub0mjMiu+9GilWbPJgtLL4DgVq
/cBjD/vScM98TIeNqcBN80o/PhuvsdmFlQPboWtZZPAuuIQ1i7XwY7NbFmjZmTdL6RHAcxLBtnK2
eUbTakEYX+ULm2ZE44QvddVAvLw//4qD/DzNDAd1NuMJ4LJ21k5tt6xiPwbt+KzaGDT4bijanF0V
CVufMkCRxKdemSVds5lyp/Xc58yavBQxBaikZO0998R5/fLVnLIu+TpOmTf5D02wzKa1bDxbNsFw
75wcqO10Xv4IYjfhAqdvqM3o/Q1aQO92S81Wa33KwkzbbM9VxkxHKC0V+6BlzrszvkiLEqL0N1WH
aIX4fvZ21sRwQbExEkm5FN3VyBxBD8q5Yj1wjxnP2gaQdvXbxM0S6mxVhmpw8JAMzMb9aXrGyMG1
kLXGxzrWMkhjZ9Ca6XzGDtwkjvYI5SzVdCw9q3L8A/BGfag9aSz21eajtrC/rDSIBT3uZGL/IK3C
Eq+MoGSKAZvk5c+BD0LYPJSxmvN0a1OP7uwtKiP6FcWuW2aQBTNHgBxOaGXC8u6d2RmxykvdmOk1
xqW1d3vNewk4SV2YEnob6C2ptD20dNtvFDJHHh7opP7CrFXcRY+9VJ78ivENa+x1b3bT+GdURIGc
j5MdjsL4czZ7MysfkTEbHIC2Y60aqITiQuFdyqnqkahp2jhzg0cjRHLjFlXrukuvIAMuCxWoxNGv
JfcCc830kc8IwqWDAWhoUFBq7Gc6Bk1ibFOFomeKVgKxbZMdqjjzGufWNsZ+lMd2ZpDJ/u3jg7yK
VrgDTfCr4REAJTjM6yChbS0IQ5vxGS6bPPC+j+Y0oeBrRFbJlqfilKt5I/yW8v6WPE6vbhCU9L33
f/U+NDc3iW/oUrF58ybyBk1rn87288k22l6nDTInH7d/6GNzYlmYz4j0geDUE46Qj+q49+PbWIUb
uvYKCTO9DprcdDvWmz3Lh545CKdjQTqjLpFTsSLDGTZTPVSoY/hQonT5PdpYsPhfKS++WQkuTKRD
bYytwFtYxY3LXLd5nS/yGRyyL6svGIsAd6LiyODL2fg4FVwB9a0jlJpfoEvwivrKGyB0Xh14KMXg
RQGgSk+WSHb9DsYirLscvZLnGgEPzrZzOmAiq1i9G+SFMefHMK9bjts5iClLYCDqQdQxZRIgLR6C
HwcrF9pk54ZJbJgOKS5P9J52CK70Xp/p9MHMFoSiuwXfESOgO6IL3obMaUujn35LDaMess99DAGI
sTeDHFqo25AOI5oydqV0oDFCE9389IxQBw5tMNdGC/DFTdIWQqBQ72JpQnk735EhFSqlvBQTdB6o
qYCu36SndKxHNU0HQv448sOz+c8Uu+9n1y46yOmiEa6TB+VNThofc8vUTsOyQWkhLoAR9aKDrbql
/lahsI2PsSqYuH6ePSAqf2gGgTpq8p5/y1E14mbd2iPVul8WnSYeTCuGoeG74XlF/gmx9d6aHuPC
s3FHfZbwjAfP6clpHlrwe2266ec4ZmopDuNYRZsRlSpY2Wj9TpmiIT34c4/SmG/Ib7yXGk+7pHqx
D+STObeweCAImgPNdx2zjC1z4MYmXfpAzFsMfsq/LXaPxTuOtav9lYQvkVtJUX7ixorQQ8bs1g9b
cAj33jQLfsU+paoGp4vfPP+BxbFmo1T4XJJJYjb9gmNnTvhoov+UGLEUFiGV6t3WKXYmGMEJMqXW
15FVNRIuEIsylM8X2tZ6R3UVZWuy88kv8KeFxMMjCu7FmNA9AYH21dZkMEC6dSdht+1hSXlX4uCU
FRLwOapLbl6ov0/I3MzJ/UDhqR80VRqyR3tkj4hHzD7yoHHuFPrd/2ri4DV6t/qZd2RkdU1vLqRG
ZzrbpFI9yRQUCOxx30mzsIOO7/VoLL2/YJ/6JXdkb25iUaoQPgx40UCeM/87N6baMWyP3FZJPmCr
DVKnTtQ9uUW/TAHzCShaMh5YuUuQ3JRhVdQdIH2VYjteDGRqVHNnZLgla1NUZkaQjeaZYw6HuCuT
5d6vkzyVn8p4nqL5mROz1EuDpLYbR+jQFX6qw1d650sKFTWpLAqDp/NkBn3P+ywTWXpqlymn5jkJ
02Bk2M2pk3OhIGl1onDObs7rbflCh0fMLOmT4XqB/pSzV4aYVlvuKJgNXskphP7YcL+xnhoYC9QN
b8pEX7RO1ZqisaBzqsXXk/+gYkBo5/BE05M3TrSKqNeOgntHVEOQR9aB4mx/fA9vnAfNZNwGcy7g
7Sms6nv8paQKP3WdqdZQT6Y9FNOTMGs/f2QwNF9ejMoh1zlU8Lzj1j6+7Ct/yK8RGsDSVyo8E0Fc
6N7Wzx7KxTQYIk2eIZxZlvlnJ0QFBkOR7jf9txLwuZ9sAqpXubEpoOnDuWSJiFjBIkt4XwcFtRSZ
VW+rLOu25YIAnnvrJgwOmEd2sZP9ILHUtgDmjV7WnyPltqyjY0orwnC3qUck5SRxHlYgEqC6t598
ewlTGCQsfVKZlZ2pusTV4HaHuB1sHVSPpN5ic44fEyUmgsrzbXVzF+H23QywToG2uRG17XM4G7bN
JG4zNHUBAK3LzHnTVlHnIlYYE9FnwT5DasVyyWcrs42v+OdV0wXnzJqCwNZQtIj/tleliMwvRy+N
+varSGMoho8WaP8oo7Jky8nYI1s/iu7RakQXmVvIRpug3mPy8tm7j/IYBOy3SBgtCqqjXDhUe4Rj
glAerATNQaRXoHHhTYmFGZV0i/NgEgmkYdGor2i0tSxgk5kiG4+2dBlnOiQi0BMHDI8jR3lM8RCw
wRVO7AjzSqr3Ctr5dXtpWnQ6rQCJTCowwHsut7XlN+OY+MVAH2DxrfZHNjEbPP6Ztt3AsXJqi4tu
rHAc2CDoBtl6HWt3sdpdilkLf0OBzuVnFMt0QcAyO86DJLXlF2o5QSS/M2eg9DmlhkHXdrLTB7uG
yDK4Ewdrckew7i2bbePnJmbsHiAqopB70SeEibdQmyOidShV1/Cy+8rQTt9ChCh1/9kEqCB599aS
cieJlJNod11KJWu8m+Q4wxxqGnnrhhtrxNnHW0YDrUmWmyY2oyF9miST5PKGQkqkjENAkGPZm6aL
BitM0AYlsIBbZJpnvcqyj5fXZ+9TyzxgIku/ulaS0u/6Yi1syKJIFAjbaZxg8S7XIppMFB1cRzxN
cTiQcIUoNuuT0vpd+AfuNEtomGVl3H7LVEf5Y1sl85T9ySDSQNh4jurhrokWuRVpz+zMznGkgcZo
KwNt0z82TavSbAgZtWbWol/uoj5CUfTydpF7hziiKr0vMGxNbBY/hX4bCTXEcvlOvtrgdGyibOfZ
A8CGo9mmCUY6t+lwiis3szbP3IyesiTh0v8L1nVi7XH7mrL1EwOXKS7AhIOLoMLxuoBrdSHMPk/I
E6XLy8cvYZ3kURyBL45WrcUgAj3O1UvIuimlWTtETzShlJJ/p9qVT0+LYILE2+h4npsQmdLrONmu
NoMfX//Nc+MSObfUaXSK+Sa1qhviEMS9wycsZLG8wCOv/eDsMBwmNjbD4VyR5BZ/+Zevq3vhMD0x
6MYg1Oq5mXXz09Fd3CfTZfbjxYVciB7HaNd6n3WTgy8ICvroV+u2q7ItFPm0gNhyaMDpztQ6py1A
wk3tuCxPCpLJlmfsm9JJt+dUDuct7PquLsFpGVA/tpP0kDmlnpFu2kzMMBDUjZsF7W0NMsICxNmR
I/yd8luIYNuVtHfFnU6qCWoeEjiG1zxW6U11JUqmZGkZUX2agsbob6tW6Sp3VU1NnG+ZVtBV2gVB
SxXqEF/U+dM5tE06RzuMHrFVoq4xhGMY3KOVLuymc+GzlI1PIze0Jl1vttWcDOknKxFLv6CUWdbE
Z26Nwmf6r48X3ntjpZjAwlFy7pEI0PWZy2OPZrxYPJWpp3PhO5J15H8erGYOxR4BNV/KG0XNGJ6N
KgfQmNyAhO16iQQ1cppov4Lr52n61raIuBXpYVFj46gKfl2kG8TGluK37xhbEw51CuSOO0V2fmjA
BqDcGIAwy4dbBl38HJXuHiHa/ptihME09qeYzB7hKCGXcYVu0LTUzl6/UHOAiWcBQUwJGEbvZNoH
sykL5+gbKXOxm7jyTVXti1wAv70bGtUbzxDHQwP787wcy6x04W8ZkFSh1NlV9JrBWFh1wsMlBVNX
0N29lv8pZJYcw3PJvpj0NNluoBfHZJA0JD7loXBqfX8NnB3zeCSdDpmR3sg8REj5NoFmj1mlIJ9I
OraBQvvm2qj4G8NFOxYAEvVzzSj6Zm/6THMsLtRiT6pytPXWYPTmJzLlSMRtqLjrdxhY0E7edmnu
XT3Hby+vD4XmMNYVCUoil7uIWCvN6KbIp3PFGFS1ianKh9Dn+ulrJ9H1coe7gKOERd98vI1fVeku
nO3r6BIjBnQYGb9bBz6id7PMWhoFhjnRyWtWEL9RinaSIRu2qLdqZDW3g8jJfUNlhwWEfps9sjcQ
Iyd3O6fAhj3q8uyAs+aHsTR0twTBBN16OWdNcx2xl+LOa+GP6KtEDRlcA69XPe+s0i10K6lNkNb1
buZAVSX8lGY/ZP6uB8eJXjqlAKxGuinSSpTGFe/5xpX7lFwdh7oUoDASrdWZngo/tzt65F/OJoqs
z2XJz4G7Q1Wg+YmoOTbMR6uD3QKvQzU9watwNc+6RHO4etyXEQWYKpgVBTqybmzG1lR4yVxMv5VV
byQegL+Sa4z5UODGo5D9+PFGeJNg0YbkatqL0+14Gzl0U9EjGF+K3xBt1od2hkoAb53TFSTSPLnV
kbbX9CSNgcuXk6nd2vJq0oku3PzRE/OoAyCqLtyxv3jUC7rU0C/qZJPKxCmXlyBD7Foel4DH/tqM
MQ11JDNL3UA+hQ0NYSobvvMhTH06d+pSh2Fn4MJlyduHp4QAcCM6NQMoKJEGaTYSPGHw0ERVD2Nu
YgTS23XwonKKmgAiM/umGiCWzbVAymvlpo10FGK5pcXthYOh0+fpVI78+M2uUEgsZaDdtOarp82L
NOsqnh0Nz0/qeEh+E26cOs4WSVcqDhtrpvxKMF6LSP0Y3aCMN33Xxw0oCrxIMW1zkyJbi0Y9Hcdr
Zm8dLxE10LsH9wAxEUC+Nc5zQJLJjGjHPJ8T+LINenWoU1MxwxB4M4RpMFno0/7xy7gsYXCu0BjS
bPKgFkPEDNaxvRthxD16FFBTnnqmVqtjYWm0OsGqQ8bHX8LUs2lZ4QW7g7WUHunSxzfxyj7230aP
u2BWFjAW4FrsLoSDqyJG75lqJE6bH7O2Ltr4oJquDtvHCBL5+CWZJsOHHsKY6fI+LadG8Rn7kvqU
FotNzq51P/W8J5kf4XQy63/JuE/yH8KwaHY5G7+zFJ44HFB8ASozG9pg1klICRD8cIJNRHgaY+gS
HLLTBekmmJimnHTzEJSArkOcu9h1MildVmUYjeIybpJQ9N/uHCo93dNu6FnxZWBwjXdphAzd5tsw
rIG47JqwscXIXgKvs2yTPAyJpM7m2S/mwXhOaHylYkvfN2gVox6c17Da0IHXnXuVz7ozaSpG+hOe
QAxDecydWntCKMb1oSmYuxHmPvDKKZc79Fe7vr9rG0FcvF+iWZhXUo0V3p3Vo5MEMpl6DVTK8F6s
Vo+pNuGOck4fnVOpVJ4ev/ALcpw7IBZmHAITGAsoC7120mYDUKuu1OV5pT1pc0Is5NmgvzMRBuXt
gcrTScqpRXp+7HJJp/qbOdmJOe6aJvRjIGT/BTJ7B9azsg08C1A9TiEhCPQQEZnkpf93QCTR1zTb
h1rZ0qv+BLolnOpAn4go5NyiPzdTl4p5iWhDpx8MQd/EutWgAh3gfnxPl57HA/QN1paOmVaJRkNh
HREo5hHbgBrvQ7AYfYsj6KANSeCHRXVAbKi66R378SUvrZG+JCmjh5gzvVeQMGtYsc3EnzVkXvmQ
UzkkfHDakJEGepNSXwuIVtrCVudTQ7o2cHsZf+krc2DYTxoeDnPLevgyV4223KN8SEUWYGjKtvf9
P/59/SIgnfsSRF3O9WN4Z6drnag316fapilx6E1SdIJu83L9q2IW/Rxa4v5cdR4xCBqNdNEQKy0P
R3fb2IAurgWAb26AZSaW5EzRJINHYxXy+I1wfdBi3R1Jyqv1cHv4fPfU1bVfTIze03bZa0pk470W
jcLvf23pQ8ui3BbokAvk8RuHkE+jS5c/me8zjMvyWxgOEAKKDtLhcstNt0Z38G1wGFc2uX2JofSY
jSTa1zoXVA0IfNeFktxzlLOUdXtP00Y0w6fAlfX8AmlfttzOZqYNQwUO0fneWy0dB1AVsGTwJrpG
VxSQPMjol1GRG0xAzAE50LKlC4HA+6G1S51q+W0u2DWZAasu3yVVqb9L6IzOR+XgWqBwdXUvzWE4
KftrNP48HnUgirg4A5pn2tdd7qvYi+VU21Z230fKefVYdprD2oaby5v9UOXKy/7dVvNmg7h2oD+p
THpLIbnilUVemxS4KUCUu6G+qwCSglWWMxZ9lDj9nN0Hr+Eb9Dm0Dkb0y6enU0D38Z56ezksF41+
raZAq3udmmep50mo3rw7EJ8ByVzGpIfYuYWi1927zfXqk77/X+IJjRFich3sNSgH+ODXm8nGGTFS
X09fZsOMJvnPKga6U7yArCnzax5jNeELrwg8TzwYxpIikAYTXC6ti355WFMo+CLqGgyuFgBUbFDh
SckO84SrsFLQ+OpmZ+6ZhOpJIvUOi71Bf5FFXGtzRmbGTnbMdjKeT90qZTmz/r1X9JcXgwT2NC8A
nQkMAToqf/j24PCzjNwJG0EvWwdtQ+9GsbhnyGfInLt+dCaOxKAi/VEk/NqQh2ArjGerA9XTbq1s
GNTLaKXZMu1VtjCSzWgefdF4k55u1BCDfrAAnnH+OE7MoPgkChoS9m05trT1d3JZABBtcizWZG6m
yemYSTmjxipQMcR0XptEUfGtOr2Ikahgmr+XE6GFu7WtfjCdz8D+VDrflVnn+8OhjybPbe79qQPx
9pTQK+cBYG9hsBL88ethTrtS41tFREWx2lgNtLPTzdlaKCrWfnlDwCddxJEQhKLRDwuplmpyvElx
18KOmyGHTnFsWLBFd4bNW0FxY4m/FAgcWtmhVm4RL9ueQi32RRQjHeWnGCid/0dchPpWUnTOAf+c
PeV5DfIl10aKkLmp4q/nlCkyc5+OepWPHfLvjAEsjvNpMPtQTtuotGHPunVyixDtaLSJvr+FFi8g
biticCKmTKddoW9M+pGJB6BL38BwtJgOk8i5wcqTwOrySO3VIANPW8ig/sPC2JUVIUwV97M7l7sa
ZFWrlajdho3nWsyj1zfdUDilcZPHc8IPz+iXqTUtM75LTYqJ0w0xKHCgXTIYQZc8msoGbonaWAJg
4JjPqRqCT9Jspkn8JmK77NoX2889ri7p8fM2ZDDgS2+BoLEzb1PZ6P1ehK7+NwWht7vtoaa0Hs6l
F+CiFIIepz5rvBsDRsRkn9hu56efs0boAADeJcmffmyrWPBL4wG+nUSMU00ISJ4ItuPyPHN1MM7o
fH5R1DfcdrcAuzacTVt6CfS5TVVPFMRwEkAztieI6RmLGp5Q52hHwHJIo7u2NVrW9mXSBC8GmNsw
+fsY60Rng002EOU6t9vzvgNg2JhzUcbbNqLNWENNYBpVsClcAWL1dpKdydtVoJk0OKZrdBB9RvVH
pqDlO3kxGX9KmklqvZzmEDw+gt8TqoPmYmPF6WQ1e+GSUiD9ayvwnXAT5EDAgKdEpCFUQx0AFmE8
F/xZaSiNBSj6ToMizrDEJqsKIISbuqVbCVAgRe0z2AO9G2V/X0DaUqJtefrDmTDSCLdxz44tt02j
AgQYw35hYHrnOW6PbtliBWP1/Zz9JI5UpTxMjlci/FIb7HrgwafClbBznZae8C3nRMwOYw0Z9pY2
bj8vMgeCvwnjXAK7rbIIPQRW6ZSQkNuldXnfakssqBHNuiR2rox1SxIbab81ykF3CrGdZZ189v0e
umCxwW31IE/OVbEz1DXzYPlrvmRM8lrNTT53GnpjN7OGF1G6ddp45yn6dOmRptjMn58Ru/GpJNfA
yMAinmFJZ9y0LYkaKLGYAD/k1hExIweb3kQD+PfOos9a7e3OW4r6tsqpFSG/mLyiISK23OwwcGKQ
tVyZlFpHokDTmazhOmAx9fzpKhRudb0rT6LlU1LUGhd36pyZxUCUEPLwbONzIykQ5nUffln7o4dD
/I8EBV0Vup3w0a+OoVLGVJduOH2yK1fX54cGsi2xOZcAMefp9JSg+8JtRBUBNXdTIvrALv5/aKet
5qS5G4gemPQgK4BBnehp5eRpMAc5wX7GsrnDXD4WPZsUIiBoLQFCbIeyQ3hrr2Rdc1aisac2eC4G
UL7V0IPzbgU/FAfZFzqSYJQ2gr/juEZxroFNhKYU6JLgFQ42GGzLH0MdJqX6es6Tz7ixFAfskxJg
uOerZcfXDOuX2IkojeE4bc/B4tGEX1fHXNEzJQsU/HOV1ADi9oQjYVUfCEXY9vuOqJJVAB+nPc1S
AIf6dDbhUS1kGZKe4sFKFAqb3Ms20hyG4aGPPaM6xL6X8bcclwnQhKNExZR7K5aXDmAxpU2wBfQD
hyLVIzTj3OoraCDc9BS4YNmBdkel/lmE9LY2BnGml1vWfVq62w6hOjXv/y9nZ7ZkN4406SeiGffl
lmfJPLlJqSWrSjc0ZZWaOwnuy9PPBwL6rVttpn9mrsokVebhAYFAhIe7xzzRPEcrMPXyl/gT0wwy
fBkzq3tnFCdgZ+3WJb8KZzbJ52zCQDYZClo4EFTQx1jsNEj+DlBktxQyTTUWk353rHUUVG08Y2ES
4j8QHqGMxg0tn+2JcgRt12OI/JULvJqrQ62xpvivn4Z0TfIpZjoMaPF1soXsfpregDrBXDL6Vq8O
vMLys1jQed0UzLrWpWSh5pJrLbc2tPP9OvUMnqgvmgpTjqgl8hOYEUPK4pXXIB4VLixcU359b6WQ
KK5h3ft5+zAv3HftuZ9rIPLWKMNsWfF9pcqbHtO9luDxUIDwUBzhWVc+u6bY+Du/wjh7g3t5NP11
B7fvMHQs75nQkvrBrfA7CRaPq22SmjDQoMkwzEKDfN9EiRVtD4VCFfUDB6iyeayxD6WibED2w2ea
ZjnIhbOHJHDjuqmqHog4a7fEPXlZORl23BbY9UwfPAzy0/kuXMyisq82BTM8iKV0JY0jD1ZMKO9R
6MvFm5poJl0r83LFLTNATpPjoJ1XG2he0waMZGb+Af9m3+OmuUTpaz4vIu1vdtH62S1DZEdiJ/Zp
4gPYlCtLahpuwU9z43ey3owMaKCz4CwzBTI3UzxL3npfSKKBzmJCZ2668nELkoYHs1ruRvteLyYc
a3fvQSUtsY9XQnpIgO8ZtM5C6B+3zWnoMVfgH938xDD4tP2QBD0s1aiyJWsH7angudawloDauMrO
+2kd/UB82vJ69f2zahIETSLpzFySbDH9hxbndX6Wzo1866O7ElI1G11zgkrLCFPzHsxkH9d42iym
sF/ltEvzs6AvXJJDezYuIp8T35Zk3NZou8Z59FKryRiYrghf+jCaeRPMQSy61DIEXkemPC+pemEr
LnV8adVUiQQUp/K+nypJz4gHtdcmvMJvy1YMTIywuX3mdGP0eHpkIzpLqOZFkmGsESHUda5MAtIV
PkvudachK5zkM1wcazEfOvrum38xBMzbFmu+g3/v4YbSjIwlWRHyvLRtI0MSzRbmyp9af5qa9+oI
Iws7i3jA3S/W9SOJWCBNsbij9yR8rARZy3oXZCnMsZjJAln5IGzD7cS5QjE5Ry8jRSh7cpw9+b6K
0O8AtRfV6zS2TioBIo+9SIcphD0HK57J5DtDnphn5meYJh+0o3k2JbdGE9nsHY8DKAeweGT4IqDA
mGLchYzUGxQp3rGW05X9JGOPUULdQx7Id+Qh9OrtozHwlVPRmdNtF0P4EVKxl57mpZGPYxWuJLAs
R55ZJ7T5aTkGy2SRYAZNZ4OnM68pEUjNktlJyQIBX7CwAy8uxOcA+yt+oCTP2JpLOU1pMD38JOjQ
6Oa5E3xj+U5MJxfyQCvKRpdkMjA5TWVtV6a5rdF3t+xpR7h2iStrPPpbl85xMQwBq2qt2Yzh5Ukf
s8VYEsPx4nzpdzqn8Vr0uVV9ZCRXRnclttRZnsPch0qYtxhFQvSH1OQFt3wN5RdECWai3+ptSjfz
p4oo2KGD2kzAqrKevxVzlMutX5jcRIyPoXOT0k9gdOB067wJcDgsV4lAlRuoXfmY8m0JIQpo6fM5
EuWjTx7eNR+TaJcBq7NEwhOtFMz8m07HNZXF8M0SKA54mtmhbxvD38ZbRv7OG9LPU6s7zT44b2ti
uML5pN8XkzxkhwBs16UuBgYwZMDW3Y4ayzd3vC51RovzWeseqtTpZJhUYohZZHKDLk1PmvupjbrO
YKhfhw7rR7qY5DwJ/nHlczY75Ijr0YXN+lRSXxfV5Rvo3rCnCc/HIhP6+VNYpO28PNX1tPfFvVip
c83LHPh0304eHgzLcudnDGn14IPnNrshlQzP9wo8oHvfor0NE2RPxzHRX3AMYeGwa/D6ZLcjtZZh
ATNFnlCHGLgYHAAnKmQvV1+XSbXITwbAc1l9HbHrafH5yopdWyr+QSdCeYrs3DAlNuzveN18ZNBF
wSU4t7U8dpbilFWVIz9HrI0s2rGAkuvdN618C2CNR7qqSJg5DTcOQbpnUuGkEYOuFBLY8ZpZ8m1S
74CCW5/EgWNe0N/JT1M4yGtAE6xKFQH3ow3eH/1aHDskSr2707HrggBUNO4mB87JlVkrI8HBmxYp
tdHZfGEzTA0ZzsoUpld7OXjM9brKTym6UR7RqsoE1z5OUTMntXY9+dM+RNX9LV+TIfFuA1HTXB9s
COtQsPX31ptIL4Y+2Z7bSvLmoJiA4RowYfgnYKKDcBRwDB384TmExTldoKSQxljo74JTZqOJuNlz
xfpdF5X8NRhNc3FvHj3p9nEdhRFUT15fl8uEaLVLlh8QCwiW5ypJRnJaGwzZ/+byl+SyCkPr5sRx
hgsTE8ckoNXnSXQrJfPnpzwuD5AoPJUkfgHrOuTHkkm+KKxPAYYGyVTqcI7sPf4zh8HCh7Cre8AK
t02aMXpe8q4Awcgbh1kx556pe/wncnP0GDSd3WT97szosb5JlRRfzAnXY+N4IY8I6YrHHZknYFdn
mN9VZ8d+YZfiKybvEqfT3ZJhX+XOVbARCcTAHzRQlCoYUKh+zpTnEpsc3UR2538Pp8i66N+rCZij
EFqgTlA0Uc392s/JmNLeNGPrvDCVWGDKVzHvCvMUp2Rp3hFUy50z2Mve5ghH5sIpHtW++/1T/Fct
KYnUkooJ/sVb+RXvDszM8F1jsJ9Dp2a76KNTZuwGyo6DEVqss8xAGnVga8UFzf5/mmuYQNLMg9cs
TV24KH4pJQtUNt3gJfNz5q0L8WadybKIMEc9sC/5cRSbRUqLf78K//UuPGnlxxQwqCUYIv3aWrJH
OVstcqdnT124QQ+cVj5qYtrkdjB4dS4w5xNN3R+pytt//xi/Nhclm5joHmAScPil/1LYT4vF8NV6
qZ7RVCvUMvN5DUDYObcjZT9SybOu5X//yb+44UEokxRmBIuytwdK8mtt2815ilIpMZ6yepAlZBUk
1D0XBoAJZlGoHq7utK2q/pzCTsZjoAgZ1d0kSJMvligKOhe/f7ZftyhyUtxoaDz7WOQ5uMf9J+ro
M/EGYlqCM6CqsD0lGRmniHxdbVHVoNHEm9r35SXi/d9AL8dO+PdTa9Ohgp5tM/WUsVw8038+TO9L
nwnX7p/KucTTE5rC0X1ESDKbn7Z07NzpPFljYH6vSl/ebJbTN9b3bkLPmZ6iDnkvMHTKCMvi3pur
zPnfPIF/UeLSnKRJDI0VwhBcX3oEvzwhVmUk7fAsnpY6DPfsD8frR1HeoKK5xueQeE5AC9CS1H/a
rBCYzMpMHSgdY7oujGZdA7delksDuBJMsW7oLxV9VfQpkpj1jVzNGW7MyJOJBGL0xBivv3/j3n99
CZghhIGAdnPoYc34X0jzkKxdxGo+aHJ4cegV17QW+9s0LBKgkDr6uXrMthEl3alvfFwlX+xp3EV1
RSSdmP2jK+gozE86xdOCKi+FAM2FFPVkoWuVcDVrZlGLjRdyuxZl10dvn8YqiX1+q/yWG71+lHHJ
Jut+sQzydEJFkbBb5dcSUcgSCl5EWDRASKUOaneleGfeNEsMIMhrCTmPGfgktoeKxtU2i8RtChiD
5LNtUpFY5Cq0NGXXAgDNtZRx1bNNqRPIYUFZTNdTJs1ZP+e7eaqSDlyEMW3AurdcoRVzw8RfQKig
kQ+KskXmcj3aOD5EH582bTxyOTwM5VeSLhE/JVJD4cuqRqcfibfLErhNwp1D1SeVzLfU2atksHxn
5K0/XMPecNMxXnqj3/y7oUaRE92Kbkdwrm4001yk3WNBYbk7Vy9FYv9RLZY+1p3iDBRKY6yzDV1h
tavT7G8abSUZlHHQPi5KlVCTkcjk+uCgmo1nbsVdgjpws06Kx6djJqNB5WIG3SylyhpAal0M4mAf
H5n5v5P/NO/LZRKc+1qF7CTo8qSFLtQbcj/xL1DOsIj7HQeQ76O7FOjKvLTKxxiploewqM74liSU
B56WNJbNAhrM2OL6Aknvm6sARI/8h9oWS/SYT8EwfSnwiEAKSFHm7dFZxV3kQA1MGzOphxoQCXsA
ZhYUveuSXXUo/b/TIsyD00iV6neX2RSyrEhzdKlv0zZmwHyUikaK0AJi5hz7lkc2eGmrEklOzF+R
9o1lYXp3PaPO2aINl29UxXReVu/PXZWClW+Mzge8UNEFn3XloqFuW6GNOndPJriS73XlzjLOcFm7
L73ZLWV26vap3L8uPRM+3xjJai0/ariG2GVkxZ55byu/Z38DkJymv7n2LfcNJHGePmCPUwsb8zxh
bG+Bu6/G+AH1XktK4u2uxNpKJPMDHMtiZ7DfeVDgmS6rcBeQpFAkRUeJHuKByxKS5LNZuVV8ixiH
SyUlcABYs181ggoATCy42+vI7+fXICxHg4JdlSXQA2RW0qsooBOhaPPd/I86dK3iVW3ryV85suVx
cGeTwiQ97zMDLdvLzFA7tqFCeBlMnez3wrCNuTzNqgemLrUSUSgbUxFNC9suPBOCKL4W+1l0iUdh
hapOFn1a0eUX5ZL2F7OrPYY1+lWWZghF+2R+CUonXWiJapJps2YgdPqbqi0Wbj4yMLMCAESayaQc
vF9UCqqOesnALOOP2evl+AgVujRgwji/Roa/Q105HuRaVRHqZdKeAX1RSQlRCZ+Cz1alJvkxN7iu
dipmPkqD1INPi3fzROmDnU1qvjHV13MAHLTrQZp242dR2wGzCB1vrql7VGWoynrm2MjacVr2ihdI
XiNXaF/RWQDpsjJRelbQw26bLTWaq/Q3dTfJzl5E1cf/Lxvq3bs2+hkX4DDv3NMRJMBvxzYNqE+A
qDNLVqadlXnZs5e3/o7fjAqUeZOEBNF6ZQiDF5dtZpbFqYkMrDcYUYDL41unDtuift9RIvbOtoVf
8Qjj7cZJsSWtFyOZtkx2ger2qVfzc28fUW9gFQjyAdx4lkxFSoQaPJ4V9rJxxyUrb4FizCRQoDBP
jcSqvoLb9PIqT1cJp82Tf1xuKsnSAKVzkPx0eFDp+FRY8gi6WEXwXn2Fp/f0ftiXTTckVZWehMh5
p1FnBMxRBPruEXY3Ri81MRYoOeutgjhaaIl24HQgOYJZeJA1f2ovD8jyfzbbIQ5btn3g3M9NKf9/
5hzIG0pjGY2iPaWVyd7SL8g0V8lqtZnovuefimHDhBNE/7jm3GCEeMMoR3mvaXIvE1EO/EH11bbd
kVuDgSVUzc8OaQYVfqksikYVV4RV0fO+ThK2My507z3cMy17lAARZDJQkD9FMsleXWXT6yVNUH+y
VANvVZ+ucC+aMDIB1w28EmMI9lFJQOXtJlNDjESTKrswgVLnQIusrefCCDfzqfMPfEKMIvzWo7zL
/mDGmNnEEzxY4wezpEOttK6qWa6ZRnIEPUsuRF38LW5KY0naOYB5F8wCwh/NZjrgm5bmRcAaBhJB
NF2ktEkaNaVzNXy65e3JVbz6wcUCDDaxWOR9QnXlVuEJKU6SNmefVHkaLpNpYsZzGRWbXm3bSPkQ
6ExAX/cYJhEBbnlnT/TM8Ynbm+iUdi3qcnCm2jH2a9W38v3yhnhwHZB14qg3OpmtrG7LTTY/NKjV
9Fzcr5rGWHn1JgE31cuJDEwNkGMJdFA28P9BxJpUUqUbY0h0ZI8mWlIZMpGvyR0DzMC58xrbI9HC
w0/GWacYJzYM/YRs/cy4jGJsMdk9RDu9sqRLbLL6Ni4s0CLsMZy0zs4asKdzJrNKV/9G8kN+Ize6
rCLqbJSNcd1QE91MJy9UrQ+Tq4CnGgD2OPnqPmK8N90tA/YMDVgVnVTy1Kv0EEhdRgsNl6UKnMS6
iYaBgsv09mSknGQDdIu0WFAJqWIiDyqzhaHj4543Z1Zt04qkjcNKEuQhNt8YVA7cfs2NULoCqd2M
F72kjBbqzBWSCtTFgAAOLIh+oOEW3MKx6VomApuJ777X6mW3Pqyst7HAFQEng4zG7KvjmxKldOY0
HeYvSTo3XotQQgr+MWGUPTRKAInSqjaIURylm6dwPGhDdUX3lTW1MRlxyaZPGrjcBq+aaTgm6L+y
0zS4EhvRYpdCdRot0gvefzdUXtd+NJecgadxnVN00yYs4Z4Ahx3RWp8xCGZ7P53DMN8r/6YZtUa6
jKV1SjGmyOTM6vkoy7gly+Y0zgSj5bSZoF9Am6oT7FSebMDyORhBxMGG0+5InDrQVp29liszUstH
CzCOnaMXWUsQuaGRVp5kjy5bXwbVd0Gs3IzMU7H6tRVnN6/Sofjr9+XdrzAH5ofYe4I5YImIn82v
TPLd89c2T5uK+SICGhOUJZXP7xJk2xTmo7Uv/08fjJ4FnikcYnQdHjDPr3zxqnTGLmz37KGosi58
36gUgv40CxxYcKLojLVuLg1XBWH+9x/8K2yAhoOCNnRBmMAHGK77C3neMELMMOsmu2+WTYTuDeb8
6KcPER4zkJ3AhacgvNttt7doPuxTNlTNyc03Bzcbnzu1t5/KI7SMJs4j5QfaqNMiPv7+IX9lckDf
CHGxpnwA7mfEza/y8I0WQRCI2fnZYVU93FXbxfWF5PSb4Soq44rtjMiCIk7WMAg/r+MshLhrK0ze
8tiue7QafZsbbXqi0wgrJ67ZBg4+kcpcr8vqqsJ3KK+MhmGEXl+tWAyRqTrZpcbOBVBCnRbvkH38
/mtav8ymgD4PMoEI28LSnVeBM/l/Yjgm/RD25mxfRy/bjZDUKW1cPPOiyOqwsRuxNOhwmsrJ/U/7
Eq1JesFsN2s/2MpHznfIuKkfg94y3q2JoIIxVSoVM9oWTzOXIOHDW4jrAMZUdjbxATHGU5btbf/c
w2XZzFMdZJlboJs1pZaAmVpTgCcIbjdUdss0ZlgUUrlsBMLucKmj5ySpX+4sZgSGEVw/m8td3hHv
2heorQTzLE40JndrvhNY6gw5op3BE88taWBZ36FMGOzvGIzCXbpsXu0Eb+WeeIhsA9eYhvKSzDs0
isfOTsir7/YJufwLLaytpoChvSGquPHKvC3uqi1qkmdLVt2QFbzIWPozXQ0RbS9bP4SOQA6dS9TA
M8I9hXswY3i63cwBQd56dpYkN8qLzrW8YQhX449twz6oPQ1OjzMrww+r1vjiLqbJGB8qvn6rriX+
N3Zwl4eMbzcvywZtDqH1Pm5Vesln5oZ/Dg+OUa0kMxj3R8Hf2O1kxV1KCdLBLC8bFIPnvhsXtt2u
jDhzJZdaIIYUKL2NjTN8ntch6NLT6GxU8iciI63yW41t0dR/odmyQyI2uwgzi1cqwyLvcEtqA3PA
7ncS5fcpWxfznezXDm+T6C0rPZWMDZsQMEF5gqmm3TtV0ZSH2cQL6ctk2sqnORTSPkmx+rSlqc4F
DF4paYKq2+a9lQLnsRQym56hzE4DWeziTXVsk+HN/6iDlBYN2zML/AVCnr/hetafF6edsbErQqN4
+1+OGI4C/9ndQKiAUoHQjg21C7j+K5SPZK8BcRfebW6z3Jlj2v9pW3yx6EXji0kkTO6Zy4LcCACt
baqoZ0gdpVVwv1RYoZ5Xa83Bw0Ykl2eBPdLTsowCbG6y0i9VNWGLE7l1ujzbQT0Mp2x1/QeTNZg4
zNyXafkAQwAcrzwxvH0wz1PPv2V3tV0a7YeixFbnwRC4Xt0xLFbk2JDn8/dkKLfi6nj5Al/ctvpP
WGTk7aUTo1md+j30NghVvr3cGEK3VtfWSSJx7pI0GE/5uNLFP1tjuVqPUdSIFyPYgjk24cUG8VRn
y3mhGtzjJgvFGXSmjR5SD+4pnjpN8IRpAHOtFygYIV+2DD5XjId9nnp3XuBwOvY3y4/yh2r1Bj8G
JSpe+jqaGJeZW29rvTJcd+y/+1nWvRmWXb5UrrFa8T66tEuYeAVqNGP3lWFM+gRchdjxDHl8z6NT
4fT1YD7BVjX+iebUucPfsD5vMMgukEHSE6N6wnu+q3UxjYwY1IJ/fPExVYkHWiUYdUX707gnbhpH
VbB9NSt3v4J/u0wVt6rhw5x34iOzHfvnFIbqtdxG79MYGs5dEpntpS2EdDIEPHgEmW7uTCqHswV2
K61lgmech9J7gaHpF1N43l+bHWZfk2HsXzfkl08p9mO3aujHMqZ1y/invLXIl5b94q+FC+txL9ab
6YzTYwsX8kNrD9ZlX/riUhaujW3ZLNIYYuf2jwiX8nM3ucvH2jXHB0zKspclMJmxY/RFd6nqfn+E
exx9xnWrerDSxPsYQilx4wI31xiKTfhowhj4WnlT/zXC1u6O3pRxAidJ7r1+EtwmgG4n4CKDeYBT
6N67s998FuPStCdJXLo622x8T+28fWL+OYgHReNn6CxMABG9c7cwI/TZdlImme3z/qPsk/Y99XO8
ebbEOLdz2QNKJda7hYPafdBu5b2Te9uH3TbGZz9lvK+VzfMtYyhDzFzADRJOHhanvG/djzgVh+sF
n+OGT2HEiEHt+iiEu8UFQxuCa1iVyb+gZ7xFfju9W1xvdzR3o7jE6AE6tEc8zEvzi0sAvhhrGX7w
0iC4d/a8xZ5s4AsAC3tfQpJ5pPMLipRzG7bN96kuvJyJOEX7xNakTIjEwjmxG2jQmJKRX5TWU4pX
yfc1dw34SD08acqdm0c4eW3bHLEFflpv2JUwrn6fi+9ZU+YM07QbKEfe0oCUMGwsqrGCg1oxOyg2
lqp5J6DWTmzznyLm4inBliCvx8yl6f7cjGC6eqg7buUkJmJGtpevWBSOr0zBcOAHDM3dhM1VHAJD
f/bpUNtxUrdWySy+fM6okMHPV0Yrp/XwlxWMzUtGsnYxFloo52QOGIeTAs1dUEq8LQV+gOvU/pHt
NrNQauvveXDefHB/vL/L9WpMQXnaoWNcKXyEcbNGxsQ9gdXV93yxyjmRHokXMgomHaK/S2bEnjZX
cmaA70DyFoTXBuJAjKLK/A6ffT0tkbf8ALUw/jLS0aYc7HOXER5mXv3jM+npvsgM97Hdt+4bBG/j
oaSk4XC563PqOsvDlA8Fkl7fq884W3R/Ldwdj9bm+V+xqete66Qz3XOTlePV3xb/zbaGuj8nidE/
BKMX4NZPQvzDyOpsgxMtRvw9bIzELpk35M/d6kwYHiWDOIvSC5o4CtDnhH/SgQpP9tBvmAOywg/T
XNtns2X4Trb7w6cWE7cLM+yy/AqKYX5K6QTMcRPWCV+oJZbAgPiER4DxauEB96N1NsJPlDtP0NmK
PGbhzYcFP7RL6Ez1F4QMoGzrHn5PnDb9WqJZHeIW3ekeswrisxUV3rVYLVzZ86Sv7tI2zL+5/jTc
B8aWvbsDzTA3GQMcURaqQ3+3q3hNmoSjiTjlisFf95DbeXPGZAsUzC2Tc5GL/J9QZN2JxDd87UHS
sIdz0/sq3FcK+mGEjWinj/U+i8cu31548L+R/tR/d7vVoNDDJbAtHWJ354wXFKg5P4WQ7KF0x+gF
pqd72XKvvzrdktaxt+TiXHiG9+QKJvIFwvyG75L7uJYrbPnKGe+WyJI8Ic7uOe9F9Scz2zK8v712
QFw9RvfCnfsvPv5UOKmVZf5ipIZ94hJuPzX9Ot/7kbEzgbV375ZtS+5dPrs4B7NrfMrCecbcD9yz
uq5FmTO4Jg2z4oeiJIESShrGnoc4RZS7JT1D8r2TQJzi2YqdRC0/5TiMk0XaUZpDctXlonKWUKiH
th3R/d9hkQL0T5r+UxJQqOcU7BmOZQZwCJkZg9TLiPtfFZ3WKl32/C1AYkIeWzADgv/FU/ZIJFey
KFX9PCbE91MTm2KCbRoDItCfW/Mx7f5IvIhRZD+Blr2BB0raD5X3FjVe4/6tsVdaF1iBnoYaV9vz
Ns3z/ox8Ou3v+4T2BkZHqdhEzKnzm5einsZ5itPIG4vLhJlfdjGG3unPhtEAaBhJs4U/TCxXkwcs
660a5mdJimcw32C5dgHQ1au7dEnx5+il7SiwLxna/BNmnollAcyWlW0+Ii1YPf8OoWDa5fGEpSxm
xwsG+ttlhAsQYnnTlYyLzHGfzK7JUnBxxVhESA7psNJx0x3OIqrgNU8Wmc5ZIUbRYarV7bvYInjv
eT3+wHC4nKASwOLy/vlpQmeLsHxeEEGmD5vpc8TCoBV3SZmgBAV3K3f/OwlZkF+mYpmMO8TXJYOa
lSt/vSNNaHkdKb1B1SWJcDgIqUEyljHIZmv4FzWrpCeY2yLLhdWrJRQDWQ2VzotKjXPTkDCabi9A
hYJDH0Pt7YZXbSGnabBR4la+f0kcLr/+hVwKtHzRDFDVOHEme6+L0x4aDAu6w/1N8JmqsWjsWAje
FD4omyB4mx29Es2qoacumR7scylfwoRM8vFVSyJTf6fbMZqt2i629CTPzEU2hJXyRNURmkOm1AGz
Ys92eSMhNqogCV2bCxQ/rIIUcVD3kNTTlE7Iu20UxUejh7qzM1uycwbLPmkqGXzC1bplwezNxo1e
n5PjfhOwNO0d1ffW2x+Sue3bf42RH/TFI3Ux/N14pgNsioc9ZQTHfLJhzwuof/jQc8jVzIoGq/YB
C4lMkUzDlrY43HDTla2LJEAmDWidWAZ24L09IxvG8byER3+nqXZtF0oKe5ctwL26BarwOt8MWXTN
ux7tOqMln9pUB+MlzLFw/IGBe9rSskzCxgvYPb6EFw+OiWQiZOGNYh2r0bhlYggCvn3ZcYO5Y47Z
tGG0r5DWzrXXFWVyYMw2DmsHeqzlEbNt7/CGjLYEvo0bh5wIkrNiDWoQ2VF9mKYVsgf1k+2iXtNP
WJZmNQBqnbQ7Lak5i+QLTUhYKu+pKF2myf5EHYODz6X1B1QWEjb018xai7t6QaRC7pOU/UY2iC0k
j8LYtoo1thpagfS5B4MGGIR8uR07yX5435QZ3rTTMGmhYS5ZWksXnM79iquc9I0cEXmb2SkvqByg
6HprOGHceLCUdR9aM6X9bp6pUVY3ykwRV/iqrW8rvmDDu+a+t1GOzEIzKwZQqZynWIZuG5AGH3yE
KN+i7Yzz47Z+KwgL5hcTB19BdI6yor7Cx5/nb1Rt+fdGugwv9Msjq/xkZtWE5fDq9OD0Q98V7lu2
p0X1lPuYu1976jH/VcWS0aezT0PtwNXHtEZzZHgw7bOY/u3/IOnq0Ok2oxZizYpLXM+5XFG7GgkU
Wh2idR7z4YnBhCa2ZCMm2a9H8AgRGLJE7eMUpIxlek6t920JViv6m/HaoDylN8pCv1dcCX1oD3GU
QoGGxJSsDnRKshE0CpQ9n+qtTervwsaibIoB1NbNjDcXQ+WcicqyX6H9kRTHBgtj+Tiofub9bqtD
GDFJ0LiCevDwdRLRAulDLVFflqKWYH24JewFysf1T9UZtYY2ZaVc5Q2/H46Dqn+gbuwSNwACV8OA
Wm57OzxkRQ6ACn+5JKbsGilOl4rR+ppnKCyeTlG5OT8GD95GjTaGyQCvWvABnVLyXFQbyN4COVCg
wpnVXs8p7jneFxXKMCaWdGTdDVd950EBKCbWmdALFsVwq8dB/o/T0epIGNqD9YBSKIF7yUe01k2e
VDHjLjd90DL1vkYw14KMkgQgORdksUxiOII9sJm8ftpOyC+vrIiZeCCvH81ubBt7bWmGzHa9MvFE
BWIfugCnHV2FpP3ATJPKuHxGtMoQQWxreF1qv4yq7VbkiyQvOAzf2t/8ecPL/rZutLswliwBgGvy
+bYs/OCiu17dWkBLvM1+JSMB0KDMeVQHdROR1BE2kAHaLraqNifSa4ad8uj86bO6JbKvOyM94CJb
FNFCvTctgtQvW7GhW8zu+b1dn8pw4y+JvJ5zxT0M2uBoCBwdSCRnExGvweTPwI4eFUBE8nvo4fpD
Aefu5Tz190neDM50QV7dVtUD8GfY9XfWwLQr+tGRv664mfo1m/8OS7HShOofgObMD2WdSar2jEsl
cpMJRgLC+7h0KqQP97onprlujtvLfg7GNzIrRdfkZOJUNZUY/x4qq53sz07v1m5+9sx5C5arZW3S
l8zEGpKVUT30do4ka/Kn0QMJvOyeV6SPr/5x5RjVIC9aJXVLKUAlj/ww0tFEcFJi+VtxI5QLiKJM
ZgDi6IYleGWwVqZyUlWXF10yH82JI0UINBKVad/c7k2AYhS1Yyvu4XNgJvfQ4uzLozFfkm3jjuYu
BSI1jefqPBuUlGdoB8xgemEmBqXpOXWyNSjPei6C1nJGIWI/+2uBK0AV4Q1znGS9jdWBbrJ5dJLn
NDfWHU4Qlpxt922w4FJdWobBzNuZ9rnLt9CZjqPef14bgTO+M/Hk2F4HXS1NW+bC38oIqlF98YMh
Z61Mt5dRVws/tHpKaWJzxYBASCz5g3oBy76QVDlvqSRBqJ16eUKLJJONtXwN5DUr+sMFdKB7whL2
RoGoHCfKoYAfiFsA2yU7/FonN1rQqGiahO5Da5oQjU/ZcLdVw19L5rQLnTHgOwqxV/ngal6OwBqK
1+y4JqXLa1li7uC8tCR9DMdrCqyvUFJwBfNzaVvvGFMwR3UCol+ZSSBTAzNJafiNECZZooa5jj0D
TEayIyzkVvQZxmkvIXWBOMNKrBkzdaTRmloIM55pQrfZcPJgOP+02SPt5r1YarxUR9LCgykfNHUj
zhEUZe/R8MB/vLNWmnhDLZvVG7OA6EMWm1va/fey9A6RlkptAWGYZ64ZmW2/DWwyvWd6YctGPGQe
KQwfkx73/LswSugx3OUQmQ9FTUM6RlYmj40ikYWVKQ+ZXlesv+VJgVwgj+GajPL0mgvhxIujAe2j
ycRLsdT1Sd1tQOmSa7EBRi6XwDH3poW26BT4ouo9oysPzP6PAmTABfKmw36u7DA1yZK5ElKdoMuk
DYvnwTo3KDLof6iKNG0HyU8bi0zKTdQlr8808+DUd6cmZtqqcgHcrIDxM9xxCVLZq5JS6YBtKJEO
X16KrvT0sFqREDRbJ1D0hnBzZNTVPVZ3Y6xPj9aA34hq8rCORJggrxwdsmEiydg+mbidQOFUSpqq
QAvqnZWvJIQGV9xBunIW6yaO7FuzAw3hMDnpMcstIt9lwtuDL6MWWm25CIYia6T+yla0ICWUtZVI
6efbVMzJtB/kyzfdFbwpxqWIFGofkNuhWZqkEB0Teq7qDRRvMvx42yOYm7GJ40kj4pTOFjA+kJOJ
PYei0ar34IyhfOmK29SHqdTwB4cFUKpSbn2RR9ROfFSkdGv6T8AH8hVpjhbkWXlBW4OXhYxcCN3U
Qw+oDkU3YI1XXH+6TSsGB+pnuV0bpSTKFP23x02dDArepsHn/WTRqUcexQoEoAmXikaYoSbmFWmu
l6LwMOVAbnV1D/gK0ACjPGZ67bskLA1OJ9fe3FapsZOLKQkrSlIDj1CG2gg9EOud2q2sxPQQu9kK
JI6CM4YUJO49SjTsVYE3sBCep1W+jI0QzS9rQbD5LdrXWgvwdNG7e7AleAgl85qURGli0Ai/U5Zr
8lmOHEZni3O0QNY7S1NfiHFjsqQDlBtFsqb+gtfCQBkZ/BU5RYE2qROCYJ480MGAsQtcN7wbilEp
2tKasNpg2yJFO8xCl9WWTB6V7Oqrm9mcZJmuMujrMuZHkYYpYilccrL7DlSDDeMf0IjiIWrlqcqi
hoMdXKtMP3WFpEIWKlKUxTQLsFHSm8R4sNQYLyxiqH80M0bfC7TaDrRM7XW9dkbmrDK2HXCLPnEq
11yhhPA9tMZNs0FgfEjqqkqfErwVundo5pT8AYFMvl4Fd5m5OGAyJZ7UcwBMUc4NCV45GPuAC2o2
lS/oe819OXXmGllkPbKcaYteEtZUqk1PQdJuPLVyzh6KTXoZmOi2of7K2xRLB5nGWtDb5c2k8DnP
KWROXCYW21xxFLnIN+nrnDKT6U2LE7UUEF6ojO+qFAhVlNdLjV2FvM4zUCzeeuAfZP5gTTJ7fQ6B
E3335KsJlpZNLu+dtbJYMyI1RVQHIEYdyLxE4V+qADJWiAPPzLixmNhNw3lpQ32J1IMtNTs/pXz/
PmwB0tpx6BQpEZ6RXKLBKXHYbOjvQVttLtiIS7HTT0WLIhJRi8lcX9OK0MxIctpPno/iI3JMqRLV
dtAQJuMcN7T3OM5jUlofnDcNuYi0GAMbl/vVvGa+8X84O68muY10Tf+VCV0vZhMJf+JoLsq2b7JJ
NkXeIJpkE95nwv36fbKrNDtsKcg9q1BIUWQZIJHmM68x5+EZv3eayCcxaYzcFIMHa908E+qVpH/E
iR6QeccahjMzvYebNNxWbN8NQmljtdyXHar/4eaEWF373oBnz5p059Px5Adz1to/K11kHWmKvQfH
uPbjld1WxCoHJBnRZrhkLzSwz/O+F0yNwRie6f3dSdfhT1zrS4yWIFfFKj/XUxqSOhNW9qNZqudU
yfEnEzY0JyOY82Z11gA4cx3qU+TWeKGRUUgBtxBQSaEMaRBfLiccOEgRQWyPQBbMFSGwYOgFthem
aoZ+GhfUmM5XO0QZrKX7M1yWzrK5ocRfZtEf8X0I7WVHjc7oapdAiViXJ1Svb5J/hu+kSoDtFrOO
2hiP2kHfhrtiERvPjRO4/lQWOKM1T4soyCn9k5R2rgkzeuEbVjRsNPOtQVXT3tmdYc5dx1bGQT28
kGzO9CbqpSu36629mQrnwGQ88WvXUyQFCNeAiA2n0nynCDUfGE5hzZl+YeEcGtARUzlCytsTLSRe
kSuQF5OnAkLHcy55xpSf4gP7JcXXGjhhsk8721XFO7Y7E5gjBG0GPBSueaT2QmOEYigmomEMyiNA
BvW8j6cl5BzeqNCXpCpxIvmdcubGdU0Q3Ra40DUb4G5mcz/D0M+LIkgQP/kSUdNl9Z0Bz/FJWGc4
QUP7Ol0CVmbhDNTLzwWIk/TAGV8ezUOi91WoEKak7/QSip5LzmfUvY/6Ko8wPUV94YnuO508ausT
6PLMtZtgL7hi20z1sIyPVkqRl4wyrG17vlptbF0wIvGrUq+3LbD/2btD0xC9DlMrXeO2TJ9nSOrR
cgiKWuYPqgBd4x9T6Y9eCMXJTjQ2QwGSyhuPKrLW29xXS/ecyLYZ5x0ym2txR6ptlzu/xWJYfxyQ
K3LDnYTwgvCat65OsG9jikPHdQxaf2eqUfbtkKOFcD12gKLSY1SSib9Z0lE7l/VSN+VjzTT67lm0
dR9LX0fjAVW6lb5mXi0+5XigU1fN1Ok/RNv1zR3SSHF1jEeuDxSVA6K7Yd0hk+DtoQu6R2p+qX4z
98ytQyXjRRzbRkzrtYRKuyuaXIKob2RAXJCw/QI3caNm2ShkfPVOTDP4L2dIp6veG/2GSg35nX1T
r3U9QfBqc/8AIziCMi3XqbkOs3IV/cEdIqVoloT4n2UHt5wsvJiyxtK3Fq4A5bIFmwuif5PRApyt
jVfHU+GAWhe1E9CttRBW2eq1nxagTmE+jJiSASxz522T4fSTbzJ8pcBvp+wP/k6wDBwUk13h3cTA
jGWzsdJiDKIr6PWZ8jfOaIt53Y30rKb7svGr/qnxalAt0Zh607VtB7o5IHkna5zoSnGRQdxEAxG2
y32LlW572VHxdG+jcmisa69BPOhryKbcfm2F7+fUQC1EiD9XK3inYp/qeXTHzQDMvKUyjJz1F7+c
6Dmhiv4RGgrtq4131il4QTczRQyk3uPgThW1Rn/NNpMOnOaztxJeGYrbTLXt7L9yKhwGdpJYNyBj
pP8GkAwjs+ndaGkc/CkKelFI/dOEypbKcy8Sowu2bCot0MNoTtuyBYiFffUM/j4HyqcQ/8RCyKBu
jB9DKu0kB6cQqUkMJfB4kp+SJ2ulk1j8CU09Q8Usbk9w4tOX5Kf+Jbuf4aCevsW214B7wlOJrs65
l5FXzhSywlgH8bI7gZTPB86p5HlqkcbQ5V/2ZkQJmKwBSHqx1Q2lbPD/kIQxEZLr6n2Ix64X4f3s
rrUV7gtl07zIssCkSKsN0u95wCWqAUb8Eoj+O2czwdFsd+xuA9yL5r1qw7j+kqnCj79NOMRDkBSj
qN6qUrkIhw+G23i62+Vcd3r5oxO6PlumjAqzVwolaQYN5WPASbbsG6qLOkQbx0pmZ4eAm6lPFCc2
efYSlSTcpATDgc56Vt94Om/D4zIroJmxkDju3Xe2TkrEaOlG45SkPdKJAXtiexoIKZCIvfedOl7/
0AQeeJL5ACnHLcww6gV7RxUwQ55kKXPbOjZDmSGp8RAMfH3QXQD1saPxOu01258Fl3JJmwjZyCxL
MK3cdu2IjuNcCa/d677ruw2gKWlBZcOO9K6dow7w0zIlOSGAFxYH1AL6g6emtDxGagGehHRaEAFc
T+W7QliduBtgWO1Gr5tpGZXlpwLy6iMyl8VFI0P9lcNHtbtgFcs+jrwY7s6S8qNlkKpriogo3vdj
Oz2PGTW4C/K65iGlinlX5aNzFebjuNdTxEJU1Jfdby3uxfVuwJiyP6ZjOX/tXSBlm3CVU7adBt1+
6ZIWJvMCBmgHMz5416Ooe414lHuDSrtTb9YpT5eD9Kruzvfm/Atw8e6e3a3kKeduiupM5XxI2966
CGL2eRijy3ghS3tCMJgkW3wGFs2uVraN+kgsn1wNPPyy38SNdoJdAtbzUlL9/gbzYr5CwSoF9dFH
8FVoQTB4RTvIL7QgCu9WkubVyGROub1NaWh3m77PqJDb/ugfk4BIb5PR1vIvPW/NCkguYZIDBpPD
l7WuQCAl0jcSE/TvwFGUqMwvEiKWzEV3i58D3eI6KGWxy0mQ6Nt1zWVQZc4ut53pJo8T+49QNMFn
+PnZ1ywt9BXIR+d+mm1mWeTHh6iVAvxS6V7JaSjCraJuP2+kiPsrtNSbT5xtnAwjpKVPlu3WhzRh
3ZHqfdAg7/+IyYdwo57yN7WIqoOSKjp6npgPDvq0n2Ul08c48/ytFxXZYbLW+CHNwe4EkyzpxGo5
b9Hs7+5q12FLzax03IGwq7qjUwXZt7mx7HdDOKTzvhhF/xXs6xzsQDZSAHRTa2w3bZGws8RI/2y7
Hh4kvlxo55VW0d6Fau6HvdCyqnZjVDsATUU2HgM/mJ7yiFxsVyeD2Eo3HgGGzO51jprdrccZf70m
Gtxgunjv7LorDzqPMY5H0/YSjZAETKSapvgS7KZO9uxLzbtQL8kNCllDuG+J4N5OSTZ9k61KyN7G
kI68k7dDv+NGnHeOcT19I2ZsiehE56HYtsjI3fKzkFaTeD10o6q+lha6fO/zcMTxm08cQtMf+J5x
Zj7VlqjjC2GNvv4QLYCZvNtwmgMYhaTfa+S/90Ke0FxszVuy5IjUKIBeAOs0UCE5WTqVmnpNE9vO
fl0oBcOzVNV8Dx+qULdygkJyCTyntS+poxX2l2VBsTffhtEUeo8JPItcbwKb1cbeIikZq92MfXZ1
L4Ss0BUAMYq4bbUrFsuPVgcKIBZ6+X2GdC5IIkVGQzx4hbsD53vZL9OuqmMd3M4iF3SiGyHEzbQk
tHbrER7rUS7Z+qZBHz/YiMIb3mR5BMcdwV+ZRj0ARSBpm1zQYL9YoNM1qC7TK9phwKIgzOikE5dM
g9J5k+vSW39pZ/gjThh5AKTkHcoLASAVLK9fYfFRyl9sDyTXhfNCWTwniIoT7mwH+r+/zv+VPDdn
B4PhX//N669NS10oSdWrl/86Pjd3T9Xz8N/mU/9+14+f+df7puLfn77lNvvaNwPwhdfv+uF7+fXz
1e2e1NMPL/a1ytTyVj/3y8Mz+sHq5Rq4D/PO/9e//Mfzy7e8X9rn33/7iuW1Mt+WZE392/mvLr/9
/luEH9u/jR7M15//zgzE778d++fnunyqv73+yPPToH7/zbLtfzIRXIlnMsVM4RhmC2hB81eB/CfV
b9QZIIwHKMgYR4C66VX6+2+h809ycuAY6AEDzCT9+u0fQwNh4fffvOifaN7g5RL5+M3ANfntz1v/
4RH+30f6j1pXb5qsVgP38uPskXYAiVGY70HHW9qvmRwNiQkEj3wCSag7ja52OJtlqnRGg0oOiQOG
aakIwpELHqYwvpxoznaPxHlVe/cfw3a+tP+8FPsV4p1rCVz8sbgMgd45Gc+PrJLA83Jw0YF928nE
l/ke4aIUdxGVTdYHVZEHYQLSDEm2g8JI3eyYIGmXf8xAAL435lN4CauqIJ4L0Sg44ivshG8Hq87W
y59f51+GjIWLZQZKXciRehCwfrzMcRZBPHtOeWtJUSYbI349385s7tPHxsUvdFfZWZIfp14m/Qat
MGPQCaW++YXO/t9dBkueJ4dcMwP2arScpWuWOSzL24oSQ/2ld8YxPUinyosNjdImONBwnv1+19dJ
G13nYizVVYKGY/jl58PxF1sTjBx8CGkewoyux7W8Go84VznJ6xRdVQXHjH3lN6pQkK50FYnrFvtL
+V5lsCk37FQobZJjFO1lLv2YTlItlpv/+eUg6+5xQviSCOm18Mkc4TI25U5wZRju9VvNObRsmhH4
LLiBGaKAewB5UCQzLPKASj16ysg3odgHI6d42wy5s1z8/JIAAPy4yvB5wHQCGrFt26zmv5DXYtnP
zoQk0XFpQQpE93MxrGTI0WSZRDnHfLixtrMVTeP8Ga6HG4yXoFhWANPLmtf3fjf56tMEzbp4AuDW
5d9TmA0q3tg6Ne1InZXNHG4tMScivxCc+bM+Ck9oq72QBbZ8j3M9N/l3Bzx0+T6hDOt9yjuqkvGG
aeO/Azjr47k346+6hFu70rmM3wGdRcJseyohOQu/0NC0gRtBUWrNozjaV3nTw+zwC8XXbgu3z2Fn
YaJn6oFT1YgOD/hSd2V0BOJf8PFl6QsV7vK1MD8NDinjVVh38UDZJIgM/9NWIbSIfRZBPXnKobkk
yx49j4Q3zrmbNMvOwW+BklWSWy3CbWxptT8/gBP3p5nSAriBz7oaFvURi8LFrq9cX9FLB0xb83o/
0/yOIVCMFgC4bYJsDkrJZVm77nYCYcdtVGiMQp9RqVUM+GIVMSO3w+HA/F1b+IN/1yNbY/7Mh7jm
XYRVFQ3rJbjhNUgOwEjXuby3wHdMzlsLZz3ChzNGrfVdAD7dxnK91jPPJysW/3pCt6Lu3wh7xDjs
7ny1WcdEsg/rOgdlAHRaY26/8ZuBCs921T7ognjpPRf7+RVdEm+TYxPARh33jc0tM41KqiqEd8wX
XAcxzgX0JYe2OGD0R3XqCqiFw8RDfCFi6GcHzeFof5afpbK/6l0094o7HlPY4o/dSoHgCdOYNv8e
JSdlZIkSKHypZjKUvGKo0GnYxXXX8UzOr5plxf/rIqCgQL0X8bioecRbuvQewoHixSM6B726I/pP
vvvslcMHsNtT+5SNhG43BNOVRjeu73Qs0IcA+afR2oxSnqUuLPOjc4pKgINqaR08uZ3XAVbHJ4Db
mrvFPC1jZVw82XjJex98WBDeoc2WcdppSo36kXQ555LL05Wnbr00TwECegt6NHkxTO3bViKcGR2V
Jewh3uR6JWba2XMQsipUIzRT2FXJxA2HYdL5d1EEJ8i5lBOkPmsLXQEa5ZVw60iVt7KJYmdDEtIP
FFXgbjbXi6Lam23Q5JyGNzi0QGvZZ5lQoQCyPK7zDS02RRl2gDXU5WA6PGs8Jj2yFA0PzoX5taVg
GXjvpwVC96Pd2yjbZ6phB9oMFCDmGSbX2jif1wayuNrmrCUn281obBTrFvLQVOkrKRFrjg5BlwEE
2QkizfFBlBQ94Q14nekdwRxnrIEPMA8wBjZvczsmT3tIXa+x2zchFq1MQdDQyM0ebBdfD2ef+VRA
rLsyiIBMr5QyGaWs9gP3gmSQtBsHscIUnmGpvxT8x7lmOAcrKvLvp1XmqNF8CCxKwbqVa5SP2TvT
HLcihGZqww5EtpPr9NJsYa2wxZiHnrlxb7a1Bk2a73mP6N8fthX33UW0uu74GdiOBwI8hcAaXeSI
EscPNUixHvuJF82IssXX5lkg6OUxj5LErIsZc7z8ewKBlYw6K5Q/4vRc0frvNlMSoqiAY2XhvKX0
3GePrdSiONpdjz039NISwQQwfM2Sv2MHHKMHAE1YumzQk1lJGmBnyuYm7uxl6Lbn57QC5WZlnVva
gOIDii0vN0ziHEDw8TJ7im7Bg3YERKXb6q8BYHD9sS+SLKCJ6ExESlRJ6llswq5p13pvT61u9y5Q
eOsbuO3OurXRTizqA3FU2L+lgFvmFz4NjhRvGUs31Fb0al0XSmOHuQvL3Kku0ARoozs0fm0Odzqf
gOp7nOwnCrFtFiePbtKbbhoQxpyncloSTgxkBXGl1uzfjF8tLbJ2mcwfkDampLpZ075vip1cerOO
JqWhWHV0NXkRNwmoqg1ivuaoDEc6O9cKBdziyYH+xjSca915l0kxeMt4gC9TRQ+qc4EHbFI8wnmm
Ze7VTAnyZNPHrTzVeOU2BqFfaTaWVfmH1Q+65sbRY5bdMGHr7rKfoZlubLsMVnSd6UaGV+CxQhY0
dT/CYFDusPJwRRiU5JhzOIssa1dH7oA+x/lgazKsAMdj2jpDMuyU19vpm7Kji/hlXQdzXtdCmtnj
2jAJasQoXs7yoswNkrMG1mwW17KYZhlr31RBz8dvnjYmUDgfEjL2sOza9rZrxLdPImIIP5vzCtR6
x8fwwTObeKXJOWLk2G1zFudg2VlR9TSY8xMYZsbjKlWcm6FyA7P0z6de48gs1lsC3jiTl9ofSkbd
x8WeXwj8uY8sEJiTDLaCUV/njdf3it8p6+nlm2FKMewRxUu+MvEWQw2vw9BiLPNSEMSoakIxB83T
kue07f2cJUs5Ox2Sh0XEa9l/yK24s/ztJIqmO6R2U8A9691hYlV2FEPZbd3YRWj2hoRh5oZRGIpq
QM2swdC5ymNeN9dKUdm1DzMIPD6AApyJB4TybH5UxIOJKc5qzUVQmXlDXGPQJBni+xauRbJgPiG/
+vILAB9rly73Av9d7KusNAeol2A2KjBxnNskPgAMMsdT1Xn08T4A1rLa8rHvtdmsIhjbIv+cSqCu
BV6OAUk45VhE9BpUH711mQBp6UqGPXvjqMw0p0hrVOEHNMWYF42Dt5h9d9Z4EIBRuYs2m0oGEqF3
34VvitmZ/UZ2cC/zp7XuwH3dI1VXMBSwdD3IGtRaAWIrypNKEPtR+bPHl5GqUxj5dzotYV99zizf
GFudwwI7KzL1pUVRX39YLMdhMULzUFS/cRHGhdWtlNmGUfTLzEW3rokJHZMyqq2fusBo7rI85djP
dAOb/0Khl8XjOMcemewb3k9v0twk1Dwi4ndT3/njQx92KN9ejRE1Gno+pfnCuEc6ubn2tG5YRKRX
1kxoBRZtkD4pBhsGTUmMzh2ahpDnRW3mZUYRi0s7f0VQEeyiiN9SX8ruwBYZtMCSDhVLxOrShq+x
GwBy4a5x8q4fb5vTfMY/xzy6hCKrmRWnDBmkjs9lOZVDHACT4+XnSA/5yoLkCSF4RE3q/Hs/UIyW
OyJ8VIXMDDG3mZe9GtbdlOtCXiP6NGTYxQmoodXecqwgwXsU7ZbHYLT6+o8oBdT4HOCDG2/RTRCu
OtIoaOs/YC5QLITDW1C4pYVb9e14YSM1wR1XJRhCFg6R5y7H8Kv4mKei6+EPVNlK0p+e8H3ZABvg
DfCQdfmIFZFDUVtjodHDDOwLfPl2Y8eTcW6pLJN2bIrIa6gUw5+3Rr1nQuNq/mFOFloLH6q1rzp/
CyqK9swuKOI5wLoUFuK87+YExcbNQgaNWU9RMqHe8L1eLzepwrX+GyDTEZZjl8o1pkqthiKwb9QY
Qnh+CKlSiPIQodDpqXsXEFmoj+1IHZHNLku8t2gEhLW6KKLB/L5IjJjZvrMa88ot7da9iHE5rax9
JaWu7tthzER4MXcqHNarMFhU7WwJ5FIHvvMAkCLednAzOvsAYCteOCPrvMkvZmqEXFva1R7t6E00
IxXRbyonRZvrT7fbieltdjwEDcaH+BQ1n7fsNpOwL3bENlbJTnxWWx3RA4VSF+ZL/jQMrYfCVhUP
OBrsFelQ9Y4+bisQzSxKgw7ywGt9RJkZ0R0af2Xgqw10crtabhUNS3/jWahbGeJ067ViG8L/UOHH
cLWZNz4szEFu3MTO6At42oSruCOatM05HXK5IfKUW5kvC7fgnN5Si8RFa3CoVkuVaB+U5lAnARnY
Mk65qdfX5rvcQcCE7muP1ZtjSLTOb+IYZDSOB3HEkc5EIZhcX9KTPMpfzoWSz1yDXzNnvbO0CHXT
KDKZrkSLgGMEyYBRZ7sIhYNmPqDeGufZ3Xm7AIdXcyJoOHlsFAR+MSIw2wbxkrS/weCNgu8DeWI8
2qCN4aeAi7Kxr0DnOxjN1r4MGFUt+CWgTgpuLURz8jv7VcDOnk6ejNXnGJZCqXYgvF5i0rgyw7Im
nck2AE6QZjlJaDY8IG0BZ8YwCu4warXRSpJ1Cypjk1fYwIyHQrt5X1z4fpsu4TGizGY45KLu3jrK
6STPWjNs7BrMGgz9Csm5ihuEXfx5jCOuM7NHwh9+GZdTGgOMKLE7mmX+UO9QDhnTbQIQn52Najyz
bLum0cqnnIaq1oU8bcsZcSsJ0ilwxlcA/8LecswhX0NZYD+rTlseLM+IeOZ8uJ4xmgVuNGW2QeV2
Bb9z1uxrT5FPptDkaWi9CRMqyDAxm6o6hetJXJl0sBHWS0KxILR3UaWOKTXYs1G/OYY60xwQ4WCb
QEt0cu2bfZlZUXoNWDJe5OfFiuZpPXoM8DztmCFh9E64nWqSXY0NaPIMoVzF70CqdsXFmqUWLntj
bo2oaETMn8oFpdW5OIdTorD7CxmGRfhMmUC87xo8uT+nk2MKQzjBiPzowkJqL+WYxMtjGxfVtF39
1VmPSauc9T2h1dpZxwHbuzm7WmzX7rJdXzRr8Th3dL0/SVSgMdgaUxDjO5joQC43iY3xSgsfq9DN
Q1Z1qw84oXSy8ALNHAsGabQuS7FXzew+wSue5aVVqy7/kitp71Caa4IjiJWoq68gRo3+5apGa3xX
ObaOMQ7KzLocajhZ0dEAoZPvMSz/JNrhPlEXOzcBT07OUhat6VewYyE9U7WAKHYck7iW35rULD4K
e1Z1fW0pRo7gEdXjAaPlTNjo3afdsH45Z1znKJswwEQ9pyLBKV+xHCwb2OZ0SlaZRC0BfADC2KJX
2mgqilvczgMmJagHk6gn3G+zO81/oFbm29C8N6tqXlYgCYDwjG55RjW6eDrlF0W8mlDzHOeel0Tg
jSas7tCqZNZaKFaJT5QNaNaOSwaCdXHNcz+sTthOC4gAjTjqhibSNEKZkhCxkGdV4zkcMaF1lmPW
3eyGYu3zG0WJLEcQA7GZFh8S0VRXwbjCtt4tyWy2jDNp0SJB4OcjGOMs/qKpYpPMxIJUsu0KG5It
Pk8QscAL8YQb08uNWTNFhkDLd/alkq0L7q8d7YsO7xwUy5p5Kt+zpGC5bKj99gI7Mq9v1GWM7+J0
xwNsp7ukaMIVkRPhrILyid+tYk85eh6enSjSwzOxhM6/pCFqSI+0sQTTcOgXlX9ROTA42pOBi44/
54Xfuxo0jTD5FLiEosVxEvzO8hmcvyl/zQYU+JwXDvH0MR5QrSRZx6GOxwU31ezfTTsKm1n+UjwK
PIg/EPprSr75pkA7huGou1mwg/ZEDMRGXebxAk2X3r+D4GJOgtmWNY/qvIex4kLKE+kwOkQ4GagL
yDOFF0f5xvZ6q6zeoAja8cD80zmkBaaTJUyhl3C+F47JNuIlMIxMNIeIRT1Lsih2LUvCXXd/HtKm
6MSwN4WZA4XtUQbxJ6n9/rh4YskgDzJ15A3aeGbyZTjCE+dVmog63sjBMQWNzm8HjBZj36bTvp0D
Z9T5DgRAzMSc4f6YKUERuIyoeeAj4u8aYEZRtJE6Ktpot5xqAJWoqZhAVyOJtrqZ9YMGMg4A28gG
G3EZqnEUH9c2Qz06cuzWvwuyVjJsoIiT6X3i2np8fz5TRd2+FE8nKt9AI0AbLF8QngEWsnfSYTKD
liyasZ6qyQwaIbcZpjidLXZmS7DKG+RalqHdcgSaU7O35aI4NR2XYvA2sGTFYIistwe1GYBr6Xo/
R05sDXxAw5C5PpcBiuKk6t6zSy5sladaHnVYIgelArPsz8liMsYDKUWlfeg5Jq0MZwyluhEcBQsU
q8Vj0DljSJiMaALbST944Gg2QTJQEbvI0ITmudjK8T21oTQaJnJTjLn5Xx02XBPFvA7kMXMorXgg
PYKE3EJi+SbArzAYIllpHPMChCDCvbcZOlKV6rbLqaKWARdzbhj3pr0rFfW+Z4BgiSD2suf1zk3l
hF0QfuQA4n/R+3nttuD5aO85Pg6KPFdB6+7HFlTpMAtnbBz/TMqbBBrgMVeJh0DGkOQEFVDaX6SI
I+1VpNWqN8WUn/c1JH3QHww4aGeGNnUvH3apDVDrVQtKoRzaS2Gvl/ESIYj5OeihI/U3nhgibLHQ
c8+QCZICuF4G0D1fm3ibulGbupvlvAY0sdt3mCie2FKAzfNlO1lW08jtaKFfRH4182yvExVY/lM6
z+GAVodnIyQ1spEVT8hamPJIFEEKf4pHl/+eZ9nP7/R1j4v2Ot1zaqq+BDci/9Jkt7wct/Bsig9n
ibsANhpRjOMNZjlVA1k4MdYpIAzQEwX6ozuFbPzBzXoTE8tTbeTnl/VqGjiBC6lUSDxHApqmdJl/
nAZglLJFN3I8VAQvxcGSqmuvLHtNUH5IE/8O5WOnIs5PrfDYhbpOftVre2W+zQVEUSAQF5J4a5kG
148XgHoO+kp0tA+21dnqFhXeUm6qZfG+uXIS5W3q5IN6Qy2UPwbCqR7TxBwkQ812cqkqW083bL1Z
e8QrvlzyXQni8tM6lPO6/flIvRLMdEIfkULbpQ3v4LJpC9NM/fr0QKWLnrj9v4IQFOYQLwoHMssP
D/ZQIOODvd8w3NaVKt/VQTvOv2j7/WXShD4PJ7TpZKPD5kMu+fFHVenMhlWlD7pZRXg3ijVD8ycv
LO+eQ3ZaDwxAk7wbQ+12F4RMcXnb0dUZNogrUNb6xWq1XzWMGQMatPitRsDIPdBory4HF/upIGsb
qHqK6D5sqOTuNad3dblWiPMcAXGPb/0WogEBeWdv/SjXb6scBdltGgbrp6kqYv85ghhwKwdMLfeu
T3l7Kyl+uxs8ep0Z2bIAWSsnyZT1ix3vby7elgJP+cgDC4HV/Y9jaS+dO0XN0B9Q9wvHt8U050GM
p/PsoGE/K/m4Lv46348tEjzfp5GwCJx56D3/fBr9RYWUMWT1M+Mx1wnZaV5dhqtcMIis80MGq+Jq
Jvp5qyecbrdUVcD7Ymo+Bfa+JPVsb/AxyJNrj+ZuTzstnudj1Vmx+x2t5YFI7xdX9nopcmXQgwQ4
EkHjD3fdHwfIeO/kMvKpHEtv1FcgTadgm5RdrndQzdpqZ3lqcY5ll9YaXlBqepweNleHMnfL4D2i
c/GcbCvC0Hclxgbe/Qw9prhnZlfDL8x/X67lPyxgzExkw8K6CQBLgHr3q2tFnKVcAhq9h3YIqg8q
0ODGlrKnhJLadCmvKtvWWPZFdFg3azx5W8df7ORCtrqzPwaLA9m2ip2KAj1GKwfEhdNDMNl63iex
XW1dt1trU5cEPq7iNXiizZrNV3PVjg9I03XUjrNQm5L06F9lwGbQuxuh3uW3EaIQQ7/p56R7FzjA
dyk7uPxCUDd8ys6dVT39/LGZ+fJqJELPC/iH/7AozQ7/H/tSAiKib0Myq9lel+ytQPCKSIcA1Hvj
8PA67Ei87MZQYD/8f/ww/CYfx4KQEqQ52v/jh1XYJNU4OvqgsH+ddpE3dOTTfpIeRFV3+gq7MASt
ysFW6v7nv/w3KzkMCBxQmvE81/PNRP6PXw5qqWKEXDRV3tWb36FmF3yk21w9r8Rf0SdkHxOJ3Wtb
2LuKo3hFrYYe4C+Wy9+MO+EKgDgfD2gBNOvHi2goXrlWOKkDCW03HDo923preXYOeM+zkwmNDB8Z
JKdIkl+cRH/3yx5IMHMSCcb+1ZFpdyjahmGrDjbpug/QMq7i7wNrepsNExCAjQqR/ti3GFf86jyy
ualXkw3ImMOgcwIKfvzVTReYj85LBCcKcVOxS/xhNogqO6JmpqtjREnG3q1YnTWHhGpneRxGy6+3
HJbxcA0oksH5+VT4u7GAOR4B9XIRH3z9FJA/a9ExnQb2gab2brDIaJ/LsIpuOoma1/PYz/7VGs6p
/sXTfx03hX5k3KeJWgyTgi3ox4FY21q0+OINBw+SSbhb5jp837dyeI8Wj9XRuu9a4AMwAVckBX0r
3//8tl/Dgdj/ImE7xAUsAEk8+WrVZ6ud9XJtByPpWcKCIWsd92MRZMHOpYe4tUUhsI/JZQsLuws9
676ZMVMDsLNOVw770P2oYHtv4qLrhw3N49E//PwS//pkzPDgM+PiR8X/Xl2h7kMNdTXlCrNsmXfk
bOHyBx4g1mWE6/LwBwpvYAnCcOx/8Wj+bmwA/wFkDdgfwES+WplulQY6Wtb+0DpT916jG7VQ8gIO
vvVRWS93tVvPH4tIOQOacqV/rSO/viHNlm8FiClNecfGMOTGQyXqSeoxDn9xeP1NVBeZkI4rI94F
8fbq8MKldIXFGncHBTfyK4LbOY27BZus/SIr4W8zT+afMh78g7PY+WVJP2Lc4si+dr8Yqr9upJHJ
RQLbB1PKFv7qQqRChbVtq/6QRH5qMZcrZLjQApbWZS0pJO6WCQw8ais5aJarRMbpPndF4jz8fKrY
5qj4cVshogTaRh5qZsvrbSVq88XrIqs7aL9ZK2qc2ln3+VjSkAPzNoK9wrT3S9NNVbCxxBh/gjBt
0SYFdnVboA+SH5nz9YepglH1qy3PjMGrawtcXyC6FoRhQKb040pPm0p3lbd2B6IR39kDhC9v6FYi
PidEck1oAYNA5fUHqwmXdudZii5UAmwAVbKpeu6zbsl+sefZf9l8SJiw4fMcInEXgO+rS4IO1CB1
ynBB93X6zTQ0OCNGAxoxnu0kPnLaoXvUpZ99Cenq3kLvrMDY+cLUy5B2DwnhFMM3sjl3mNVgirZB
jgm9QSxyUEGqKnHQWlKS+cVj/svpwUHpBy9P2seS9DXeVC7rkHMelAd38lsHeUoKRdmHk2Qhe+kS
PKgZEddvykmo5vZTHqZvKEnO/Sf05ZSFqL1jPJv+x1dFHO6TVsDcc6TzGoxLsbW1HL/KDgOYEKTf
56E0wCxLdmF2L+My9K+0BqLB6b4QFz6WzUpjZZ107Hv7oGrQfTnMrgt/4ucX9mLB8MPMA6LNSSvY
3yOEI16XaGrgRGPginjvAe+jrOScgAoO3VcKSnMwUtH+P9SdyXbc2NllX8UvgFy4wAVwMQWij2Aj
UiIlTrAokULf93j62hCz/Eu0nXKumvw1SduZTkUE2q85Z5/yTxEdqATkdW+ikDcdR19Z/K1Er1YV
ZKqn1/x7k3WoAIF0F9b9ozwBIJNwV6GUJNNBum2iv9i2WlcmdavWsfVf/6B/eSMoYTJj4IVpOkSd
vj/QUEBilt26C46DP36HxkUvWQ5Aad0SPtHEWKMDPDt+7wCQPf/47L9lPPgvPAX/lTfh/yfjgbB5
OPxn58HV6xR/K3+2Hfz4F/70HSj7D8eA32mjWKPAotb5p+8A88Af+AakopMmHpJ+8Z++AxNLgsBu
sHYklEbs+f7pOxDyD4vpCS8a5OZI4B3n7xgP3j0GdRzNZG/oeF0Zy9DZv6uD0R2LGCl4fRWNLEE3
NfeCuEllnRrfAJQbqHI1xk8ovgxL2wVZw7bwp2N1+3Yr/mI3ePdAw1pBn4wpzybMhNze9++GeIR0
gnR5uJRtjSjDGBrbvZchZflxttyoOk0zFdxt0DRTq3lJAkDjRHpQV+Z++EaYsVva0N+lGr9/n4J0
MPlRaytPlOm/fi9DN62OVYy4GGOXtRtFTk/oN7Ea8cqBUBpwdC+sSNrJZKWe4ghDoWfmc0y3NsTJ
LazJdKQJjjTnBH8YE9lvjtvaoP30ZNNd+rZ14of5AZg6F8uv71TAbtKoTAYcMUJkzN4QvuezWWnq
Vpv0nFDHFCHSmYQt2trBYGoKptIpCItJo74BhWVhocZpPpxDo8uJnrLIuL8diyG2fhPH8r5Ug75A
Z6e4aF1BkcQM7tdvKkr2sdpkiPNC3sB0HJjvB8d6RUR7Yc3QiES8vHgty6gHD9awiwPC01qHWk5d
/PYI+8U69fPVtn7UTweN4ohJOV4RUnu48P7FNFKAdyIDXIxnEhqGDqFT3mZXa5An6ekpdt0vMWKx
KPzNuXpXIq6fuo4e16wWi23B+5ygYilp4MCw070Ja9hgjq+J+rBTHcs/uVT1x8VqEt3TCOic9iXl
q+7PGoa/35SI764Yvgb9LmsCkzvepOV/d8Xk1OxDW4w1kvTEAElvYhs8yjyZFq+uiB74zVh6/eN+
PdacdrYAxPfS47tqPSo/TRiQj2RkOVQAndGWprPfV6VkK1a7RTTt//pmePdWZIAg13sAnwAndn00
/vpRhFfYGMqNCea7Nveb6u0Qisg2QQ6y2vvUFGwWjzPSU/mb2vZfPlpK1Gd0zpxZvoZcD/pPv1Kz
QU256IZPtiaSaQ+vAilEWhn2TRkv/FAN5lizBaupNb+5qt6fTotuHTyEXCd3wv6XFo36mSmZWVSn
lv0htt0u505/exxFsP1/d4wFsQHvzijvMLHmRTOvogIBrfDrb23jagpKeKroLLS53IbQob+jvsAr
bYakp2y5r7Hms6NZ/MZN7G2SEb+Tk8BtbYOqnm9Mp8OKlUr3OFdztnFqabPgK9U5YDexHY1i9BvM
Uh5J3cMpk7n5WLv2eKh1zb4bXRu2MhHUW7PvricriO5XzX4lvcwN6Ht2Ndv5VJ50jTm09jpkGWwn
NsjfXczzX6u+HXahJjICqxbrmsvha05rvbd0fK5iqqAdWZiXkaWIQ7aoHNptbahzQ8m8V5DXPsID
VDdx6ZIWEZaSmAScXTrz3AvpYvUGNSnAlqTIUg4KERC8VD+ZtmhwtRspSWA5hLveSk427hfSSfJP
I9yXD8NoTFtA/81mQDKyJz3FPoRtGT1Xfffd6dgPeCOUFt8d08ULMExvcvT8e9edMPSzCEVXYmFn
KCLyohFWSA+ctAChWYlDh1jSG2FUPwSCGBjDJtiCfNiieW7S3lgzhZ1dYQXlx5AqdbvoQbHh9Szo
daiFvblukGNh1LkCSH/b4nn9YKkOtbbdiQ8K49jdUOrDd9T5k68Sy8XrgoXLS2diKz6wwpOewzfB
yxUCl/SJVUUv19OyPllAWUqAo259McgsPU1Vt/hWFHR7C3bfvrcr5HWFeSojGzmWrJGBlTXbyoj/
W9G3Xb21MfNoZ2wqywXQR/8xIOjwSzIUWbDh8ZDcpAha74UKzBs2l8NDLgXpGtHAsBnFy7m2Jb1J
rGbXn10pGq/OldgjH4NJn+VY25uU3c0GxVLyLQXjY5DD29ob5ehhgj1DqxMrv69DjYvremJd2p/K
YP6GMMzyJ7sVXpbMLSKhcDqDj3U+o++NJ/LA8uQQ0fuEXhc73aHUGww4evaCrRvGoGrHfQKe3ovs
bLiuHS32sNDvYLsiNsHWDxi6CzmpVvFpJu5mswDP8ga5OLvMiBE8IO2H2OWknmG0gw92BRY/4ir0
WGLYMrEIcg8R4z2K4gsBVxlRmeWLjcDKG6vwKKo5v0eg9ziLFCmpog1jewxtTUz6FxGr/WDlpt+F
fXWZQwg1MgYPXA7jnqHctDWzFBEmCPRtbJAhgsNj5qrDhIhME8EBe/dllSS6ezJ/scDlVUkrOrf3
9hLk13Edh7c4FuZLEpr1tsH5eiaflhaxpSszAQmTn+R1pNc35EwNA9llDslVnjNn1UCUSjS9mig4
Lb/sUxfp9JRdCWxS6VlFY5Z9jtIg077Ea1Ynf4gaCd6aXSeJrioX8eiLCBLxvebMsbIqzOYOdo9l
b8ai7rprhSvSfnQRhQcPrAUMnYXSEifxabDBsHxX5TDQxxpza9/TqesvjULjTTnYN8vtIFU47Y1Y
EdaEK0Fku7fCrNCA/WeejVhEHqdI8q1g/ZjbCVG9HvvaNEpgR+3QxLtVxxtRY0ZUdW2PKH3nJqUR
Hcc2C5RPTBZ/wmBqqJO1OYYbKkIcaMMEJeMSFvoi/XYq4vRkzRyCwi9x/DUXFouS+GSexFJu61Kt
0BrR8Fx56CMUMChcDUf3Cnw2i2+SZNpuJc9R2wckNsqLVZHPeIVxrF5upV7zhjW0cQlel5n74yqv
UvlskOFunYjzWz4VLpdYSBR8Q3n8J4CtjgPr81QLjg2AFn3wWw0f7GKUlRliJbQRiXnVgoqgzInP
QhMU7EzRMSLI8zpMT33EQvS2KyZlf8xtVWZbdBCj2/tcnYOFgk9VyuPEBnh6at70xWtBwhtDMANz
1NlADREddZe0pMTPNRWPWE50zlC0dQqg8c0OwExxZXejYe6I3TXvcIlyvi+1XszS9jU2QBC4yYLC
BIXaPQeuDVlrGnh28ZRH1jubrNk9znBd7MgSc4t9rJckS6zIBxKfC4UCE9k2lHEGS9HSAisSqe68
4EVVEYFUAiA4CIWBqJetAzLJ2RO4RTRXHIXg6OUg035v2eaoPHC5qrxYbHwJXZwcKR9cgHXNa04e
Y7/RlF4N7Ya6K+FtOfKXaU/7mah6S3ZGnFyMokj7p460B2aUNVlQKInnISjlq8z1VXZjkqAHkIlt
kI7+TZhN9QG5nb4ceUjK9g7ZqBJgGyjbD2VUhfGnqjMwYw7tvHCkIjDQDBabueCRFfQ5vq4am/ks
PQLdM+l4I00VmT3ZHCE4wV6pNwXuq2Ig6Y9de12uZL151U5hm+qTj1rtRo9OSMyOFgMiyeAWD3tm
8PUxbLKg9fs6kIjUrOnJQiv5ScyDe6qKCKtKLCoMU8J+oCx/rHGrH/l5xW4s6IEg6KLMZrt6tmUw
Zqyd9Dnwqrzsbt1+eq4H7BRZI+N9oBJ1pXV5gCNn5jozqvZoT4F2r+NQ3C9GxbsFHJGPMKTkIyf9
Q8VzZQOizLmJnQEJe+zaG9zBxIrXtfAaB4GEF7hOv62XodwhQXBPQIP7LaFyCx7KiQeLKqd0swx6
l93B1cg2SsMbAOGaKSTuwyQ7RQqiKGGTdXnlWGGWHvHU6UcDn/AhhgJ0MMXAiDlHJRNH44MAG+B4
JESTNAddxdNzCSR8auaTxFx3Nljdgq+S2XkouKohehBpRDycwiBeWV+NsMr2JjQU8KT9gui8L45d
QVwSQrnJUzjqjs0CCK5ok1e55M1dHVokUjNCRkqHaUlMZXRXJvxxrQidT1CihPILqapLoxcF0Q1R
5dwkY+NSJZhWyAtvEb7bdABpLK0fPuFEbVB+IknlnceQf/ZNxF8EU3Sj+E7oqLoAYjYfmDAi1MjA
r/ltBZ3Ic/Uk3pH41A0evVVTb6MosB5StHLWznHDXH2RDRba62Gck9ZTPHzpOq02oQQk3XJTWKow
vKpQDcWQ0eMtWCgPsIhnfXVP0kB6CsPYIFmoDM6pORrQf7Jy8Ac3HPZmpYTrsfOdD2kXztqmKVFw
eMnQ9Kcp7KATdE15ix2Ngopfr3DLsSXwKttJPxZ4niYUrIPxGDNl/RSTE3CKGvKJujgwj9Ha2G/k
PLVHvZ4YNTQgcLdg4yG8xOw6drpdVfYWd22HLYWAppeun90HSwCL8e2eAECvR8gVewx43MJrsL0X
Xk0gKHnPSUfe0QTIpR4I1IK2hO50mpxO7PqmD0/wIV2vMk3eW6TqkB5sxE3c+7Kv+sscN83ToOL0
XmQYgDy37pdHcx2is+DLkp2D39+EwaPpbMkA+ow+2osEfTO3/UlB8v7U0fB/4IGeQRNC43jTEC8J
FmqsNtOEImnXjsMYb8OkRnGqoevykbja/c7NZ8K9TALiDokbjSPHF/cEPpDU0rxgTrKzMYfaVkTL
9Iw13dlOTSzuh751fcxZhR+lVrhrm8naN0FY7togjz+mQEZwuKHOj4Hm+WhdzEcObQ0gmlXhxihj
4WxWtg46rwiccNQS/EfftDftPtzUSNjQy0JuH65d6sPbOtbHT3bskOc2JsH4ieC1DsJVnZKDm+ZX
VZFfaWCKvo11F1zZWa1u0Kh3O32arQNaELyZ5uigeI3Dk3JVwowpJfkPf25zWfSES6w1kErwtNAO
FWy8Gwu+5bOiUSFIi6ieb9ysRr7RTbv4ksVz9YzQctzLXr0YBQUmP6dX/RZssCS/LBxprmI3OciY
dixvlFZvEC2/khBkn4A3R0AsYrGHO7Xs50FA2m6K9srosmaL0OZr36Wj2k3IVRC5DOLepgveDHke
HejJq20xW6+EkoLIbfNz6PThroY2+kEPDP0j+bXBiRh1B4GeO14j4pSEDxH+FthLR/BQ4ny22qC9
1hLM1Urron0pU7RssnKOlk74Zy5bayvyWN9kCmWoJuuLUAJuXYqjt57GFqs4Fg5S/DLoiwH3SF2I
L3hJ9V2FDv0IekBHxpSR46faQxDYJtXYULnmzrSoqBa+0E7FebBZ9PRbYzoR3knN3Q4YSyh0uvlQ
2EG2me2edhQXyzYnaafeT2C3vs2j/FTJJj2lLUHJVlKGq0Pozs5M5zs9Vnk/0EdeY0bR2y1i2rTY
jkob7wJJgbxRbV/dIPMqnKs55+5ioxKqc0TQSRzjv1ZWTx5WZ5meBub8Ni4s7aNFe6X2ilSN5EAo
Z0Kal+qCJ2ofsVGdu7CatfM73dSNz3NTt/syrjAtKQI1OGYifVBTZqJJyojALQLrDtIS6L3UzY5x
aXzpx6G6GyMYUHkdDLdFVY8ndhIhz2xHnAN7xhRInXAf6GrwkxLrWjwJSjrLVI+1TQRia2baTZwY
D+STGwc7mhkC6llk43XJrnr0FzvVdM65xqq46YYq/8ajDKdGpE2PZQ/XHf+vkx2Xle/C0h7dG7Yt
bZupYbqeGme+cG9nnjlI9zLVkY33NP1Ka5x8SGlDIGvUxocCqs6GfOv+MBWGvQv1kKKM6yRiAFGn
xxyjLCvkLL5P3Gq4JtZBrw6DPhs+Gob8iXDt6nNV1/W1ZEXjw/WtD1lca88MTnmIL1mx44p20oMy
tGXHyHrB32IG4nszys5fHCfbVoBatxlzrG3rNrEN8aQxMTmmDoG3FU/GrSxZVXdxhLIqJV+xa9Jb
I82aO9s2Uz8iNx1z+AxFjkD4KzemNtNxER+qaniJZdqQ9l63dolTNcYf7aTV0+Ik0oNzQYNa8N7m
+sO+t6UafsbE1uRkcMbCS3Rxi+KlPGHsgj1bG+3ZlLW6mgZDXjNWND+0AwhDb8kd4zBEwRmOgWTz
uWSOT1cTQfeCMrfvYm2ctiziu/soUcVNjzHh2c06bsB40b9HDDSo7APa1RGX7oZBXXAv9U6/Lu3B
MPyJmvBSSKPbNXE1kNInCvtUBboD7MQd96iFjoNeCTJdNB0RaWvlRHiKRRK3pnevPbPytZsc4P0P
5T4r5ULoZWI/taluPC/MYlArEFK0od7ngKnW2TWUrFsOwGsm3ccqTCFG5NK9k4uosOs7MeFSeXYQ
I0JMUaftfqyb5BjKpvbDkCgWr2nFfNEyQwjqaMt61I26+7DCAhiJWBZfwTnT0lqftGaenu22LXZM
gHO5JbhpoYtyqi+k/863qp6twdM0vDLYZwFhbhg39h7kxewpW7Kx/YKaF13/AuRxJ4qUH1YQfvrN
zcPplZfl4KNmCS8soxOcymwPPWuc5X0v18hiB+jfJUMDyxMTLUblmyocNzGpq/GZkVEQXgJbYd9N
mRx91UnDIP6Uh12/oe2yHtmsjp9InCcUkjTeyNUK10uE3dUXmD5B3z1OthjGGrOLHAyzBtMvVEdG
6WaKgfVNlIbTeDWLSDwSBkTueiUfG960V3qT5q/MSig5KhAD8jbtRE14GkY1LB+Vj9xCS07Djx6m
iZgMXL8R3nGlZnLPBAY4rL1MLq8GhzKJmO+Y+aeBFqO4qlMFbXKZA/7ODKsR5TeLuIU8zEp3miED
TKG710uPB2WD6EcOH0O3k1dZB4DwqhrBSj/1hWnAYh3HOdgGdqacjRPrXbHH+bxK+Inn49+a64wh
YgQgnWhT3LvW3WyYwI1BC4CyBMIDrpq0TZwacl/9aJ95cAfTNy1y0w43RGDVwacGnI1JGsnCl1Wg
LPLX2G275Q56ZsZQj/BgWkygL3OzX3DkRWcyyJfkHEo227em1oEAxvIKxYbZgBHxH1JAXqHSD1XN
wxDopxMe1Rz3yWFVZ1xnsEuW2yWxghgoSW6ugeALzWM/my1ZOqXROuqED8mYbgyzpfFPwakZZzx6
K5PMxF+WG0QhlownqhqwDjhAVKC346JV+q50AB/fDuD5kiOxf3N+BhDA6Ft3yVs99Dxp2G0MQTg9
WkR5K+kLyCNrODXt316Jzuj2lKYMC8KUPITjHCPshoDaQH72pDXnJ53xQr+Rjgs5fPyBUyJvraIJ
GqjQjxWQRoA9vY5czGPG3M3fF6GahQyMcFH2d8K6MA77U99yPQkRrSuzsuTAm1rDX/HF4vq09Myg
L+3shc2eHcg2vmQYtZNzLkw+u3AobT/zME6MW2qhpKFCFvUH4prEcxphc6m9nG6toYc3m2kbh7TG
3DkVG5JgrWV0e0b62g3rYLex+sAzXc3+XreaGD7+6VbOBrU6shDtrReLhcbAhuksSoqn3AnoRqoA
lXMUUGJ+bAURXqR0zYqoyGVMTkYbOXLXBAkPKUH+jQl8aynLXR2QQbOjTJ6TrZyMwvK0kNzc2yRJ
+J1RW6YMFhfSaIsTbFkBztPp5gkfy2hF1HFsyXybS+PAK3B0LwulrrZdF1/yqlhaWa9M9sX4EMlW
I/osxq4eBbiJGHMpd4fmMe92tb7wqxl2uGfR9BNM/WxYJ2fkSKZX6GNxaAYdFcEuNu0xZzmWFMFm
bEUa+WgBqa148E31qRgk/5Z0BkdR87FzO2GkXdTJCmAKHal4yCMFfbNuReWP09qY4ETujax3c78G
UVUfg8bSMRCl2rBctDazB6/Mq27YgZBVxtZdhrG4Htu6zTZQn7QzF5fmXveNLI94u53mTiYirZ7d
VkAdmR073TPITqoTraYxn9nB9eCiGmUXhwx7u34X4bGCYDuN1rJxEV8l15hNLZexgmiLq0kW7gY0
QBXsFop9atjCtd0LjRFhpkpPJ0JlmB8nJ6szYoa70m0e3zgMb3ZQxjSd66fTUrbfJOGJ2UbIgZxD
rHC3Yc4pIu1ENO2LSx5VSlFacrr7sMnhQ5DO+7jmxVqfMdHRTBlLWL2YnOpnZkSpeQD3Wc47myQx
DMRwpc3NzIMh2K53GI9oRVN/wBHGpdEl2fz17ebsGsE1qvTGhUsMjytKvQav83IoyFPH1WkbDAah
oSztyUhya9xlFIqgyBsmiSyFSJsk37xNztAwCmhTptkVmwg343yyZ6MJb0w9KOtzohUZmJwpWYVG
bVQm9JUkyauBYKJxYf4IfC9GAJePzs7p3LT3MdMn52GGdXx0dFF9d1p9jL6bpSUWJs9GYCccOMlk
p9YMwHUsRfL8s2x67vnYqFeFTZOvZu+wzFjN+YvJj7s1jIEHR+XILN0TmhruRwOK1qbNBqLDPKCA
dba3OiLNT3TsrIdXARbG9oTZTnriNUAElzWoBA+epXOZ7lj/MlnXrMoudlXizg/1XMwXY05ZirOI
aHh+vpkMp7Sg7k6asQ6B9zp2frKWREcPKeNV4NVVpRE8xE5k1XtXs5QmGJRTafOczgNI6pKZ2I07
xVG5U3BUeXN2XWzup2xgnxVZE3Itn1AHjd9Q5Vqae3D5yKNrc6U5m1FXyWGBnmAdRJR1yZF2w/2E
eYGgH+5gAF2h0jvuV9B00SZf2vqrPsS03V0bC2uHryD63NQqGDeStC/iUn68I95WpVOODXVbxom4
t2K7DK84SFb5oZRzwMiCZWr3UM1RZ1+/PTGd2kjFp6HB0Yt6X48tH6KXYS7w3cwh2mttz4lzHcXi
V0ZQSngC60V0MJZpSY4Gp/JYDZFM/Lk3u/YFAhqwajTA62reJkVwP1OHfQKqp+RGL7L2SyUcHZXw
rBYMHE5ZjUbnR1NvUylzksGGzyGG80PhdFwWgohXc6/hL6puR8n6gslnN2l7vYgn90Zj8gkPpQx7
9ZRZysqu5JTa3xgz1POl1TopNwmvxeEjFZGFdZvKd7kNDPzzH52wr7l9p3I4ykSzh0tWhPpyhyOW
f8jW2O4Zg3AlxUcCzCNY0QSnrVgYWBQAuCGL1K+8T7KUF4qOkxtSv54t2jUCeFHtR7hA+gEH1DoQ
1npDWgQLjG0wjX40hLX9LcibELYUjrbyohorJ1mAx5RYNpquyiXalBMZQPpGuCwUxnOBS7qCl6XK
ETBKbubD1oZeZTw1OSl/JK+SdoE4pRYuK4LYRYfiCcbm1MONExXDfdtkQ/WBZmKO9+xjLXVxsn6U
fpIYeX6ogjz5Qv4r2dheCkVrnWFPbDkO4LKVuGb+lNdbOr3OPIUsTRm2w5VbHv6skSy9J5xEzSHE
njZOC15dqDIcksT5s5frUE+HFxHPPAE0W6yeWEVRWT01ltFJZgEQ/q5WAuJ0ryoQmxtivbnOClVw
0vQEMMuR0UVVHTQyaRqSzae0v190apqDntH1HIbF0R5YNLWHcdTnypeIYJNLMFi4Gv2QxMsJ6Y4W
vjoOu89nelat+BxiPfqKzzepv+n40ukDxymync4b62iiBmBnGemp15Ey8hXm4Bh9Ht2pDp6tOeDa
CBhvut9ZsEz1Ye6gmB+Jzo03pK+kCzPsiFXE2SxwXFy1IYX8FsZ9q9/PzLMIHVsP7AFvqdZdCtgb
xXWAFgMLf94Z6aPFnp8HfQoShgiTKIJTtTMRtUvWhxRdL1EU24MCUVHinC7mmpVilrR0VK2IQo5r
fmvWSJ7YT5JtBjW/DkaivM00WT5gyee1WhIH0X7Nix5StC/DMUazwxaqP+MZqMpDg8ZOrEuWeLks
TWcY1wArVeFpGEFn0KMj7VngLVrZzZ8hkNUx05HCGq/yuivk3SB4OR5gOvFsrunQ06uEkK7lNAwk
gofbSu+UA588JZT5GLdB6d4mgSOda7Vgo2HVQsViMxSpxHrX48idz/QMfb+FGDt3j46lxe6WMXDe
t9s/jfD9aDXMCskxC+pN3zF6aZiclnaYbXM0FVp1Y2pDJ9wrDfNztJIpKHT77cLHxsVv9LvvVIBr
+24h4HXQqqJgR9Hyq7DDoqZubHwe+6HMbfO+k9hTHotEYnifoNRPe1ewcb9dMs7QZzcjrPkNOvy3
pKX/URL6C+L6v1KX/nuV6v9CprWxCjv/s7T0/hnf2z9u49emef0HbOt/XMV1/5r9ysX+8Wf8qTa1
7D/QcMrV1MISEsn9/6hN+UdYNpWNblEwPEBN9CfjWjp/CDzVDvhpnAw8ZZH9tOUPxrVEvIpQDpMq
GlXkqLbxd7SmLDq5jn6ShGHX4A7WbT5kVQ8h1/r1OpNaT6Na8FqOFrM9OGP8yGfu6ja/ODHrFQkt
w0uWmfGY6CLficj0mc5LEaidGpJ9lPFPuPujg5XkkdcJBCUjAzRUEltZkNFtxPlZ5ssJ4Ny6dr/v
y+xpbLLvspI+ipdzb2snoBgQtBiRevGUvGDWPI6ufGAHglwlmLqt0ZfQvZYHV1Suv/6XJGSgTf4T
T+cp/JpDuD7EzjKw9FOTN5jO10W0r3nqaowJYA7VxINsU53FHWaND/zga1MWT7FuHEor1TdJEFAc
MovzIrPBhk9NlKEP3CAsWK6WeVkOEGFgV1FIsaXkG8TJdwUHExstU8LQqj9nVf7klvm2EMGp4+3l
sVc4zYOz4/00bfMu/apbjbtHEhtuB1FUb18rbg2mHjUTqaGo/DIJP7nazVSZt8SjpluoXk/jbF9H
IbDKtotfwJsBruCbINkkHMFmWxR3+kPOa+BW1gF7aInTfhphDhns+nonecG3mjBv/9rkYc50WEJx
qfprWYrHvNVgj41Pgz0/tC1nLk7tyZvz6Ou4OMdFJZUPmrnCexpXfhugqV3ybRI13TYvslvNXR6X
keNkkN7j4Qb2rL7/0HfVbarXrZ+Q20v9u9BMIUGlBF9xvAJZVt+dYEHONYGOuaM+Yxn2y6wfdtlg
44KIeyT7i+5P8gv1nOeMvPlh1BLPUMZfg3aamVtk1TbsDW3rzpJSncgQwmCMkLGS/GDrsZfYbGtj
ocG6aifG42D46AvNbgdrC+ijZU4nYliuOoa4eG8auUlXVdPMlpS4cL6Clg9wpeEmUMjPvub23ZZy
pP0I5WqCyWICWeiaxOdmJkRNZ0lXyOCUNDpg2knupwAuciypLrPB9Oy8u54dRkoWfgefyCbQZAsX
u82CwKnEdjQF0Q7ucV3MSlE8LXBn2XLau6gWJyHTO8YYt47O2Y/q7jaHbBiSdVmnTz89vW7f7vS/
kN/iwHbRmq/MdgvJoiXeKYHtQi9l2DvhXmUV443S2s+JfYDATJ0ps9/oT9/rjt8+DZff+lJDK/9e
dzz0gvY8CsK9o/Ch26G7b5x+r5XFZ6j2S5BejxYtI4whLsj281//UvFO1v724TxUbWRzFiXyu0dd
wayIwZIR7tG+fjUtvQTZOfsGA5VkGXnW/DgROUv5ILuoIr9oCLr++iu8U6b++AYYTHmkrwYC9hTv
HrY4UEEbinCfDsOVNPJLGNnHus79WWbbMkh/c7idd+rQ9fNIT+B9ASGAUed7DElh6m2DJDPcB1QY
XtcgB5kfmvSGYTA5WIQFMNl2PyJodEm+GR8SaV911VejhhDL5j/tWM8FRCR2BWZ9ZC2ltsn7c50M
D6pUu95ID2ZVX+duvV9eIN8Vfg0KzpkZ0y88j4re/FDMSlESOkfEzM/JiBIvbM8B2j6eRltdRa92
PYHk6rOnKSOSqTLFBXo/WbPQN1HqdNukFvjdEVZF0fhcm+7HHE42DYHZoGFeNH8Y5YtTN58TCF6e
5BW2r3rBxAtWRMYqZ5+FgFHhbT8YNY9PZTyks/oYLfrDDNjZixt1jeGAMa2KTgVBLmW1Lm11y/9x
3v9WLfXvC6BfCqn/t3Lrf2MttZat/7mW+lTE3evLP+675+61/dmtg3ab//n8IwrEtv9AqsqMFvcH
nEeqj//r1hGkhFjC4EaiVkZjvjqv/iygHPEH9xLRL9wCYi2s/qyesPfgqbawnQmDzEPH+FtOHfPX
+2v9RG4sYAtwTDCkqPdm4EwkqJ/H1HpVIljZ3Ub1A+6K4gsQvWX1FOtv405yh9tZbjpjsiJ6ljLQ
v4ZFI1mCsANPnZMbWTS0VCxFfcAamrVXmZVXGj0SmtfqqwVTmpe+BmsxMf3QcaR4dRgD9ndZBAgf
5ptVBd/MH5DV8A3DTNQGgj5fVjTYN5HQu7HYhJnVpBV9l5XnF+HQ8LnbMM/pL98mYFr7A+720yn9
Ny+YX595dJsETUBWQZ5uc/oAof/6zIP7H7O0itQrELciqQ9dLjN5QPvYNs5hoaWN4QbGVRZ/z1aa
cvCbR65Yn+r/U+Dy+Q5pMdi8KMA5U/+SerEkpKjiWI5fmA//iKwucaBSyrkG2mHWwWMI5q+JfiRi
U0JhgWcuhCQWQJZc7NE8dXZUtOR+lbXZiGvXUitA+q+P0fqS/ek7sqzBPob3HWmixBPpvHszTVGM
cqUxtRdbawbd2MDADZ16lynZES225p7aTynMy+7415/77tysn7tabQ0WhhiCMFf9em4q4madUjPV
S0g6c2t7jLOy9nMkA4NoOoCnfXxTUENRxERRaRi299cf/2vvgcXXhOsBlm0tPgDYvDf8ghlBpT9F
5gsDAac2fWvk3f3MjaR1x3KJnew61kQpQDEgcL1PW32V9LcRQEj9N9/kV+MG32T1T+D3ozKxORrm
uwPR2THKHcQV3wJ3AWi2L9ft17zVgnwNUJ5VM3FW/u6Px0VoS4oRgAtYnt/VApETBWjT9eaFFFfu
8t0s7EWkO6sZ+1ZuY8Ug56mBYWXUKDXx6j2V+jw0CFziUq/G31wIv04bgGQJU//h2ccvzFjlvQ+p
HwPV6PX/oezMluNU0mj9REQwD7fUpNmyZGnbuiEs280MSUKSwNOfL1XqOG3tE3acHdGtsFRSFZAk
mf+/1re25XVhgcvZtRXaF57QC+pQ5PnSm61H4daDGY2T7s0XCGbqL5/ig8HPXIaEJIW36cJjUv+I
vcgTWqCJmKzXopRRa10sGL/YdsGYpBe2UxrCJzSQFj2qSJcEcyeRsAQgqsdWhBDSOsuR3WPSFi3h
hEPQS5f4k7IbX/985f71MfHMsZH3MCHCmqPR92FKi1FiTEjN+1f47G/QdmYv6qXzak/Ey5/R/kTy
AuSH4WL4ZxIYgUlEsUCtAjcnvf5t5n8LCiGGqZmvKTMLmtR/+aAfbzCcQV5Ivg5uKM4thtff72+i
dTpBwKv3OuIbxfhcTaNoUMBtUylQv53TQKyoNTDefh1aWh5xTaHrUQv8gGhhmgry0UZm5DXgKxNE
8c6/VcDSm4cQTdXW7qh7GJi4S7MAiOM7khJAtGZ79pcD+n0Jz0wFC4VGG+UKLJYk5pqJ9H+sXYwJ
tAHdLF6ioA+qYCcwOTIIskwlRCs71G6Z2gFZvs2ejfL5mXqbTlABm+zXRU+EdBEARfzh325o/+Ms
Ts4ji5EASyVCUINV+/3DGWxlmxW9eBGS8TscCGyO/Vv33NIelREAJNkMXBNM6LoSVFjQKSp2TPg6
fMiHLbMuZAvm5FlaCgF3XIZmgbD4s4EE19AKuTz9SFSnEYhHtB/EW918a0JjnH+nGgLENlzKvkN9
Sd7VKlmJxO1iUKtegOGRxtxmGw6uCEbq7GGkzLWrl7xkgYFQn7dP4ty0q1A9m3yCnsUDn7y0OgP9
nN7s98tIIoQ4JrN05kdCPLbpRsoaJ0iD7cJtdxai9OUi93m4fqP0nvnPs43/pD2cEdIzDHWaAn8e
Gx+ncM4+zIgI8y21scD7uJH1srXL4YE2L7SDR2nSD+1IUIrpKxpKBBdp5rM/v+PHSdNFy2+7ZNSx
KuXZ/fEdR2mTg0HW7jdvw0kW7LSiCd7tEWuQD34M5yEIXzLQWAxC7appzG/pAkWM0z9/DLOc/W31
YLADbPIoILo2WJqPdm08GmqwkrDFWgWyz0snjG3Wr34oUDBdF/WIQU9mUV/ez2Ns+jqiCPr8kMeT
yz4bIpVuiHV18+EaM0v4iAyqidd01A66iym2sMIMwbb01wwiTGOVDQhZpH4WGpSwXdiMw34uWF1c
AvAzoRr1DGbpE7CkSKypR41smU9/PuIPwD4OkUcDyw2OmqP12BN8uNPCrMA0O0ZPszIGmcO5ye/O
mxm3Poss/6Jw3qK2lzNrPj9jiy1ymsxdoSpNjlcGS5nP6w4lBaCLUrgmV6QatpG23ECDC1rtFqyG
xZrp1uAjnDUmMQxZJcrgv4xe98PMFrMCMjQCZjUOD2TMh6l6IL1i66vOfTLCPe6tSaClK8lYwlvJ
rft2H4MfMC3Dd/Qsc6WZUqQYeNBYhcMy3lkC8y2w66RSNUmFvscEYPCtYdWE+YLw5lVl4ZlDPPM0
agt32VHEcvbG3crzgsP989ViT/Xb+OTQoLr4rsOtglqU9d7vV2taaof2YL8+vSM+prf0ChpeZf9j
suPa7VDVYWR6jtzOPB9bq3e4IAt4l3w9bG3oTPkRj6HST6xSTWCLjiqP0efNG72hrgR6Pp983Rh4
8KiYNv+LuJ1YC3C9oa7bTHLssRxORZv7nIp3oC72B4o/aZG4Fa3E8/kxU2H9/c8n4cM9GrNcYF1j
6AVsO2ETfXhwOXrzwzUcrC9zG/XMDuflrVtQSK4R/7lF3v1tWvjwODJvCdLMphfh8T//48YLKBlL
SLFEX0blMELgItPqP/Hs5/z4lfB7LMDagp+VInxeOeHNnMGnaZn0OEtaLs10jygzzqpjNvlY39mF
uPODpBdCD6pFUA7XpuNB9X7Z8kEDM06XJjaMa+4icznQjGlOvVWVDl+StUrmB7tvez5JUNMXfK7D
yexT/3y2aZZ9HHOheQgwSTjU9P+9o2LVOlo5kv0vRbGGDX5DZfLjM21n1V1IRRo37VDIEI9aQoeE
0HkcKeVwRSofHVWMR8VgXcu3mPoM7paHt6xf8h/YMOwLnSkMqTXow+anXzWbfGgJbJLfNaBq/cmf
HVCt+7jqkkDsBtaPozpqHcTznRxAHfQUhu3WufFs6ST7rpOJs6uWSckM41I8gHOmwU4A/S5fKBLW
JDvjH0UyCGjXr47YzpX/SOICqPadDZpPE/KRIAPNWL+RH3Y5FRErs12EQHXb2NYyFMXlUq+ZSodR
VOFxTqLc2wettWxfdNi75bPymzzbe/7kOjuwEEm/UpidxmQP10bXIKeb/AKA1ASJxNbbdYaEwD45
2ilc7NtjXNgHAcTdf1qDGbHuU9Lby/JlmRZvugX13lkPPDEi9TOQYSifYAzlXZ+KvneK8TPxIGh0
MnCgy3Hr/bjt06QmXIlGk0ShEr86uPG6nwXN5BnWWjghkqAoT2d+V6PAdaqLiWS9wATf2UETnjJk
McTNOZFV16c5FC553L+KuPPwrO4WwHPSv928fmZIb8ivRPHZC+0pxA7Y+QLjgiKFqGjgly/1kCNU
whs03+iAJKjymPmtVsFD1qGovQwrv8jjI2MFAXgq5s3msd7QiNIJmGwfYsW+yORWrZekGlhFedLE
aoQ9XRFNkPl+NnEQX3tLER1wyeDQFn42j2WLc6cEq64knVZyFsJPDawZvkznb1pl2fAzm744b4e2
zB9eNzUk7nxVhVLkLrE2lhVFu7UKahWdlq5y2iYN/Nk8F2063hxOjt/P8r4v9DTsZFcFBbGgn1Yt
tIhooFsV7jsy2CxXXNY4leL5U1h5RCWmQ5KYVXUkcYbUz1FOrth27fsNOSxgxjFMYcdsGeLBNekG
MmpusDiVToOWEeBVdtAVE0GOiAibKPY8zzUfaZ2txnYPdl6s5bC3BR6amKwF2wpoCOT4YWgUEdaQ
PCmEswNBWFHEmSXNvhxCYsGBu/FH+PwsWdJhSMyaHn4wR78ThdN54ZEcPHPGvAYjTJL2YzFZj10b
mSnfn6c8jhB8TiRTH7aO9QZ+f9nyOnE+1GIKNk7fUEX8t4MFYEJQmsJhL9xhxOa6OAKWefAPLhBz
njs/qaglWXAluBRWV8eF/2sY2NAMaOdLVlo0xJBaDrsyLgJFYGXvq0E9ozBRZcf5soqtPxUEkDvL
bVzRn8NEzZUW22PIyOIdPH40vAK2MgMslJa58sFq8b0mac2pmUnVxfUFKnPQfAaEvLzt7v14pPS8
4ZWCW8H3AngJ4WMd+Fni7XydUABKRVQ4nIv30ZNtY8KfjIg/4GdGBcqXQTFq5O59jZsEW2D+9aZJ
9kDcW4/vp9o6v/y/J/n8OvboCLgjV7R8AMDgxfxal6Eo5anEhM5Bk2iy8Ca5CyjZfmQDnvdQWc4X
qt/miaHGzlvJ/LJzEqTkGDUKcPefEqSLnKXZbRte4gpqbBINtJchXKqBcnC58zZw+WYT5fbwmpzP
YC+4g5jXzsdEDgl7tJ3ou1A7F6uKTUibfb605+ERZnXD+Qmx3PMliBpz8Eu4FozTd/BR4Rch31z7
wY6Kp80qfZqeHKlnTu95IG2oF/mUHKT5KwAvR97HI/Oa0TVOhfno5xNqoaXhH33j9X50sOygq6vL
zQ2iRZxyU9GyD5rMMO7pBMgyBZpRc33LOXKHVyfMO4bPGLBi5eDpAjFcR2rZ5g+6BCrJnT/noFTp
dZPIQwjgFpjT1ClIt/pJNXmTl0esAPzdYvCc3MPXtkYOUrXzWCmrMZmi0/spJ4NS8nGW0jNqTJ4A
PW9eCZp45Wl2UNbaT6zc4OegTweNVu7sMc94c+LZe7ZMUyOobTYUDKgscZkKdYlf3dzOiucr36tX
RQ7vsWaxiObUSwCh9xfgie223TWJ39C3Ja+OsiGoFMXri2kY+cKiMWju2kHx/ySBUETDOeFQ0Rqo
5Td3cz0ZSpWWFe+O5Kmfn8MuM4S4DAcVIwMdQkiRePEGlxkG62mj4kODvpmXLFYHnPASILfclm92
uFTMN3nT01y8eC8nV1NTyOpIahz73R+rP/qedyGgCIT2yXu7Z959/2OmCWx5NkZyPT0Nni50eEGC
jTn0BZ8wpwhe4FZzRHWu8dWFm+0wy03In/kZtBQzaqhXmSF+rp/GY635bUe55ngn7IN8QTg78Hoo
zwH/KpuNunLiu3S7U0oWmNBuPWJ/eEUIfIJBPQcQAh/fiyybgwMtO+Koh0J2mWfDxt/YzhXCjG05
9boh8GvqpZlTs/UlzaiGPTM1xC0E1+8xopOvicvb5XU8MVV6IWm9zh3Rj2SEHtnrmZOnSmwmAFJU
XFOLr5BR8uuAsTnKb5rlWWZd6WyUsrxLvMqUB3vF4+6WKDUvnD77lLHwhyykNq7FMdQigBRG6QJa
VxpRBApfDMiMLTkPw4SLv1n+xlGFqOc4oW2QmXMuXUS9sJbfSkfV1FOJ9kob486V3oI2iz7Xm9LW
o2QxTVVhEzBxXphvGV+WFtBAThWZ8mYYCSATA2o81InoypCcmFpA0vZavIRAQwbn1Qd+1dyF4UCA
E6CCfpys/2CVr5bswBPNa4isbah/Wzus85GkNuPrevpio2gFwJwFq1csDzpibTP8JNh9HtxvYxZT
mjhBlZnbBCjGNtbPm49mtE8VT4eFzb4DAKxJoyhIoFQyytsqIViCb1qREV7QmVr270dyvpaDqCjN
7oLAM1lo2dt00yArZLglKDX5wurf3Lzl2JpXdG/V+6xyzfcCx7Z4xZqv5oWZR3WiPbBzN72NsskE
t3LOajG726YVjxc++cjclUlrfvI+ZFlTMhMl+Ir40bkebqZTC/7bsuL+TB1X2vG9Kojp7JHOklD5
4q9bliAmIumJX8qtzZQDRyPUQtfEsmy6HEjxsTC70X8wcWDmk9c4i7kpzm+EaodH2sBQsR7POzYy
UreohiuE9wHW/tuERZKf+ctoW03NHDSFKUKOMpSohVHeGLBLMYTKelRlIDjmSdPFm69KNzfLuMJf
eI9obszHUm83HJkdPEeIAVfmJheuaTOioF/MmIyyza1LRCUjUvhDUTXcjcfzCaEObCa9Og7NEsvH
CVFdF67X4Mn48/bqw4aeWo5BIyIqYHILISt+2NCj9GZxWgv3sej7kE8dYbzjbtBoOO8Gyzd3UDNT
eAEQUA7ms//57U0d9X+6ZebtUb6BWkW55vD+H+qs2FR6S48Rparz1FhRAzbnn+5OcxZB0nXPf/X3
5z/6v+qYDwV07iYAcTbvRcmK//+IZNdxjSSepeR/xwjOj77fDSLz/U9RQs+KGTkkzhYXf1lxhXtf
wnDYvU+Ofz7s30sIgU2ijAmV4eBphzPO3d/LKNnsESvErfeIypBprERHwhQ9jvh9DlvP0vlv5/nf
b+gmiZEYogqkuPhRrFMXkkgz3KAPw9LxoCBPOJkuo7Vmmnu/s/98gB/VQRwhtVvojg5APodG0Ici
yULgQt5NTfjwPmPoYjNF+zX01iAARjvG87ES2SY/K+0RigL6wsznnmRqsMbN53n0l0/0+0jnnLOV
ig3VGuQ2ILmPDakV8rsmVmF4AJdrbirNuo57fFEEfhB1Ec8ll6Dw1cqdiTjQPBEHi/hvqJjCg7mw
mwd29keYOH3Ao5ypZd0x1Q+8nPsjc+5KSJresNPntps4T7N/PoiPl5EL5+MdD+iYgIr7F9Od+O5h
chdrviO+zMxM29tCSIxBpz6vVqz8v6iO/l/vF9hcSPMfuYofirMRrGMusK3u3h97Sw5ZJrUJk0WF
Dh0j//8qraGFRUQeU1lk4uZW/dd04GmTFQ3f8+78WGKRbK5GVDfcF6CDzAPjzyf09/mH+ixSWQaq
EaXQtuXfv9+IGjtcKbegvoiICKyDXdS2kfcSSm6Yv92C/34rLl1M2wtVPpvMj1MdDKh2VXmYQ94w
TfE5oDrCOHLxbPytBf4uxfi/EysyYFiN3PKUC01jPv44r9s2fZmoLMaT3FzC5A4uMYGcSoV8UPX/
GbeOhvauH3PiwxL4VBu7RTyQmBLaa57WSHBy1KaCys+N61N7sO9xseV5f2EUn0F/l0EDdJYVZSkt
p2+gZQFJHWTl+t1waBu1YdtBIgw6do+DhVLbjYcxzgvvgVeZma4O2Yx4n7CAYUq+rWHJJUhm1ByW
wF0I/9PeBRsNqN/7xqoEl+J9gRJZ/BomkvOyghV6zMMCqgPT2HmrUWubqVsXrcvUzdbQLAM0Jg8W
tD0S/eaucxUvYIkVqujOGxuzmLPOaxtBc5S73YYwswFxGYluwgc+kmxV7kMRNWBm/lvyGHhsYuM/
L2TeVlB01jTnF+OyeYhHw0xlib1FHbqkXPS8ZVuzq5ivbLoVkG6bpR3ZT1HPb6rmyWPZC8MFL0Pi
i8sqtC1TDABXRp11Pe/DEr2OHtYxnJ6UXanARHQZ0orIR/LGLBKWNBy1AXR44N4nQyIifciH0A+G
L8GazFv/hX6D6WixBrTd8K6fSOcJv5SCanO+R4REI/9YyMFxsFk4LDr/s7L1HOOrIFy0++IEyzrF
d5TNMvG5S5Kqdg9VN5KYlwomjoWA9om4RffQ9SvXdk8Y3CbX1LaoTMw7lmZOgFgYj5m+IbSYIOiU
drQu2U0nsaQvWhb2ePJt8uVeQ7vFKbvPfBbcZANHJIF/7ai8WCqNzy2397looB+ehzcxACY2HF3R
hK5iFf22zqLwbdaJcBLMQ+c8NJq31WAXNTVbNgCaJdGWGNvCFnIU+egRHwPMnptqbKvJFybxPn4U
XWI1x7YMchS/ea4fg7UMqv1KSNoJQ753YSIoL1u5zBdUMvqHSIZQFpKgIKRwaqCG+rP8kjGoL/w8
6MeUu694raRovuZ2SbxkQvBpCm9qOrHZpaSEbfg6FvZLX3M7kjAf3oAaFXviKuGYDbYlj1W0+IcK
MPmnrWom+8CqfDrEq+2hpBzD9kch1COEc3EtfSu/bucR2fNICRohSn4xk0i6LxIdf45EQQRIKcqf
5ThkIM3IsFv9rtsTNDlcxZvbHjEE0gUGU+Xzp+O12xEqHB01f/IyZj/2CppTneBZZj+HpG5ONRC8
DQhgFRyLyu4fBWTVDf8NKnKwan3+pJct/t5YGKMTT7VfdOyWB9ud7CvfTooy7S3Lu/Ep0x3lNHa/
RpKvPlM8LNErTV7y06HVw37GEc4DoIyiPIq1gz00ttPDOPsUHJgK9uO6qCtvlGudBq2Od1mUZEX8
tYSMsF6iQFA/RhdvMVHEguztvGzJEp+9IP4VT0FEeBRuPlBMyBFQcU/V52WGCBLQq78OxskZdohX
++92NYob0HD29Rg6ZoRmgemh5jN8JJazt3ZUz5dUv60rdNeFu4+Z/X46WhOWhxkAgOiErvCbBu3y
a7CsBdKTs30fxwocT5IJ5IPbNjJyi0Y0YMl6CQZg0/VyBf9oyFOMteXd6kRMxGypkMx6jXcFg64R
V3IZJIAG5V4HTYsO2gueoVT8sFWW3fkOt888KiKlogFxfb4AbNoHa+8d/Gjq8HL58ttKYsOxsmlv
k96rajQQ9S4iblzgUvT873Sm+9Rzm+7UUyhI4TaC4gCW8XksAGmgMJ7yp6FYh69yESAMAE4uu8wh
qDqt+Hx0XGNqbtx4S7Hh9Yj1fYKVvtl1xPZ+r1pADjR52ueuL4dUiNn5nNBEuBQuVBsl7Yysps7/
PsbhclNR7we7Q8GVN83gPCgyIuBn5jdhbPUQwp06+S4tFjX7mPVZlQbVONyHOoTk6Q4hwaLlFl1M
+P3v0emg7dCFfHL7TpxmtQBgEnP4XXrZk2af/LQNRD+f8KytKQG5+S9QUcGpIM1LHVgGro+TTPC9
SX+gY1vnU2oX83wZkm96GliHglKJxuQpIfPp1cMP8qWSWf86b/P2SzHA93PUu1jOK+9k86TYD8sw
PbK+tFJQr/ONJcf6ZbP77uQ1ToYminLyXbHaJlNhYUaCwhZTDwrq8AL7UbYTY1ed6kDJJ1RVHp9/
dq8cu/OOVeiN36jLDffQoeWFszbJY9vK7TofK+ybEVMu2+C2vOt8e7qSytf3AP/kF0lszg+vhmWT
usMKrgdK0gHtpP7keJO6BgmkL8no9HrqNnF3gqfl79keo7Ck7JFcbjDub7KskJ83koSfYkon34Yt
nr7wwM8vuNmi282xJjRMYXmEMxzc0OF2AKK2CWC+bYVgZ6MCO2651d/XlODvybYVgB1EYx+lroZv
YlI+KMRg224k2XDXCJWIPLNayLvelsBwyNvl4EV1fOHQ89sRnOd/iufcozIvrZ9W5iKVu1kDwK8g
a8kHdMlxUZS045s68OZoOtg9lssJ/bnIbrQlchCGTnNn+Wv3TIDZd36HKFJ88c9jywqmwqlztyQV
8stAOOVV0gv3RVmZgslWaPsWqY96Kt15Hk6F23g+DignuoYnK+NjQiRZctUWscDgO0Kgmel37+ME
IhCehimZ09bLurveot9/vVpDxLkObT3JmyGZafQ4QBj0ZecP7Sdv8a3PUZfg9wkXWfSHIhHyocrJ
dT3Q8l2L67as+3JvyS5AEZlljnWK5nHcHta4k6o4maWHvU/gxTR9zVnrNW76mj25bHZOxMoFMqjK
5luqJdW485STf9EkYqC9t5vwBlVh5uy1wxLxemIjPj0HJbs/yTwixRSELJzyDlnRxTyF0Pvdxe6q
L5u3Zi6OnWWwE3XlMtnZl7FPR+A0NGsn98U8BuoxsfKawB03xxAAYC+DzwiNLFmgBqKaSd3Cbz7D
w7e2k2ajWe1s/Ov2jU6qpYN9Rh3/NmqYTvcI5LZ9T2XrqnKnckf0Sn01WZD/qk/NaoXJ5nH6O3tp
MXC7bW1UWsIN2k/T5FfxBImsCgn7hJnccz/EtDd3yiEY6eA7qilu6oLubNp2lHl322QogCQX0Pgh
Hba+6EqgqYecRuFtXVIm3VcEX0P49p14j0+wiCiJVdK5rHO4K6lQQbSmrqb7HUJvuQNpuUSQO8Cm
wGcDG7Rbqdk9O8KSP+eEpYknxeqe+h5n/CGfC1e5O5ZwhdUDBzBSNJjPRfiwWn4fsTBTgGuaHTPp
xAt6G55y+YNJaIhDMJWNSIN8cBZSotvIIb1QuEsfBLeONYfqiWZum11UQ+x/z+f5ZduK/CkvxAsR
6EEF41q3jxptxyGLM3myeXjYTBKhpP0VbdcNCLA76eHSmAvolGIQG3gVZJqkjbdB+yi7JtwDuF1T
FZc+8+s8tT+mPNugHTZ0rvIlu6XDGIOwWkbIDRsPG/8euKT3GCEgkvtyptbDeGDApOjh9E+nF/Vn
MXTwuMcoguVEouujGsYJz+NCBvMlVeOc6CaSJoCUVcOeTO7mWA9Z8NjVtnNIpqK/rrPAunXrxb92
BU3LPh9pXidsi/aAoOfvncIAtS0urhYsPA1gwGQexoNwwv4O/aCeLoXUABxHbS+7ocbQ54cjzu/E
aTPcAwgi1SUk1xwbG0Xuxw1u+8+Mvvdwquiv7SU3JbC4tZZ3POV5+Jdh3ewh6TY/+QjZA08dqJxR
Qu59J4rnCsrMC5W35YhoJzmBZGqPkYiqe6uC+Ty3YfHV7tqnpkIJlrNxO0ZuVn3rtQuoO8Bd9Q0Q
iLxShJItBEsvVbwrKY5egbnhoHObCne5zDs2u96nim3J1ayd8geEnuilznLna+14+gaHJAIFMRAi
TMn4meK7W5s5bRGpB03jNiROh3Urk6MZhP4Pvzab4RW4AE/txR1fe/ye5aEJSxqhFJP78LILurLf
jbJcJnpNW0+xMNIV/ruGeSQNrbIKbhsxuq8FXHOw3Q2fAbJoVAA64u++Ee3ytFhFcNmGyo32xqbf
QHs2zF8Y2tM/gl0bhGjhefYLD16NcZwUxfnCmogwnwT4iXII3CejGzg621wDUTF+8iAgslvNseDx
wM4TJH2GGqrPAu+G1p28FiuiklTmLGluFsCDr7U7kXg/Umac03Julh/TBH/jxE3JPk0Jqpg/Z7pW
c0pHbj501exdUaTOkUyVy8ZiHtnoL5zHc3Zso2K69lf2b6nFcmTaN9lgBQdraNH8QgUKnqexab5F
Yl529eiBMCbg1b5TOnIe6a5BEKIlzMkKJ100J5iA0xWzX6cPUP7wxg8LUJcUFYfV33mFdqydyjx0
RWtrB+IgxYzDAEUKg2jnF21R+fV8zOeQVkpb76qaRZo8mG0sXHGsWi5raq/Ltq/dqLr6EyFuetyz
q8gMPi4hXY3wdUflzXqybJB4/qdQeVjQamcove8NslGLBAArXqrsSMMMjtVtXfRhn+zYbS++SNVW
tCPwEB64ATgc+ldxkyrU3P6672aAc/X1GmeuZ+9GxQZM3OPw9EIAe8i8E3WUSgzl1zyv/T7fQ7CU
tFFw43gdHNAFgADpyqzVuktVKKv9DxCjZQ4OBfqntjsEA7026IyQ5+aTQCgFWkeuvmVX9xUGIq6D
byGXUhVKZnoAM2p8Dv9XayUR0F0xVt26Jzl8Cb4GdJmKx3Ox1hKm4UCGoimNutioxXWSYNWh5co8
Tv2C+3CLfuZ+Zi/hCV31xv02OGNSflNCF1hvu5hCl8XONqt0yCOC6Xh6VgUFhfiG6EF7uQOnYa/+
TuWjGurTRneLq8UjD5zXqxerbm73QTOptbv2FIcHda1HZTHuEL0ArX30pkCU4SFEqFp6V7YCnwJq
zisn1jjsHfLhKERcMR9bU7+vUSHduoi5WLqLhBlzTUoWUQTClVNErjbpvu+sOyRVqtH+Ie8WvwTt
SCJYn1A76Pr4ZmPpB0DDasKMLhiAHKFSxx8S/xCtm+ef6Pu1zyJWzZOFumZK3Tdun6+4dw6oTdqf
9hvnD/V7IetDH44kDM0SncqSboYyiGFIrW8q+6ukzOf7AHXsBXXg8qa3M29Xu6G6rZx1hR7ltYi1
5oRGsLAawJYLJsmBJVyUkh8CnXvpdN2d5GS7u2mJhe4w58z1T0EwRM3Uamj1Ic9RtZ+8bX0AAALj
MddWc2AFyg4xq0QAQzf0p3YPIHx5tTZ4ZIL8Bz04D3Fd1sFeEzP1Q9o0sFMC7NgadBt4i9SWRFYc
WE7AQIGTDW4ltxZTcWFFTZDGVhf5EZ/WnFnHVjkx4hwXPtwus/0eUOZqjxdAK6NvMIF9Z9xFGUSf
HQXFMmCHGq3jXQsQAVy9HajpK9IHCSpNgowpdmg6hpkFkuOiK6K4dZez8ybDb2AdfrvQcFuAldfR
IapBxmIk7ZGyqwBzBdo6AfwEK68iFaoLElpShkiLb4ELEy25lXpo6y4ILx2qnaJg9rohWGBsQLtV
lt1znJs4ho5Y7lcu9t5PyFg+VGgrfhH6w6KgrkR+YzENjy9sLnXxOapaaVZdnltesIIJr6QfBeUr
U6S3nrzZrx567WW3yCTzn7l0OPOx3hbkapmiMrJthFAIwyGODZEYIAJwYvEGKtZE7zGbRhh0YSYn
Dw7lw2hP3IC+dChalHuNNuYf7fn4CIN6BG3jVxXyRBk8krnTHye3s7+GMDBxxqNDLGSzodAftzXF
/7Te4al0YQyrccbU1XQI5JNyTubLPJSo08ZuQw6aZxrj7xv6WUt2wzvRRat7pENEn9WGHjruc4hH
TL0WfocynUSEvJBohYFFQbeOt54CQZ27DgmXdpALwGsIPL7oJZpQHU8diBXUANGLLwtIky0L8E/D
G/d6jH1cvKypV/Kl6yxBjlIPJfAiaFworyiX3G8tFYB0CwVQ7XpGYLf37Bbg9ht7Ow+Q0yEbgcg9
e+I/eiy6gws5YKenYP0WMVvM18tE6OC+Geb4YQwkwO/JCgKDJy6pArVuf+s1mXsdF00dIRPK1jYF
nZZc41p3X6Eh1FeLJcZ7tHpgAMrY/Y4rRnX0GSKAAdAuwZVHb+hy9YYxbySg34Mqyrhh/pVec105
Bng+hTp4JkZWLHdUrvDaI+Ro1xSQhPOtTFA8gPhy5F2PwsQ+RDpY2RQkgNbSIbOD9tA6VfGlDhYJ
dQfU+G5mfb4vPDnE5ryFn7SnKUN7bp/dEYThfR1QWeTprJpv3tj2X+XU9ynUD2qPKCoRSuUzQ76R
33JL2zlrq8UiFHJzbqXC3jNSd3npcmVdStKDmr0s6+jTpKb+agqwrrMjr2+oC0QXAKbiZyrGwO3z
Lg9fhbuRpuHb48MsV/eyHvvJ3VVzrM1qzW6RznSUeKJxjC9Gr+hCclQsFk5tmSynLnDn5gG3bLmX
FLf2kqFOxI4XqAPLF+e6W/sCbaB2vhbZunxNsslJxajIbqYxc2jjhuhotIVE6PjTE3kuw8nxM+e1
J2Tyq82vQFpcOHFI/r/iuYlvF5r8J2FiBpZYfUegPN0LZTII4omEMCRC232Sg5FmNPjtiecBNEoV
jx78N8Qp/PaNHlz5T0WxYx8vbFSGvuy2dCmc/tmKG/+xKjyfBHaq+pdCdA6tMJSWtef9WBXVf0B2
gnqQfOUBVbfznh44Lqav7GiBID5If+z94NNUFQOz/BiTuYBldcD/jEhgWcFp0Wug4dh/8lekNCuo
LLwaLthZe5mI2VBFW22XCLnX6SkrFx38CDq/ry+qPm4nf5f50p6sfTwHvpZMXjVqFnpa9JuqxClD
2CzT4GwsG2Ob0FfYqNJeLsnAoYqZhu4SHEkJ1fFL2HUTk8og6maBXhYFhR3sWeehU9hba5jnCFp8
NFbIkVnGo6pa8UJz0yBj9wOkoIXof9mDtUbjnoYmQr3DKDTReHQsyxzc6F4QYk9zgzE40AbJq3yz
h8+zF09sYUpvCaV87mOdzdWeRmzMvg/LEESZu6oi7K/fEyJOXurBFp4ah1dVb7OzEmmbi3Klr+uz
JAPiWTAzXIBzDKoEBN5qjsQPczKnT4BY5mj4R1n55gZpScoRP0MLH4ULaZ8jG+ZrooayJtwtoGyi
+fjnpuMHegXNPwzUCV5ZmpzI9BA+/N517Gz2HNUikh92hYvkvevthnVA+0l6YBEuZh3PXbuzW1+6
URrJBiNS2tBHgfTsdUv0VL01uv78uX7v9vKxIvr0eGdhFNE8pFf0+8cqgxVrUl5GPwEEG29T+3/Y
O5PmxtEzW/+VDu+RgXmIuL4LABxFSpRIjRuEUgPm6cOMX98PVK6+mWm73BUd0eHF3bhsZ6qSSYLA
+73nnOf8ZvyAvpNxIQLKarJ/Ib/+rMkvfyIxbt6NJTuM5PsrGYulod3K5CU+8t/+RFpuFgOGZhQC
aR5ert5hguvlUSLyESeIlb99FH+K5vA/YF7995AP/4Y0BwN1+p/DHBB+29f/uIvfkO8/ijZup937
X/+y/MzvtavQGkxiQPSakljjeiECNXx8MR5s6xvBfC5qDRAid8z/4jgoyjd+wNIWNhV+GoTI/0I5
GN+AtmoL4ER2+C2o8P/3//zk62l++d8/+nx+oQQYhmmpGCQM6KoYfqBxLRfdD8FSKQefmk1OumZd
oKiwE2GPDGUm9lJL+tij1oJ0ZJSp14JK+JUkmZEPy5y5knqQ7ylRgucf3rt/YDz65etuYIIxFIvk
FOQwFWiCvXzvfnhBc4irI+1tazWNtnKJGvJ1gvMGZ9OKRXvX46s1Y+dQLv1h9SQHjwUR4Fs6hObL
H78S0nH8UT/aAkzHsckxaMbiDuAbt5ikfngpHNCyZvGQrFrH6Fyq+JAagLnviilU6GNz3hkyR28U
gm25jXN0M45lwwjVWytq5uXDbBTKyQjqwuOQpT2pgWRsajHm6xnI/UQHFw7ZtmUrlefOsbXCET/b
hAlzlu9qo31jm0VuIOu7A2RS+xiIPLqmkkjeY9JraS/QchCGIhYnjubSnRWVxbWa81R2EOzcgDq1
hFW8qX6y4TY3edoFV1RnFUdy3ZZXdtkVlluQhzKsxVjKuw2j9VveBpnXl+kLL0TbSkY0vfct7STU
3c4oJvrC4Ajv9Cy7woKms9VfzEBaPr6mCvudMbrO6Lzwall7I4nybCby9RBV90PfWmtcgpqnFvGR
UvLsCdAWDuxKiW7DgNnD4jTAqk8xDoI6eoSMeloNjWiOMxFMH6fLuE4jo7kvhiJlbCuaHSSrxSGq
aDsHWwqnen2iflBlCwzt4sbhufZGv1m8MqrRBISavIHgZJE2keu8QQMbbgclAbxTakE0I89NtHSF
oB9yOcpcaPQcPhlql8UIbsZXDNpxtufSPUhKFAfbJbuUDvPBNMtt00uyJ/UPlcHxw+Ljq0IaVfMI
WUMy8+/SJBBZo09TBWRQR+0qzRhenKSVtyGit4teIK4SuTEX433hj2b25jCw+DRfkprm8AMKeXIZ
UdpjoSN9d4uA2k86Kz9juGITEd3T8IaiqDPJJDMcop7aoqjUvicO/kiskzuSGrkftxIOXBTJi+XA
qUuj+hAhZG+lanpP8tDkTNhz+B4ksaFQTSZyEn0oNOUBi35Km1lxVbzi26pK8eqnFPQEqXFGYOrg
ZtdbC48+500bT/pg3WhzyVJXsu16R5uCvErH6i7ohEqogD2SVgr5VGUTPNHODpx1CJThFNK9t53m
zrlXDJWPtKZNaa5YsbMqC+J9EMvKTWmm4ykGwJx79mRVYLsb81RQ2LVoKGK5kgXbj8piMPA6leWC
30nmnNKiNERXJXcTP1ZtSGNFFWau2k2vsSynt1JtbiS2gAxbqS5ZoEZLDUYZR+3gyqSmLbope3NI
gC+YksnmBSL0UoA5OSMdxliY3KgiW3orl8Y4b0UppnJtcT7BoDHAe2VUTm9ovxqNMH2CrbeDFniR
48rw2z6kniDoAhjBxPRIDzTebMwyv5WeaU0fjLsJJcsDl16s1RpTjivVAvBfqb5mlqO8csNLT8KI
MmrWMebTRYHxAX/5ZLzkeiB9II50t9C/5YtE8uyoBTlnviCw6ncoPDNZiLReS6AYqRebwNvKVXRs
l/VtPY4qOMQmWKEYlLuAYJhvZe280YYsp+UOZsuWdsv5cWIj7A6j3NxPMYWZttNv4b0OW3WIrU8E
7nz0ZbaVzzSI1GdIMkhHgkX61SCqOGHiVIZrdrXRhmCew75ar3o/NoqJoiY03JFGYDZ2XGispjg3
IWWnd9iwcu5pXK6nfDTahyjlqOPOPSe6dWdIyQ6LZYDnG1qqfSEom9ubUbHBzrvEjkT1Mdv1CMlh
SpTgOtaXVKHT4H5IWvphNa5NItE4OChCIh+W50VrPlicgS6BVQC9DvQb0A7FyTYGgZwWJiDjU115
mlQA73Wp0xfLAu4NTZYqKsXSdolWDMtOlEFaaftNSScgccopGRCxjIElS6N4+B30nVZZ0ISLDmow
C1Lg+E4w7lkaz+B0y065ZFRoBm7dkxaAIBsaWIXEOJ5CI3whFMAGSkCA5j5RBIc6tbJ7eync8boY
NcIryiR5myzjHAvHtCCS2eMJzst44pIZT1YbOQciGlHl1kVENULTVMrFgf50AfA6nhw7M3ZL5gBU
PTcMOUxazBtpd45sMWzxKefnBaBzhrFx4vs+7CLe/2OHLRT/RiCLY2hwmoHHpEAvlAYPmnO2pc0j
50MsqHwpu3gzip4LvJ/zO9Pse1+rYVQuEoRNuEfbVWQ5YsL0fXURc609Q4/XOg/dSWnPsVQD9FWm
cM3hKkndDqMZpTQlMrWrCb06MhGbjxX3odE1O1q+et5iEA1ZmLiFZTQXaopZALClDO74b/VmEPTc
xAUFGsMigFGPJblWgcdjaUcwbwszUjqXYg6huOiU9ipEibuhyM6C2Ab9UDElLVuZtKHf0SWyUu0q
vTfK3Ai3eEe4DfRje8kn6wDYQltzEcpLpUTJVx+l2cGzwPelH3CASUPXXSYQF6cwEfNt0Zeai8gq
b3Izmw858uVDU+UZCQd5IwU66ywRGHuS1rjYQNo9Z/jq/CkotWfUqcGT2ShuywDbR5hGxYU0Uv2M
YGweo1yuTpNN02siCWdthnq34bYMGV3hexfik1xPPDZiV7W0XvV0Xrs7Kd2xwILBXStOngQq2t0C
ufJJyIpVSKDkaibhcmYjniWe2cnIZVUmURdXdtq06hLEfSeymhqDi149O6xYDuBSLoja1SuRMa7D
0SK6VnT2azqpPOqkBOcJspGc4XJr6jWlJdl2GtBPMRT1M79VNW9ZAHWIfVR8PCbzqESemeXG3qCo
wO8DLfBmrCM8+83WFr4J0ZPtBlIqpkGQt76GxvPejmHop625qi2RrnWaaE5i1u01MZrGAyJU3DrY
ho6kitX3CFyZ7H99B9U542JhhZO6jU7bIBhrqKk8rq6SoEt8m9LhrZrVmachDftT1Gd7sOLV89cN
gnBtd0gcJ3gmtGz7WesE15WCw5UJTuabFqRFvEOfj3SPK6tcoVjIJuV9uhzu50Hr9KNcZirmuxyS
YB+rlwzfGs1PvLMjIebE1tpzAJnwPe5pw/FM3HEbPpzxhADcxPdRNZlsQZMIWEIvmXzXtDCHkG8L
LniwKeMGqgtTnVmo4+nrsQz+J8txRtXOJyBqamZKu3kvCNd1eJ3Q5C/sN3hvlYFWVdcRQil9zVL6
pYWPuLI3U1AyrvMwnE4CBcPHOjo8OZADPLkPg1OUg9Vxu2W4N7S2eoau0hwDR+lbT6/18fT1fzJp
cEEmhsZ/mkGlaXxbhuqZLK/offAfdkzk3uAvAKOf+5tTMy1EY2W+RUaefpJZpvE2K/gxHfsNzrNw
DFfkS8YTvd7Vs51O1VMzSFyf9PPOiq+0Jr9k9tXzNPfyqWfy31TLyoz8jl2TOKsdBQ2B59A5p93h
SpT9TF+tzI0pZCcvnREqsMEkAvFneftDp3dudKP+7ajypw7m/xPM4r/hmXtBsv3zM/cq+4/za9a/
vpfix0P38kO/H7qtb1/UPZmd0BcYh7XR3w7djvyNBA/HOtg12rK7/+HYrX9biNULto9fIdoAXgH7
dhv99S+K9m25yCEoEkbROXv/mWM3fJNfzpaAYBnhFZ1/pwwBxV7Onj+cLS19HidtNo110gcX8rBE
kkepfFWFOW8xqQWUNdN+u+oceGxkqpZbbt8vMGGy5qc2pF3UjG1sNS0hLsZSVcIaUehs+0ulAfhu
QnKAlRyON2S9g4jYKQqB4rSjT21iwZSdxS+BqRV3KDn4t2lPUG4NEXL4dJT0CqdftCXchGENxxHu
nBHktCXq0s9Ly/pOA1Liq8ZSalNMvYltRdC72EEz4CgZytojWD8UE8NIp6cCB+i04IblYxQ0s+bX
cy7dJmJqb3MlN96ruKh135lBHbisJwN53YkYm1raoyu6HdUgCVTVrNxqGccYL+DvYfmZEVvONuF7
y9o1V03kvZGnmiit+TCqwORqS9Vf4pZFigeZJ8VRRiFI4jEc06xGgeJrmhvTPiDkQ0ljMbxwHAiI
vzeY80BB+QlwRWql7OqdYhfQe6T/cPWllW6gAijEz8CztTAKNMFffdSOCoCgZFWkqbwfqn5TDESf
WSb7s2l/yqHRXkI1py60bRyN49k8IWeMKuqVzEBLl7OUXBdVftLVLHkvTWpk3ESYyezKTsnNDwsZ
FGuDpf59yLM28K2qK1+xvcmar/ZOtKWLunqSp/YJeEPFIF1I2ywHd9mSquHPHIRPauk5B6kY+m24
RHQM6RpzDr7Qni7zz4DU2yaVWBfUiXKfIr80nNuOIujoPcQp+NKL6CWNlmIdSAoY7LC8XlFAH6Gs
ZMg+9UBUomaG1eJqz8mBamOG5yOjw3EyO8RMrM4WVXamhx7b8KZQSejYMpDPXMqm22CZRai7QDyx
4+YyW3n6ZrQhUb9pyKGlUGfUcgHZ9uM8Kxp7oITxq5ouc1SGa3U5w7ZkKOmGKWzMKxrIDPTxBlFY
tJy0k4gEFf75c2/FFA7ZZNTy5QBut0u3QfFpDhScS6ParwhGSh+G0hAzabpXUSRkd1BqB3W6zUBn
erSKxG6hsI6JOC2WCa1eatS9mGNecSBsCCoq2neKJRE7qBXCBOpIa6thFVRzKMZ2aUvw1LtpF2qo
KUpUNevCaYQ/BNZ2bJ1bLB38/kQpLmntfLAK4Zhb4pLrSnGqjDb1S2YDt2y4TiWFXfxKWOV8N7ed
QmmaZOF8kTNJWlUwFLZDGsYvSPjyk9DVeR2qw8D8NlXFBuNsypFdvS3ltPSwGZS+3SrxCl/hcNPq
7Kay3HwABQ7xrBy176oMbsbtlUZ74phocAEFoqOJkIiyVxf4IDhOmZyWVOUkcAf4WSrpXKsT5UxG
6URsATjqahCSlZoGWzxqPWWqkroPhR2t0gC3fIK+7WmF6twhpgrXAqixwgbisJQSDjb7sFnjz6PE
fUhNiUBp0TgP6risYuwKdCwt8z2h58zWfC2rg4vuAOghWRLb4bUME36tT8a8kbQYI083WXd6NRe+
jXDbnjhp13unrpvHifbAM2i6QT+VDgvQWtFjL5Li75Qb9t4gT+neGYbxlGWJeS75O2EdHBhJ0jii
qClUJgWga1Oew8oJLm1vzVs9bTkSI3H6qY5d0pbp6024a8Cdc2Ivn1jYsRVLU5dGrXntKDoeSITH
njaSwtmg7443PXPJoRyzagIvzVTOLxcbYxibya1wkrizMQZ7dqlI90lCuVnC8PFhQLXD4NcwTaOP
0/o9FsFn53AUOQWgRB5FPlZ8g83KPBe11SiHDHW4/xcUoi9J5sfFqaFrikJQDGgGzG/S9z8/3Exh
YXAKdGPdcRLcOHW0J5BzJKD8SgqbE3wVXEynPCFn4QZQ4w0lPzqrkRG3Qr3qqDDDY5hvQSIefxgS
/sFy+WcFxSC7y+sizAiYkaW75fyi2eiYVZ0Wb8oaY2vrjRW+ZJCUmMI514UWS4C23/7xn6j8/XOe
UD27dYcoLvTzZaD48TlPyX08GXFv4N10rkGbaS5hqpXcpvs8VvfAKjqOMCTquF5XsYXEX6VdsU7F
pSjrx7Sgd9fEMnv641el/rrZXt4IC3gfahqHeV355VVpic7JjHTOuoPQ4Y1SQGXO8DCXg4k7o9Z2
vTJfFKwTcle8aYvJoc5KzA+RdIFbco2awemkTJiyC7IFTukgN+e5SzHNRctysMZN95mXJSXtTbJf
vkdfL/9/bdz9SYj6Z4LWv+FM7CBA/POZeNNBE89fs59kqOVHfp+IbSQlJh7bopYFkqjDRfH7RKx+
U5mTZUh8hkmd1fJLfwOKK9Y3kmK/wT0NspEL6vv/TcQW2icKqGHrCtk348+MxMYyrP8otygMVTCI
uQGaaJvkC39RftIB7zhLr3Sj12O8Kr4ed8uDj2HiRFEVU9fyUEyT8NNeHpOyJaR120u3I0/QJJmE
ry4PVQKYIV4qddoFRhru1NTi6Uu97ipIo81AlwXZrXDIvZKntTqPhT9BwHK7aXgpE3yz4bIJLozu
gJWaEUSyDE/X5NvU7p/Q8+kNCIZXlCiKL1JGJ2u0+1U9TXTQD/WnwaBKMzye/Vajk8+qYHFV2bmw
pMUqsGABgKGOK2Hj4MIRieG1+ZpclGWIweAZrttBvoTLgKPFlkbQjKGndWoZj2qoFyQgRcIyzFLS
t6mt2sOkTNqaXzaPaj9OtzghsJRpTZJtg+VxZ3/NXEPA97CL42urUq7HZTCzlxFNZ1brv4Y2kohU
wYCm+protKFqrlimMucVUQ2VSRPGS72MgnglZEx8+KmZEuVASTAzpeZmJp3w6XxNk+CWrsuQBq1u
osmcDYTKiRoKiVLSD5IuI2m8DKfDMqaCc3kKcyokGzGv9Vw37qd8ujcUR93WeHGORdTlu6bAaIRv
NaPNfqLlLOaR/ZIBrsIyh+8Qj2bf7I0xe5YHc3o3rLo5xHpm7hrFpFirlprvalm/yoRj9GV6j1rX
0mry6CoZxA28344njuUMM7rPYEGjE/FuMCTnxsnokCa5W+8tFmeumRf1pVWl2KvMBnwMK9emUrOn
WQ/ynZ1CEukpF7zCbWPieaP8pxBm+h4zKDF/131HE6lZaNKxHWoWa+2oUpBGm1DO6quVkpUBV2w/
9wtJtR+DHrKSyDKffqTAw21fFyQRpaB6DOwsTbbdpBZ3Ucgk4qpji6RClsQrEQQPc4h5uiu6O46c
1F73PcbCAj+umHFzy8J+NIfs2qEoaJK0ycur7FFtB050U/XAUNngdJ3ObFT1MwpVemWVUcGxqk45
InUNGD0PQWGaHitZ0+sn8GXl0ag1e9uSNliRqG8eR2nAjqLE1ht246RaoP7EOJo04EnHBxiG5vQo
MyivxyFvz8nQFgfiC8EFKqKDZ98qGpAmhn2lCjxCXQLywDJq9S4tRXYzNnH+BClL+w5PUz5YMnT7
FdSqpLxRp4E4RpFrUJsGW3qkNWw8dYUqsfDjCMl3P+mHiM9QSjZIdeWWjd4tku2nHFDqDR1U8azW
sVwT96s/AxLw51jr9jGreeDv+U0WBE+pDBamt+StNNzUJXUpAA3SnSnMeFuL/KMbh9Fj2VCs617G
nKWj/xUZze60orsFKwVPL/TxQuGoy+7UayxB9jcP110SSncEnK/VpHkPZK39aCNRrbvYocnSpfgt
kABk018n3aeNaUfxQYQSbdPXlQ5TYML22mAExPmhw6lbm0agOovbp+oeAE5czZzv3zSRpu+IuuaT
Ad7rFDSRvq9rxQVCRN2ShFIWtqAgWXMxqs/ZFqdSvq1mgYCHz9u6TWJjcdo3bjISlVCDalMQP1/h
cEUFI4n+QKO1dg3r0KybyfQC06qIg1bDsSMPhc8ySQ6OnUbPidMGN3Q998cgzsMjju6sXqk428lR
S0sDa9PWq0bS1kbJEX6ID21gXdmdKN1xLL6rE5ogwVd2j4RIMVkSBB3pkwzEeQwzxW8c+RZU7xUp
aApBOTB6mlGnXpOM41pK63Rf1s/1GHnx0uQYVlmLja62TyILYjyKVX/jJIT6JM7oD+giHStruSB/
HODrrJREJjbYCmPNARAqtDxieg4sK98AEyrjVZAP/izmt8zQb8eqYRMsa0O/q/JKZdcSaZ+9Rbgg
65CDu366Xe6ZnmWYx1m3+q0xK1d8XgjjJlpbTBWna9Q1Ot0YlRcThc6KTeXGJgi8LUZ5fFeNNFsP
DcKnE07Kfmzjc6NjwLTQHS9ApYgndUMLHZyj2ETgkBSSCLdgzkEV9laFcxP+CCR7+ZwJqbzrG5Y7
8Vg/yVj1rlqAfyu2Pu/cp9a49yWEfL5x5SgS16KvGFp2VM9negAfDCLg66KI1kwHqT/32SNuMvhn
OidEhsMJK9gkTiERKL8ZCbxniKaCfKNBA/VLO+cxq/HQdrWAbKI5D5vcygq/HFsIWkO2inKHw6iS
e0JN7+llDjc1nAtX1PW4tvXUXjc8Ky8WEdoA6yAfc2P7ZWqd+2F+oi45PfckNZELAMSBasq3et9E
Xjl20bqjSJf4ETASA46oJpKNghv0Ohy764aO0pVSq/aVk1SOS15n2uEpnq4iW1W2tHxCcNJ5jsmB
zV90WNwG7IhXMZbdxqKilZcI1amWbiGAsBRpyYBrSXCTwjpJlzVA2TX9OtUTtAerp8SHOm10LG5M
gjQXeRK2gOO8Tjr9acZ7qsW9VNd3tLnicHfNhnCBvqdEVu8jV4tYKLrqpFTRCsFNth6kLEw549q9
6qtsSloi0lVxMznlTaHgX2Y5kmbFA7duA1MfFZFt3yow66Ri1YooWVN7wRKp1x9pQjU2uIe3o+Mc
Vau+pbhk8JR+OmoAfjwtjHgCmscy5W4TExARoc/G32XC34WonxAf7ILGs2KdYNtf3Nr58MqGaZWo
xDccCobdicvCprxVwGNj1jJXVAfQsRawvAwiBPdpV0TxaixNl1TlW1eF0THsiSxKQ3RiFL2LeyVa
Rxw8t1Jayr7apDpDFE8708/GvqOmdeDOZQfpWw2//Vy1KWe9ZU6LAFKoQ2DcG0MVEdynsjYk4H8e
VFw06uB8gAQrjh2FpSRX9LcRlWhdjpa4lUTX8xAJ2uqGEN2BagQZIb3T+0GNfAfHdrLqMgbvVdXZ
htFSlxLF81FAwuz81gaofK1j1TGOaYeckuDWGxNrJzmwXHEiB5O0I4qU9I8AUmPnDRfrpP4Nsf3/
j0uXqfr461/eSohpYrr7CInR/KgGcCT5o/PStizeO/Ha/N2P/H5eYuGv6Y7Cep5//HResh1alrCj
4sfU8MzBiPrxvIR4p0OdBrau2paC2e/385L6DRcZzym2+V/Kg/5nzkt/v2RRsQaaLFeW12fycn7e
LEBTJz6bmiZ+4mFasaF2USCNq1ZObjWJFrHMHP0uMMHQ2ewt60d0VnM/h7m660ekfoXyx5mxaU1h
0t0P7+M/WLN81T/9tP/RyNtB0aP+08TE6PxiKoytZlBbMJubeVCC5ww2BhapPAX1jWJHQT1A3HGF
Ap9Du5zl7IBeWRCoI/m8kwNpOs8xXWo1duULUc4GnxfEX18H8LDFNTKf1LZVDgP3hviUUMFQLfqI
zmKxzNXvMaaz1u/KIPjAoeeIpbwRBSXgPnyQdF3s/vivqvzdSgkZyVQ5vPEJKJQQ/HJobSIsyDik
mWNQEC9jAaR5HfD4BqmuWFuTJqFzTMQaCkgqbei3iJ9zo5J6t5kiDgp5YcVHqVWTmzgwlA1+KPsd
L6jCWFat/sUrXV7JLx+KZbCW46pZ/rG4UH/cREWc83rZiaNNMszjKcmt/N42nJWAQQC4BkwBYQX7
fowofp9Fr9/MTmXvgP6RQSvbEFpMp467NijjK3Oeht+sxT/5Un/yoS5X60+vjhekU2i2uFAdeP6/
vI9mifONc4OxrqqmPZdtPS4Bb9sbILFtSeD3BCzSG8xmwb6Bi3UwmkH5F/wuW+X+8OuLYDOIbQuR
D8zVr9SzoinhnopQY29vStmxwBRAVXduw2bU06cQj5I/adnkIWQTsjcaHQNPmYIBvJ9RrfyUUrSr
tJ5VRvJBPkhGt5HrYfDA9aNJhH15x8m7MqC3TFuzzFKkdUM9abExbEZd4XSZvEygsD1RyslDaUCq
5DGePjR0IHg5IclsIDQqpOGC46I61uxLXB37Ue+aShdfItAcjAqh2hd0J1uviREqmHVTNVsHEoWl
HvYaAKdBF93ncp1tZGgO5Etn28X5xw66oIzTJXnc70rhpJIbTq3sJaRxH7uAGWTC/6fxMgzWIllf
OZSgyCtHSS6WlY4+o7uquCz/3wbaC15sJa0J/gbMRkjojIShTGHDPFp8l5FDVkNmsAOpoiH/kKRM
8WqCpySmeX9hNASuRW44dnunjh8wQkycNMxhCyG5fnGwY15LeTZdhZU9bVq1C1YV0e9dZMDMlPS6
eYUC6iU5XGmbQuw1JI5836UqsRM2Iy6kRrGD2HU9FmnObFobuAfp8y1N6HsK7jyCGxL1r+ZSDEyr
zwHYU/ThtFmKn6fud4pUneGIZ34uWAghAK6RV4eN3E3zk5WV1QokvnOT1Q6p+qGP2SU1jvMC4+EZ
e9RpnuS+9vrO0C4lGo2HU+sSD2OV+ZE9OZdkkOzPMAOUezVCaLjG4TtiX1QUl6YBGnSlOcdikvLe
U/09XodqhEwj0TtzNifcc1OhmBtDlHiqxvYM8qZcw7LFj9GE1EWZOmiO0OkoBkgcGvGUqfMmux/d
DPzOyon5EEeVbBFGFWXHMT3+QEgGCyYXNHQONgaIks19OTxncAI+pKgZGF+bCFtG+ULap/Bg6peY
KOVhBfAh2LDwepMmtJQASMCYDeImmNrvDNgL86kyPNvSiPHjKypBgq0MKTJIrnMInEFl+TEXUt6M
6hXNJrdQ9G6zwGhOKXO+Lsxul6Wz5vFtJFbfBe17mhknQwngWNTRdV6FwzrKYvuDGtM3cp0x4J+w
oFHZRmyPCVl3Tswnpsbgpss2doMoADSkNurV2AfRJ2uQ5pp7jYzO1kXq8zC3oVsqqblWgrLfUloV
0zI0C8WP9HDaCQKIK6lyPnhUN24DFM7jmhxuqimd1ymh5suUoWOFZa2fSHGtCmQc2tczgNDCAPsf
s8M7GDSZ5C5ZfRnpyRpf8mJ0vmtUhe4wSJpPmHP0l6rQdIhRenygm03WvC4D7ObGIQKwAYykVJ35
GrdjvskMzbyx6+JtqqbHsEEu4n5nHHD2hVsiK8Faggb0ILS5OUdRsJ+DbN6XeR7cpiPyeZsPmlc6
5laZ+9hLgOUTw1fUZJs6CdsMI7FB4ldl1H2mfEdfVNnERR1kKosSvDRbuIHWGjIZh6sp2U3lQPd0
OCcbytUcfAzkeB67Al8feAK+bpm+77Kp+5SNebjmhCFWBvmymUbYDDU6NNMETEUjeeyNn5JqOoiA
sHDUcBsjJla72D3rfWTm/Sqn4fBqaqT02p5D8zHG0U8p6zAWV2Vg6xwa4+fGQf8XUnQnVXZ9rYdh
tuXc2lGyNhR7xcKEYBH9vFDlYWDmgpzV4J7zZbWhK4oWx9iV8Vo6GA2iyif3cxNGnbaGGvhY6qYS
+3A+mopkfjffJnqTuy1gctXVC0VskhmPcWm1Yi9rTeyzyi48roncsxy1DCE5Zbi62uy2hiHsg6qJ
doD+kic4DfG9nBbyJ2vd4cjx9Hs6O/GVRVPcDoevcRmxU/pFCOpXGZJPaPvnLiM7qjjd0/w1UUVh
VayjPK+P4ZQUu7TAAlpiNz3WFopXARz9JjHz23xuHxK95DyumGceU9Feg0C4GiB07SghWMtqWe1N
MRwSs7mxJkNbcfy9rlhTuVJTGqDRhNhZVc5ejMzylnYTOD0h3ec9wYwuA/lgD7RvmgO9ukK00i04
RxgF5hR4GjwXrHRxtA6S4HsxBZYf4fj28trMtuEE6rnrq0dRh+UrFTYVPKAkW2EUpC9D6wUURN3Y
IJv1mP/05KowgbeRENa2JqQRvqC6uhqdPtrpUW3d6q0d+dEMqSTP8BmrXz5UmjFuujzBolfrXN88
+fqtVPTpFQBGdtJOQYAxt95HVTqKNr7vEmX0lCk41X0PzQGX4+ek53gi8ZMdk8DCGz0aBcf/YMAd
McbGB00E2acVdsN13dehLyrKh2Fu09euFPJpTJyqWaUSFCZfrWX295YE33nXwK3HmRy23L4UanLg
+RHDsw89h1axljrQLFci7qG6FXaI+FvTwacjqPeSsmn7ET48bpox085TbAmMGnGQFcFmruvIH6S4
UF2ja0nVZizcs01HKP+t4OGUHes+Gawrk0JVakDtYm7ec81imRsbNTsOmQuo3BYAknRscPS7n1m4
0agaZB33J4eFcW8abXvdWlppbsO6WTweiiqHO1kea3OtDpoYbjuWbxg7YZIw8lgNm0qa5Y6KPoSf
nQBvgEM0Gs5qyXx1zWXecYAR1aYZo+Jg4Bi9tvKR90PFqgppCJ80lJ4w6Q8wOtXcn9WpedSVTLnv
BPqL3vfZdVXY3HQng+r3OHde5bTVtrgnoKQmttVg3p0biy9sFaUrlJ+OD46iOCwrlJ1rXaSvunnC
adU34QRtQ7NGtlTI6J4k9yOyiFrOQKOmJhTuXFooS4RBk3sr1TPplOud7s5UCwDojtN1j6NlxV1G
viJ1pR0BaSDAD2XwbGHPFqtWtVIS3FZfTqsooj0WE2WCbj5W+CRYQAR7CSrxPmUzIxMVbYpdRWXD
Wev1GghUJwxXldlVRLGiboXeTd95B5jTuiKomEET864Eyb2P4p7ZbM4HpqeRUq256L+DgIn33UyN
pCeCOD5B6NEeSxZGL8zaUJZx2n7H0jWv6NSGmV9KpfWBPTqyYN41+tnKh7NYNISuLB7y+j/ZO7Pd
xpFsXb9KvQATJIMjcHCALVGi5dlp53hDOCudnOeZT3++UFXutmSX1e6rfYDdN9XdLjs4BCNWrPWv
729KL3DjLzHPDQwg4ms9uU4V80srKxGLIQhYZXVClXUKPaVLuh7EZVnM1DBkNQOTk3HVFSrwKt2q
i48Bq2xyluiLQxFk1MrirALCgKIkzLwEy/lmXZhBjCkAzogwwUBFw+mDAX9ZZQsu9DDVujMt7TUF
BVrX6nfx4sJpWeIm/QkxpiejF1o/yazXF6ozoCjR9HzXyPpORKEH1gU+oIsd0+RuVQ9KaUn/gLA+
rwaX9d1W3RtlSKgbdQ0VpLmimJTsC0uarDFZ+3ITnlOUntB9UYbS9eJxHMf2h0PvAY6zVKsMm7pV
mzbzzyxJvuF+1J6X+/IWlooI6lrUV1ZccgBemjT01KXTHxOkazvKG+FVR9feWRwMn8K6MT8JWU0b
+/CqlZowTarDir1QzJKaMdAQyMcMqSQrHJa1dWtFZIvjvdgMdTvCMxqEkp85YjTERMk1329+Ve2l
aj2XH1LrF8LDFkXw/KSubUbgRser5eVI3gakb6S31XN0ysjhXKmMS6VGLjLr7qaWujmeBBI6Yy+n
C/bSukmq7OgfsVcVwjtcHsuVZPqhAZe6PFcq9FSnuxNBiAIPZ5nBU5Mi+JLu9XwKHbE+pRign1Of
38wlZVTZnpPZbKmYk5CRTGiucYYBiEfs5pcO6eLJdRSPMrC21hpXWQGYfKLHbrpJ22THvssqFxTd
r3gvLqzswXHPemgittconZWvp6KTBhxSlpjhsEPxaE5rP9S6pd1VRtVe8cx/FWpM+tedzTNRQr2i
9rdpgIitHFT7Iy3/O8hkHYry/G7s4syD1vclrGtIj21NMCmax7ANR6TvfF/mgFgmmLK7NEk1sBp2
8cnR4SyS7EFdGe6FlhiBBHQ/gKyysmz6wYqy+EObehS1EXSSOt1xxqrWdASDE7U4o7Z4vOxCCYUK
IuIvT4QOiSO6DJn85IhDS2F/dSNySFL4GSd28jkbo2Rt1oScBN/DZSkVooR06YUhVaN1N40Plmns
sqlDolpn9zPtlvCk8hkvCDhTUp1UfKqWcvIw7h4GdHl0jq8yQxH3+OTJVHGv5yhY1bxZAfppLiJj
ZpHHPvyLO2vm9ZQY+jrMJrFpMcn5xo5D9hVmo99UU7ct4wHkQWnZjyTfP1eZZV/Dg0h+5GneXuSj
O26oB0WErGAy0AIaipN+C6KhNn0Vp9cdgIoEYlrbfolgPmxjaww/E9gqFyUEw8sqH8bHfmmbm2Wu
W08VMRsuV5ZGu6qLBa3XhSB8oOvtT3UEI4ddYuVs88YCGqeyGeyMDLkavDbg3K5WXsSJnjztkzv/
m+I9keLlvPIsC+Y90oj9tG/Bvn7MSQ3f07/xx4ba4WMX9weJ3v0v/p3otcjL0nAMZc6FNS7Qf/+3
MMYSH1Qav0jo6qaJsALV9zNhjMn/SWMwM5ncn8uV/E702h/2CVmVSjsnDTj670n0vshKORIz4CDV
QqvuUJ85EmvlsTKnSUFhuqoDLM7sYG1Mjxy2OiKxfli3qBHj81k08ZdszM11plj3OnU4EEKqlyRT
zkHI+KqNDnaGi/2D9qfcB5Fwq7E4dH0J/8Iu79nvITIl410pZb6oadbvn6A31VMB4vXpqbt6rP7P
gb5q37H+Z1mRyQqj7v/eDE8QaJqnP/gX2z9w1vnJCyyL4985+BN0vf/9uchpcPA/Nvspcdc/ySpB
22fd7wZ5+W/+uz/8e2KdmJCag6rpnzVa11ACWL37A43W/nd+Fx30D2gEbdNmQsG3di0m3L9YAeAe
yU5KUSWZWTlNf4u0zA9oGh3y2bpAuefY/Nbvuah+sJnZnPD/I5HWcYIUeZirWuRHGR+p1lFi38a0
DtOput1ySsdSpjbNezoZui2w1fRENvZFYp32DFW6puJ4gixNPUpXl5YAjRm7zXa0AbSBT04I56nF
Phg0mXW2ckKo+XI4HjkJfB3ECm3/aNkOsuNppTrzGJvNFoDegxE4G4GYi+xMgr3dnF3BDw9PpLzl
XzzIeMuXzBtWcfMF5HBcORgaMExzz4gRMRFhAWzhod5wTnNXz6bY7V9/8nluXX+RW2ckSlHwJ5gJ
kkJxeG8mLeZJ4czNFh5ieyYlIZtYoxuA5vNwJtaM0gvTbrsH+m0rqvrDLprHe/7S98Govuaz5RdE
wfrKHsHJzVZzAz652lh6AF6yTj+afV5fvH3Fx4YoYCkoqgBg43VQ46JcdnjFia7qWuaG2TZRuiur
rC/nvL21Q3e+zFFfDJE6eAMlqFXOIXpD6/S4OXEBLyoB8gJwQOVjk/gZVWoVn7XnYN3R62XmAMHW
aMRcF9RxL0rq5FuXoCmGqohzLnEDdEdH+hnm9qUeuOdwph9VdbzAwk1Zd+ryp+Q1nnib8tYPpg0V
NdeBaYG0m9LaMbADB0VaGqAUbQMdevUGlQ85JLwt2x08LpUsbLXQ2FCRRR91c8SIqTLECfkweKCj
i2Ahgs7BmkLtUfDRHD0eWRWi09CNtzmHjV9KQtP5MoM1ghdCKzrWW3SlR7JBvYiz/JsSNA+BtGUN
6IstoDSMw2aoFp6b7pgf+bXqnAygugW2Y2yFPTz0si++lx3yDl8IlMfygUP2bpZd9JTadNhHD0Yb
RMqGwoCBXiDXh9HnxGLjtDAncbUpEZ/1l6j/KMxTG1R/WFVnDx9DEKU/nCKj4SaA7kGkprjfMMDt
vrT85wud8eoPEt1jhSYBspdXcOZFgjTXFMyKGFA7Av95i58sGv2+IbgNrVbqG9XiAgF0cW2P+Eas
orIdnuKF3MFqtPqgXtstPsT4bgWfm7SYdyxDqdjQaL/4uP7MW2Teiq/Gdjl9QSCqJVCm1VkW5QaX
wlCS7myrkVmOyiquHThmmyFVqqecwR4E7q+YH2DWcYmpmlSPq90vfaYbCgaoE1xnbVfS3tA2l1UK
bYXTzlybq4w4Vl/FoNVLH0EdhiON3f2K9JG6lFK6XwqXtv+VjSHgVzBPwXWxuOOVZncIFLVM32Vd
nAJPrYzBw/EY2WJHW2m6bkzXPIcjS/ZzwOz1rMgC1Cct3adwU/LenHAspMELAbw7gvRGruG3o0OK
zgmrYU2127p08WyjJSQDZlvFkXIT9mY176IKMuQmCVG0b1DykuhqJmtZcFTD0mPLs5QyRoNK0Xle
q83ODeOKmzSdFFUIcqh63nE21tIdGUt6oeIuMteINOwtrUEAu6HeI8xF6Ojc6HE8kySfdRXavEjJ
TPUgVtfIObVmZYjuE8YUieoFop0edaNGUgIiY6jP00Zzrc2AjVt4tWDHmHBITaBppGlyF6RG5aKI
zZWHsMQ9DBmT7MKrOWlt+nRAHG8uDpkw6p/WApy20sstNrLm3aTMQbRzZOYQDGr2q7FnA+8FmVhs
a+otqcw2LiSIr2rT6a54cMmvRmYlzdm5xbGVTGgWfnIdF+QrGcyFVGYlc5qYhKQXSub2Z7FwQGqq
OGzQmUUeFEc6jmAyNxrLLOk4CBq7kRDcYYoS7egH0DemzKsaMsMKnmNazzLrGsn8K7Rj03dkThYM
FcU2maeNFrf8hE1u+RgkxReFaircuTk7yyoya5gV2h7Smh9q6NDHJfPAmcwILxqJaMzOFcgwDv0h
icwdA53gWc/GHXbI546o7ItRZpqVKOq9TGafk9IykME2OvltDe57KDaK3t/Qrn6pyex1Tho7TPJp
l2A/vVmibjlbNOdesUlEk+IvV4OC3qfIlBu1FCSNtDDaTG2n7cbezndd6VRX2QRmQlDBhZNMhl23
Bg1ZhX6rk3unmZ8kfExCypSJeUXVcKaRyfopSX/UMn2Ps8Dya5IpfTB/8ddGpvkbmfAfuuIuxI8F
JXLOSp7LwgCARSTGPBOvkmUDWEuWPyZ941NEpqoQywJDIUsNmBkDdaz2FQh8cr9wUBE08sc3uixT
tFVJxQKGvKxecBLeNrKk0VDbGOOYKgclSfeBZKKBx15Bx6KG9h3fIgojnMKvUQhGH9M8WdtUT4xU
NwiNyuLCMnEAX2Odan6pEURiPtWnF7EswgCXqs+HqOu9MuYsr4ylDcl6vKxGyEaYhuOYkMd3mB2Q
Z7L2dZ5KlnwcaHfXgywDRYojpKaxpTo3OqtuXy3aF450WUOyKo32yzDb5bK+RAbF3oZV+5M6oL12
9Ka+0dKmKkgDqIqP+qv/1SEwd1fZvnC1zE0G1oSwYlWh86Y//PNEE/tGdabl0pgs967I3flcs7ra
K1wjObcTW3yOWCx8eOG6D41fv9Q6ePI2pTUMD4BNymobXS4LCq/lI/D08Ewa7zR9CRhFFxM1ykXW
62pZuQs5eH7Pl2r+ioFNcZ7JCp/VdNN3iEnLxrUpPa9iqHGXHYAbCalkX3EquM5VLszbuiQqTGQ1
EcugZavJCqOTZaCWbJFsBhS9oB+oRo40wq9jXS0hPMpqZUhf0rab2nKjJWD6sfn5RjVA+GnbL2gc
ZamTLRm5W+zCMU8bGB951m6cWKe9fgr4+1G0+LGsmhqi/jEUy/lQLo9pRSEfKXO2rrgF8lrBj5bl
aePkxUe3FQtZFXEroOlnUdQ85v2Y+GENCT2pSrJkTbjRhri5XSLrBgnAfSELvXWl/xkK+AwD2a1N
VCSmB/B3wl5YW5OGRIs60LhmJngY5EoNkZSCciNLywFkiMUdzg2E5xRTA79Ie0rQMft2Zo3YsBb5
93yOIorvxbiuqk550u3kY4i1TugC2KlAnm4qjb0Nb8X4yaorbdfJglTsRkByIXyhBXWmfp3RRodm
sDOgcZRps1IrFqrMsPptQqbKglTwg4xs/xjty/KzSaVikbX6aM/MDPXG+Eq0YV0vfF3RetD5ZM6m
HkOrWOlq9P5oASopCqA9RDwMmdNLQGl/G3RWX8HMNhrAa2gLmjCmn4OLvs/Ien13GyVG5YnpKdyu
Mo4vSEMhjpoj99uSLpZB3dsAM9UBC/nMlxDvaG2AX4OiuH5KgX13VFvM7usyg+LSYCn7cRWEtlfm
iGEwVEi1gPSlAb0hHgStw9rSQW4AplQTS8SCmC6u4BnRCYsUzuOEmlJVT0PwqJz19RszMstbBd4E
ouO8KT8HljKpXgWtvkbP4RZg0es4fijjBBUL8CAayNvKSj6LvMCzAcpM+6vte7hdo4KbAhwYJ8ZK
z2yrh0zKbNB2ZVC1it4zl4xVqFK0S0pXxnVMNs44T0VoB9S2k6n1LfxUrhwnTn6iM8pwoXYjgX9A
J0C4Rs5ZFRrdR7zAHb5C9ucvCWvAujW64n7qy43IjekC2x+jWVlqV7BkqcG3GYC6T918vKDjZjxD
j1ZdxXSp/ECBS4S5MtvC/U5BwPmV5TVg13Za7kbs48+KUCQkc9pa+DTXw4/gu9e2QzDMuBHj3gdj
BrMNpPnZEuJWlc63iR5aw8fYdfD66mM1Zwu0TC+0O8GfBWG9nnAywL/EzUNMeQGMrHudRabskvQy
tZ1k8tWqmMgBwZlT696MXC/oOhX6LlUAfRWJIsLbwIaqb3O0eqpwurjXqEO40qC62Tla7ZqeOYUk
2nGbVX/EiLqxrWCdua/DIgPQAqAA7bnbzyYuKgG78Fy6vMtgLj/W2BiE/oye/BpVF3nxOp8yJMEj
jGItar8CGHa/tvztaIOiM/esLhvuNM4I53EZdR+LeFH8bM66S3ukVbelqTYmoF6ktSIFuM/VDP2I
oAqLFUrpy2SiWnfLcmdgo2UQdy5iWefBNFif8TQjEMPA8Erfw57gFVgbWYZJV7zaZIsRMmAoyt/Q
b+3IBBjFCi/pUfgyg5ISFVm6BxX/hewzjfCoG/bgKXfC9YxEOTyqdE+m2kOqgKOmH2tdoqsMSbEa
Jc8ql2QrhM8zFwrqaEk6kOZTrMPA0hX2wEaCsUTmmhfhHpfFUby+XyRDK9njtDRJ1tLddDzDFvys
VmdOIZK/NUkSly2ZXB0mZQC4JKjLkswu3SkAtYduubMk0auSbK9IWaDzA/6/ouSEfbhkgIVFU28D
yQVzJSFM/wsWJrlhjgNBbIlgie1P2P+bsT6RIOSk/M/pwf8iUUly8I/H4ucfq8fmR//zIFHI7/5O
WWsf0NXafOU23QrmXoD8d5rQ0j6QNxMmP6TLh0zWQS+nrTt0gFqGbVhYvD7r5bQ+kPUSMEn4W/Rh
mta7UtbHGSeZsoZ1ahmaQ+vznl76PH3S65TcKyAfXjbk9n1MF8N5NztzuZZ63x+icingm0MabEdV
QzwBWnPGHXpmU0mHyN7peGjcQdELIGQtxhfHES39793UFauYtApmIEHmBwsyCA6phXPC+1gcZzfo
ciXTT6urapDfp+XrMPmjqLDL5tIcvag350csu/T71DJnwBAuUUWEqvizNkQscvQPIUHIdQ+d73ZW
R51Vn7TuDsYnLg2K7WjleiTFaa56JRU4/mi4A6n2ta05823fifGraDSQ3PUilFvUItKxJ1g2lp01
PQ4uSvF1CSEc3IRZ0WAERQ7vzkqS6BKvlBTuZZPF65GtCRK9LEK2sTroJ7JNx0lK+Sho/9VIUTo6
zHD5qJ7lwbTeGPIMcS5NXSaeaVT8V/2kKmu3Uq2/SgT/KAE+zsDKoXTmrYZGTCb/jp56XOZw8jD+
9KBoNhsQ/ep5i8ngWncHZ2W3ge2HffEfrEJX8Z9N2Za/uuPywkGb+P+/JQkQHW+tOfeQILo/LuKu
a/frzvXTELfPeyL2v/973QFlzDdh4JXrwOHdLy6/1x39A+sKk8UiOUgqXbZ3/y5PUA9jISBpy29o
QpXpxN/lCQlANvmhlKTvF6V3rTsvvlxG10h2g1ogPUpJ9XC6JiDNOTuH1L2ULiFxbKQfRSHUGSfH
UL9NJqw3Iwd9m4m5RLgRZjnQ2dgGEE1Ge6blb1Q6UiCITP4sEexs1UlLP8fzXHDEQY99rXc47JFX
lfV3nLeUi2yqvjvhMP0g9W5VHh3TuECqRvPER997z17LK2l8jQd4kPllUaWxRDNBf9s8XvvoW8Tt
J3Qxwlm80LTiR4AT2q8J5uBloutosl1FaJxMCm2nsDbfu06OPM8F7vR1QbcsC4zd/9b0ulf7iFgU
39qzwz7ODqkLkgLyry+GDh3TxGTIJlu+Ryv8/mLEB53dVmfamw4hp3zhv78YWA2uxRZN9dikoiee
FfQcOGTY01N/Y8OWG/x7vpj9Xva8nADjjIjAIA+gUWx7sdct+UDvNuhHr4R/6uE+/SV0oVjOVfln
6XY/nNi56zFqOov0tDpvB8RxWDTFJ3aZF/Ueh0DGQMVMJ41BN5N99N3S42mivnUMr8cF4KJ3hnMM
857aJHmYlBbBBC5WTmJDZi7KSzrzRv/ZG3vt03qx9zC+zVN2aOmyKfMff1pk0bS2JxGGJYYSexQ8
xJom6/qmyvFqIEe6dPlKKNrCdm/ZKnpIp1ZAHrfpuB2zggbhnOLhCtNZt4K7kESeVeN3owMEPsuy
qir/WgveFT3/mzvSwS72j3vd/8hS+rOXKCv1B9IOGR6D/zvYqTTi2b8/O9P9AKMPaalOQw9zR35b
f392/IheLUd3BXsELZkGk+H3Zyc+0IopQSQu5QZiP/GvjQolCGJYCTshuAbYZ7/ns9sXyJ5/dlwU
YTH6EAIelZDnqMAJOasFVm4o68TULtkhw85LjBA/n9QM+g0HeaPZ4LiKd5hLCIzxXavoyppKcdOt
cktvziOa8n+ZC3AJ8i3Z+ERzCB1wTWmEyO3smg5/oWHkSNPDqiGl8qk0i+SqASAr/vp23jUV/3Fa
HUy+f3PC/g+civL1/fMO8BA9cVqLHvPDXlL5S3/PRhtVh078zPJv4U1OfPvfs9FRPzBDmaiCurzO
PGXr+Hs26vYHXVguiguXcIGYmB/9HTbp6gf+DPuAbRs2kZUt3jMbOREeBBYU0x1VsPBSyd1P/sOo
yWzGduZjqXw3Gsq1KZAJUvKqts8eyiuL7PEa+9cojg5giI9IP24KDVFWG2ISlR8GwXro4NgFAKTX
9IyNqwnMvNcVAMzfHvPVO6PjUTV4kHi0HO0rSxkhWzWsys8NvdzMDSRrRaLY3h7lxdcsb03Q80uf
Pz4eaGQOH2BPVrjtg7bySy1H4y/dty1PjSSNowX+t56jxUKxyeH/kkQWonhMmrNzARsMNqFWm7ta
BQi56rP8R0wvOmCbouzFfUJ6Etf4igIMHpytcjlHhaLf9poZ6qCZaev6OIdx9PD23byIMwmf0cDZ
eO6oRCYEi4d3g3rU7XuX0nC7KMatouu4chlFpFMkjPRPPRXt1TyiTG4BFm+TRh3ODKNKtnTLcR7H
a3k88XhfRAfygohNCKGQ8KN44Dt4fggFFYePGGBAf1Ec69zQ9OlbPA0An9Vy/kxOPSPFTFtxiNXu
anIwUVVUXGfffiovZxLbiGboRFwGlLjjCMFE/EH7pF34dpCNX2Krza8gSs4nAiF5J8+3BYJAi1OL
pvIPwn3r6E6VWC3UcAwzsvDDvHYwYjlHh0qZARjiiaf64nNktSGHhE8hgaZlHDP6DLPTYV0WkW9A
N7rIJ5LeHT2cBSed4pM6TcpPLWyG5L0fJKOCoxGkEjjC4Ol0+CrnSqDo7dzQD3HJCjFlnzK6M9v8
hJrrxXMkXWFpmuBxyt1fajOfz5hQt4da67Taj/HWoeOhSzeZMycXXVY7772j/VCGbSEfJTwQ8jk/
y5BgypkaUzvWvtK1yUMUGBetYjc3b88+GX8ezAsG4T2RicE/SBIVDwdJCj0bRVJVfhy49OOhmD7D
D3e4oVrcXGW9ab93rbaREhr4AqkOJ3lyiYfjxexWrjVPtY+v2K0u4svFSOjuUOi0m5Q/zYlOn7dv
8MXnxYAWiQVemDzVyJjs4Cmy7C2F5bBQO1aINiAJ0N6g0/hPRnHxckBUqPIpH45i94WeW8KufK3Q
3dWi9+1G04L8PxmF+yGRhViSY/jRKBizmja9zPgJ1MFmTsYfk2a3JwZ5cXAjr0pogBaMVn6OHDJU
PXhigMVqZiX3YlDhGDVKnTrVObqstc+5NluXuMikZ7W+wKbL+nhbyxbiclStE+vIa2/OJklIAseG
c7lHTT6b/3oxZKYe8OYAx1V0xrtiCz8vODEhX3A05e3Skc8XLeGAqE8PbzeuU8tpNW7XxbwWZi0M
tSQaNjqdR3M+PER1BZNdiJVQSz+M611Qad+nkCpV2KCuLDUwbm7YnLiqV++dhYznTx8UqPHDi4J2
hMm5plf+LPoHGa5vjRpH3vdPWvR+LNLMWrZC63AQlH2xpTYMQu268BVloL3QgF709iivrJiyVrDX
l7PMH6NR29ZJMXKfKj9oCvWsT6v4IWVVO59aOzmxOMto6Ggxkxu5qpMUk6pl4uTnM3fmZSCe6yso
BRhsBAVkR/KDhVfpCYXLCfSAmeP/1Ki02719ky8/GkclM6hS/yANz+53NHRghQFykbLyKYcN35Le
RPaCXsuvepp3BeHYRW+P5VPLDL4Cr5CdZwb2EVZgxideqnxpB8/AAZ1lYyumEmAR3R9diILGuuwo
kfp6WP9SVSiA1Txkm6CTFu/9kJ74SF9s9vKMwMGW22ddQth6+MjbwAnbnJq/nxg5ctamqEMaGpm+
11AdKCfmZTBv8sGYP739wF98IIxLSYltyzH4dPeB87PFoTOtsUnGvvBHjkdXeNFhVuKG5ond0ZAr
6tHT5DwB2ZcDDGpx62jFneCX0gA20/veK92n2nFmqiNZf4ZlmnIxV/WwdroZd5o8ivxOsbNrG1u5
DX3Rztrq8+UbD24mRZqb1TozRxK5xpgAEKeG/WD3xtfcAFOewpC+5LBCU5/e8pLSut65ydh5Ey71
50LpO5yLpt5T6Fi9E7YxbNKwAf+XDepFQbX1AqFd5zkkz8AMi2iNSCD2u441KQ37wM+zKcXMebG8
eWFde/drECiZXXJbBv85Dl4Vl1OIToIbpMVselSgRq9Ohm9vD/ICSKRyiOT8Q7gFlEjjSHQ4yUYd
lAeiCMy7g+xPeHA3k2WhG4ljykUIfrx0KG4jodyD7N4kdLusxsDyI6inukjhMxQVtGukKVh9noou
Xqw48so4J1PYhE3MOe3wyuCXDKVTL0x/fep3i9Y03lIJl2bMREPSGvIF6KwCRqw5Jz68F8vq0chH
z8SssWHpR7Xw8xEucj+Y0tp5tr08Rlby9vN/5VujtCLV6iY9n3RoHN5kOCz6qPZjAXZ8gjNh1dG6
tiJz9R+M4uLOwzJK4vj4FJ+KSgQJhVd/bHvNFznvVSzB5/cPIluxHHoxZNB7tFypilnH2JjSp6Q5
tbf0uLqW46ideDevzQoSEeTgSbBzWDh6N5ZokAdVCe+G4GILJyLFU3k0vbkdy6skGa3zMeyGFdAI
HKnef4NkmqmlsRmpVMoP39WQYv2DBDD3o8KIPyPQKjylGc2zt0d5ZZPhtEqTgMwgASw7ipkW5Dd0
EsW5r4NTuEDYO16zKqLpDWM4QqERPb493isPlBdGtoUBTZk9OLwrHQxqrVtJ7itDq/imoKzWDKgN
sVvGbhw0racPqATzYm5OPE8ZuB9tAAbhtmy1g9fG3R6O7CLpktZZmb+gv/dMgHvrpV8aT6RNcm/x
UjehXTRe2Mb1qqyqU+SoVz69g+GPPr2eSVQpfZv58HOhOpZUASermU5EL6+8TpnTlm087HSWeTRK
iq6qwv+EUWhnPJuIPM+SUCvxktD7rSma7sSC8vKhsliyoFAbJF4CXHf4UBdlIqrGrNMv+ZlXJOVX
tAwmIKPEWru9xR5Y4mCvRHYJCWhwdu+dTCTn+TalDw8pHedo8o4iVIfSUis/qdMb1mgY872t3NR9
I41DsXVikqnXwB1PrAov1B8ceSlHESpRX+OEtceUP4tZNFGPYRwGpV/TF9JepXkTlECKDFu5mLJa
PNFUgg7OaZS6vYMp2l5xDMAkbKRpo9xgKOV+mbLFWff2xLJhzY31rWm1waYf01AeccCzE5Ts89Sg
b3ZANuAxQtrTXubuo5oqcAYqBI+QD/D8DtcTJhHaVneS9nNhdv0O65Dyex/aMUpWp4JbHo6tc8M5
B3iIYjnfaOR2MN0oRwxbnLx5evuVvJzmmsOJFnIT5z30ynLCPHsyI5aOCS7jlW9jgPatZcdedXFT
fnt7lJexqgZFgMOUIJDDw+loswY1IVD4dqWPUf1NEE6X2uiCGBLFAy1sKE1b51SD3MsEI9ITeSRh
PHovWS8Pb6xW4xataVz4NCT2Oysfg/MZDbXH9xGeuzrYziBFrojTS0D2pQHX19r0ML33vuVFsH0T
pMgzytGEB6ZVpnob5D7cM6LzzKWxpK8XZ6dNIVYMKBi0C+Czy8+3h33t5tkAmehYSXMaOVY7WVYQ
hYtp5H4X2/S7VaV6zdaveIbdJN40gnOJo8T5HnSgUuwSdHxSJ4v/9kW8XGqQbHAmo6bNTkxZ4/AF
uAqQRjVa2DkKgbZX2ABlUaxskHwmsBAjUCAk75ML+n1GGn5S+8T4rz+EZxdwNAPgTuRDHei534up
vKu7JbmbICxs4mHEVtc0q4vQgmyFigt/ZKOUEHjdOrGJvfy8Dh/C0ecVdLNqB7PI/TruH8OucD6a
xtKe2KNfG4RKP4V2snv882hR71rS24Ouylkmott2MNQVvBNxIvJ4fRSq6fs3Kj3KD1aKKEzHvkIF
R7bcUD1QzvptE8zOiS/mZVLI0SkNkGITJGBAtR5NGzFgoGQ4NWFUgglTbozRPfY4nUcVAdq+GaM1
7qfhtgg4zhfgRgjtpvTJMTKQNhPYcWCMKZSpPvXw60lONDC/9gyeX9zRM+itqExcreV1OvA4dNqq
7pQAdvzbX47JkzyMfHgEe/EChWRSCUfvE1KSqHtMI/3CqLJPQtTF5VKnMcDK6MQp+2X4wUiYfCBj
odrFCn34TgP6NsBtZbk/Y1++dppCgFhxo00VN987uzh1Bjg13NGZXtHZ1dhcGE7N4ISB4/JAcwY7
9CzJzg2w9nz7Qb46HhUeqUKT+hr5Op9tbm0XYvI95LmvDkH4CQaN5ittZHmQwzqy0mXw7miOx2k7
grCVbYSayOF4Y5Bb2IMyXlD0ChSo0N6ks1GtXaedfT0YT5kyvXJ/AgUDgxFVUUQ7Wl0KfDqjcaa0
hFvyghtlH20cs3xctAUztyUvt28/zn2W+2hichwF5QqTwNXo6D68P4WmqTQoldRnrwP4lKS/uspZ
hx2wlrC4UdSY9nPUtFqcXiZKfR4HjkcDHPZ66VYpw8uSWh94twQYS0HjS7UVWekTinlRpkYnXv0r
q7/gG0LWiHSQgO+YNaD3XTzMok59PXGVDSJ5GtTA1bL/D+NZt1SXxqxcBWaQr2Aq6r4Tieb+7cf1
8jMGp8D+S6htotM7ju3tse+BTUJxD4qafhNyRaCDIHQ2jmaeuFu5KB6+GIaSGk2JlyCMO1qXRJxE
1ixE4tP+3p4rkeWcIwLrVlxbumnNoV71XfnumgjiAtJ7yBjoXCfaOJp9tkUHb5Iy6KyD/WwAjXkk
y7oTO+jLW9OpD0hFm4b2nSLj4ZwbaDIvhopSMMQdPMPJIwlxg8aioo+8c2G2YsXx9nuTD+vwYTKi
fHEq6XkKxEc7EG4JWtS5OJYJtRl9YSsy1Rin+G0mV3D5rPPQXlRyYFa7eXtguRy9GBhtIHkyFfng
8VkbDiDGO+WU+vNIhzzMwNpraZc58UD3aIijYdDlERLLVdHmvxw+UQWnFfh0Uep3aeGsM17s1i6i
9gbHQvtsbJb4XA/s5ZGOcOG5Wq9eqwM9eUB2U7pSB+c6zsCjvn3nLz8VHYEgu9C+WYGD8OEltW5T
BPmSpL5dmupOmnR7hhpr2P85p6rVrw7FloByB+aJbIo42BPqbHDI0nP3aWfEfqEmZDDCjn7g1P3y
9k298jrZeKiLcwqRObyjeZTDfjSc1kk4dAY5Wsy62dJUn5x4dPJ6j94mmjNKSWRnYCkcp51adTYk
Fjjx84GZ4wyae98nkLP6AHhugcf7w9t39crzcw0iBtmJwgSS9KTneyoCiYGDvVxqQg37CloiMTRp
5nOnL/5WRP5j98CrQ3FnFLDANVFEPhyqV8qcTqou8aN8wP6ljKAxzkLfWX1inAiEXgCZpHiQ9Z8y
MjMDDsrxy2q1su8HF99CQxsfsDc01u6QlliV0v4Oybc9a9RGPVuKGffs2jKuFsUqaIVOxgvhRMFd
FBvGZia1+VPYoQlJYTJBF2FFX9CZ7KkD3bbQy6hlQrS4sNLMWs9FMNykix7QX44VJETw7L36Fu6J
jiKZ+0A28YJG06u4zbR0rPsTVSvPGiq8Osw+PbFcyidzOAEFyUEWTNT+RD/H5zwtDyAZDFXsl1gB
bUuzgppgOr2kXJS+hb/nFqSQun3vLGRTIMySd0WF0z6KJMUcdTSxRLFP2izd4hxsbuoSpZUNaeTt
kV4LJIAI6VTapFDDOT5dTSD7sMkSkY9zkeKPPexhTXT6eV/WQHMjrFfqEhaiOVIKGkdXX1v4pnhv
X8TLpYRCG1I+tlvB3nasIcLqvkV7jHNug1hsa5YZ/lwT+Pe3R9FeHcYgS8+KIpC9HB0H+l5B+AIk
0M9QNRLLhQq+rQngDGUJJqrugTjLkPpAzyuLXRQ0IX40xfcwqEwon4NY4XTSXIh5qf0TF6a/nGMs
2ShxkOniKCCOXrdGEU3gMyjfgRLsFPjq63oK2zNaQfXVXBTTdaHjWZYnQ+7hS2RDsqC1eGli6KYg
Xk/soC/XJQJF1DtsnqztHFIP1yXTmiBVYOrsh61lfgvmWd0OnGqhIKbmib61l7EIb537lR0wMnMp
L+XZCcZs2Z4F3uG+yvQm9d1iBt1TgpyBj6+sgr71LpyKFZmsUznTVw7iQsd0Rzb70Z2i2Uerryhq
WMG1kfisl9fLlDg3tFKrOzdywnWlpR1AkKob6ejXCOQxLN9ZrZhpZTZaMAJhTeHTUS4pHVxolVZ9
fntCvPIGUE+QHUCYaaD8OdrEIwFfG8hD4i/ZfJ06Rn2Jt1xFGx8d4m+P9MonAbBoX4JGDqra8ufP
XoABQKOysv9H2nl0uYmFafgPDeeQL2wRQlJFVzm2Nxx3dZucM79+HryyKI4Y92y8sn3FjV94Qxaf
tGqx7zYzrIWE3mEpdHuc9884KDo6LHBDfqFaVwvNGy7NCs4Q6K1MCq5UZgAXv/kX1axntnu6M9rG
nb2QRsEZGToXyrq30taqHBpgiaCay743NzqhVlRhRKBnFVZMaJ70XarvXC9biwZQgcgWKKphrePq
GNnxahhtIpW8iPAEMXFOtgmKtF7b65v+6kuvHqUllMQQlT4Dw61uMjxRlHCQfTaIpHwMWxzR6vaJ
uOXBN9QjdNRzbFSXJqE26iuO1otXuapALDdP2JUjv07VfaifdH/8LMpd++CNywxFPYpb3Fg22NfV
wcJbQ5qIEeJTSukToXVdwK8vFUco0eCaWWJ4Q1yXT7OhFhc+MTh2/tyfhNSZwGmCvRrCRjpAhZbo
G7QTMRaNgOsdXjU8pUnNWYp7HHoi2DT3Y1b/SDv8pYNmeB1ijOeAf9MYALZ6SMx2vIPbUx+1qm28
ECu+nX2yDPhu7Qx4uks/Gsjy6nDn4D7QiuHiiUsB7zZDOBjiaHXwcwR5kE6hexza5tdCDfvzNKMO
c/skbp14m0aFDdUEocJ1UaUX2GTKOHee7AF1Qk2pECECyLXzpG1+5MJKAgGNH+laANQvUFHrpYlR
aJtAArGqL6gVKi7VaLS8OPYHjDxkJx707KkpdG1njn99xbtJJjuhs2pCqlzf7iOyBpJd4JJSpQox
b/jS9UiQVOZlUBK8Bi2smqANsMBmZz9rOTeQXcXP1AQ/1UN5mhXfK2Xhto3iZApQiyi5U630Dr3h
+wZMip6jvZuUDyLoHwAuIt+QvMjl8NOYygek4g4YhB8NI0A9C6dzOXhScg0v9PAAasZ2zDQ+jXaC
0I76YRyTr1lVvC3BjkDPgJzqDsguNpv6o2ZxPqb2kkj+SR5GGNfh/ZAvgbV1SarSGzTjHJv9oYz8
+zGw75CkfBzazuuwy8ok5UNpZhd5Ct6kZLgPB/2INcizmkyqw2BcgqlLzeQwmMW3VtLOvWWc/DG/
+EqHyNJQXaSm+vjHGw/G3lJ6UOhaANK9Pojo9ygyxrsEeRN2hB1ihacEJ9qdjbeBl1sQ7zT1rQXz
DuzjehhkfKBLRCxgjXOVMyAxfTSTNjln8+hfSGjFgy3F5SvCWf5RrrFwUc1aPmVN9PP2575/8ZZM
i0BTABImtFu9eIPfNejeVjw/oVo8JJgHnSsch06LbtGPqtLE+f833upakTs1qNHA8j0xxZOrx/QU
xjkJjlWIwEmJ1tSOMf3mcye4v5ZqMDSz1XhC64JqGLhXw5z2dqSN2Mi2YcSusu1Ptz9t88pCtJ/R
mM93jH5mbO7sZAmHJMU6hdDLnKBL9zgb26PojEOhgcBwtT8r3GIAFcrxCXuS6m7gYnBMSS3+Q8CF
nAWF24UYArLxentWo5aqiDzFJ71ToEX7cuxKiMtcbs/YxuJwr6oECJQWKIGtFqccMV3N6cmfgL3p
AMfKybESnGuTcq/B/n6bL41vABd06NAcXcMljb7Wwxi9mNNkWvNDLyX6QU4K66IVSLPHSVnsZAwb
q0S4jpIneTHp8fpYZRT82k7ly1KaKvfd0MVPk+nvQdW3R+HZo/mwNNq161WilNBlMknBKUMy00kz
wzwGSJbthKmbo6DWivbJUj9f7wVB0jGky9zl5lTdm5Hdu2R92U7tZ3MvLIxNImEKr8oqACIAm1Ut
7OITRjCBp7fZ5GIuheaiKIPj7W33q2S1enZBLeKiSL8Nkviah9X3coQeAQwd9MVw8KI9lSEJhuHG
cK7xfn3uMI2ZjxGmISj7miEKZjOl4uGu1jMrdurQn++FJOuVwzkpIpdAKflah2r1CRuhfwx/no/S
2Bpfxsis0mMiJLCX+WSnj8oEXsWpStFjz2SUquHwN9qPgTx0khMqA1Kr42TGpG5CmYKDToPkTQAu
9pLIhjooB7qd33HiK+XFV2tbP/Z91n8z6yhGRK3GKeJUGX0nEFfOqgEn9948pQVw8YNfF+pfMtl7
7HSFnmGDhJ7JohnyBr7IGB0to0GUiyJ7rqvJU3M4vIdm7NBDK2RE8gYLdA04UjX9Xra2uvy+aTyb
SAc2TmsjN3NorMz8lpay/NqiDRE5VtvWXxfd1L/nmYb7IcQM2nYJwZJvHJkL/zJHpwZn5yPkeKNz
8C2LEUxTe/MvLYm115qs1gDUNiRIBPcmNuNVghueMwmzeKkB8567TCljt5mxEWDOuvmuLuPgc5VY
1QXdmOpDZob1sZvCAmjFrOLpp3SebEzZ2Y5EJGNaoY6IgpUKNU1hVvNXlEctWgy+FGbu7e22keYt
vUgqJmAwwFGvdrZUK35VyEZ0ygwKxKVt/dtpTeBYdfxBrsvurmgsfSe82Dqy5FGCqwfAKl3X64uh
RneMMgGVddFmkjs20nwMIzPcqWxuXaqcIlTRKf3xIC1H+resHINz5hMwwGkgdSc0VY3+NCNB56mK
Pz3Og1J5t2dy646gkIpE+qLIjlzH9YAIQMtDY/BZWktNDDWAxtELyjJDZn2+PdLWmiHcgXABpehF
t/x6pLzPZkpWY3TC9bT1ED21XqV8osieTcOpInH/G01Zf+de2ppPuE2gpKgEk40sP+q3+Uw7tfej
EvA6WiTqHfuzv+BTWJyKeHyjyybvbJKN2aRUbABR4o0CVL4KQWu/E0puNhRVShxr7MQo3LKM/pkJ
FHc+7D3xlaqNCisSiDiEaEiR11+Gr0rdJMgFnkyrzj75eNCdZAujvwpk1CHSK+EooDqO+EjiooVp
0H2tYt4VzOQSQS/vkYs2Fvfq1ywT89s8W5iSCdmnozHil422Y3swMh292CAB2J1I2QWV0r1az+Zk
a0Cxlp49gdtqzLblnhQ15x8XBfuoo8ztduVkeOh9azv3zcY2Qt2dwA3ilE67dql8/PZ5XPuBxetG
yDsnKLOC3kegN0avs9Kbo9xQqb99VjZyGVb3twFXYchgxd2ogvc+iRnYZRCPIMkCnWZ77VeukTf9
gU6ndCniPPfUEhfENhX2ERbkTtC1HMrVs07ZnECPCiHlUmt1aAcUwsxEIW9duDpuX7clpen8u5qO
8jG2RXZsG706yXUindWy2ztO78wAqIjr1OsNGljUlCDlXM87KLYxRyedO0NGyRhZTbTSsdlNqgeE
Rv+dhXnUp8gzk/qLP8QX4EUPBHBoUdqu1JZ/jUrxTaD8n5rZs5ARnky7T2pnTzuHfuNlWGSmaLEt
RWXgXdc/sofpFiD4yp1tYnGKe4F9TLpiT0r/F3H8eikWi27EqhbZF0obqz2o2oxCHV73YEWFr6UW
zgaiBAkkaN9qNeFg+zV0T03Zl59o70fUshuj+BT5jdY6WuFjAFkpIo/RXpzqnhc81+7bsLEmdwZT
2bgl6vTWMcR5rTzMUyMw3NKMTHYQvlNe/ZL5dVKMXOODnRax+mDVU1VRYO3iwAm7Wm7cphu1H51t
FK3TZL8k4MAi/4NX9vADgnP2Dcn4lgiJNjyqqHpc9y42VPOlDnW18uJmpuSey4OVHpBvRmFakaTZ
m8ZUfoVrKSNnl1athdKOn2Rn3ygq+xAxVQ991KadiwlURlgrGbOjpLpRuibqdz0WUEGRupahlVDW
stFM3JHq1MuYiC46TlP0NTGkpjzKeGCnB+FL8rfJ7/WX0Yrw/EOEdEzxLZxHy6UDPIi+UbwUIUNU
P+3ZBA3UZ+Mjvz5+6Ous1g/JlCf+IelkbQ9tu9GyIMZZMKcmJU2Lg3C9xVQpjcHlCRsFA/WSaJ0m
OZJe27HTFlp80Cc06JJiQpzfwlxLaRJ89XS1pNQSRbir+qiTYjGAOh+yQS6K0zu3468C92pr0qMH
jyQWpRjS9eufF+OB1UaVZXuNwMG1CuQD6MbC0XLDLUKhHAicXuE36gCVBkwoaPMYZccXYDc4vZq4
p/p+c1+K/CM7c+edfH9zczYVUDzoaSz5yeqZFCV6UD6Xlyfa8GGYNTFhMobTJx51XxWJosnti/vd
fUlwQ1UERUb8magmrO7LoK3iMKzm6KQHCDizo/AQDOP+0dIpBI5xQMvdb45Rovw1lnO7sw7vHuFl
cD6RPgtd1XeoOTynta4Pm+gEpx+rWC34gKb0FyXBrrfsyp+G3n+4/bWbA9ItJLZCGYxG3vW6R9Js
VUPZc/Nh/HZKk7zF3Bnqij1RZ9UrPNM6q/3jDB1QPwgmngUmmZBudQ/mEty4sOcr5c7kyRtS+5D7
096efrdvllF49KjgaeCW1rV6G39hRNL5tCpAHj8wZMq2Uhoew2bqjoOfJDsVgWWqro7QMh6VDYrW
dE6UNek1H2lZpmG1BP7iqSpg/VKFsB59E4MDAHcCDe7SWNoWe12bd6/XauDV1VL1QY0gMxEyNuSy
k81B7/l9s4f83ZhO6qHEaWD3wQytoVmjqTe9Gk30uYu8O0lzIrx2HqOjKU/jY4Ly9s50vg+gICsT
OiwlyqWdvUYPoW8vqbFfhSe/VNWz2aXaaxmM2h3C1/6psaLy0k5depp6w79XAoEJaKSFToz8/qfb
Z2RjfrES0QmUYGyAJ1yFMCXuJlKYByER1PSWG1rwFBmKfLk9iLqxfa5GWR0KVIqMWrJgDPthHTmw
YeKDKjX/ktbDzuH5cOjDXOxq9OKAhgQ1IXcqJtwS6Gg6th8fwtaqj/TSdHdI5KNvLhSqKTxOER2H
iBd9lOWXoYk/tBlNE3ByCI+L2gFNcE8Wbh6btm12VnBrxwD5XHqJAAQ4g9d3S9WVvS/UJDyhJqY7
AzHvMTHlz6CZehfx1z1S3vt8ig2DvooJa418GBO96/FGkUnx3IrghNPiPyJKVTeedO1DAuXczXzj
1dCm5AjUKHzgAm4pNfiph7yedN9rxh7Gd+NeXRTXAEDLyzVurJLyXLPaAqZ/cLJxrMFjcwhQCWrw
kFEH8uXUxCQ8RVH+9h7a2EJLyRjNgQXzBLvmegJIMYJMadmoUdO+5EGsfrKDLvuogBH4pIR6dcg7
qolOWgp/b/dufC9Dk6NzTmkpGKvdS7VgVqYoCk/Yp90Hyhw6iY9lejKk9LEFNac2iSCnj99G0XFP
+S+pwK3DrN5IgP+p0PpNhgpXl6z/aYYJ7dyUcE/qf1AmPwfIKLpN3T1CoYgRfKp+CKNojl2Wt8eg
lA6353DjsEMAJl1a4GlL//N6DruuQHrZZg7HXG09W+D6YSsINfyHUcg2WCdAFQjyXY9CVSyKYBcE
p4G8A29lVYVfOFk7B3BzUYBK0UOAQMGxuB6lS5KEBiLqR4Bh5gNyBLIbJqlyQdGv5fJeMglKLjtb
YXMC4W0sKhPgX9atmETG87oXWnBqdPutahXliH19trPT36eVBNKccvAvVBGX5tL1pxW1r8cWkAOU
HuLyWa8WXwNllo9BHnYejgdYNSPtcQQ1Jn2WygpnkTqVj0D+oo9gmobD0I86JVLdeO7nVndpHynE
sLWY7+MyT7FS6vhTSndV6TZnBzQDggWUPd8JMeKpEvmtJLMknT04porEkdmHP//D7qJQtxRWl5t3
dRjLpPBrC3f3k2w27UmLM+No1nnp/vkoRMkwLsjxqd2sRtFEmww0QVjoGYGKfBL1oVuigtujvE+c
WOkFKrOI/UCZXEeoWZdgNyxabtJAjr9Uw4zrr0w7wpwjJHhI6l3wYSDuB8Cwczm+oOMiQAiAwEsA
UJ+HEdMB/FNAs+R5dd75ccsTtor5qPIiNE1cgAnGOuZTAxr1Aexzj7ek+wGaTMPbIJ0PcjZXmMw1
MYk0bwvYdB0l1xSqYWd6cVw2e7O0TPa7HwL9ZZFoovO1LlvOcxHlXdJK3pQV9jNeyw9VIFmLs5Lu
GbGWPeclVvGh7f+ki5H99HXs46O5H19Ko1Bebs/Kxh5Hzo/InhL7ojC5xAW/ldoCuxnqxiokDz+h
ykVgS3FCH2rNn46y9N2ItoFQLSqPq8euKdDG9meUn8xUHR25jetLmCZ7ghrvr1BGYT6XG5TztGYW
6vJkJrky+x6APxUvq2la3M+xj1Oj8ayCLznIuTr+8cmidcm2p6bPK/5OEVFP6VSliWp7emRWT4AD
CocywF47ZFmG6y2zjELKwmvNaGslLYOaLvbQM6PkaAf0tdZ4mjKmjzJOCo85of7OawRc5P2ITCLo
SBQH0UNa68I00aTVxtj6XtohkRVhda1l5RstEUs+ynoynEpAujamh0WtHbqsSV8NX4y9U2fGqDiD
PBNalEJ+BT44vYB+kwgt5Gcztu2PQa8n3/HssfQjhiXkQtqsZp/CUFPfKs2c5kMpusk8zH0kf++Y
39GtdGuSqI21mX4Z6xGRaZu+ZXrw/UTF5U2b4084SqQY2NNnxKIuC/3AERpISLdRYnt0I6MIfNfv
Dck+WJJaxyB60uCxn9rooc46/69xkBBmHu3yRxR0U+okMfRMR4V59dJ3pf5ZGcbsZ96q+d9xGVQR
Kp2yMdCdM3oOqR2R7eDWl+it/RQh22S6TS4zlE+1d+TsmiNxpRhKkBsmNP65T8K32Ko410XSRD+k
wVYyB1EFFLbVovtizhN8fpgQX1jzEgcbjZ19ikM1xw2m7cA9wZJ6G3WlezajHOdV6Cn1eQJs/JIp
tDvBUqnSg1LrkX/UgCSdww6Sm6NKcvodI7Xha17qzUuqK7OD6WLzYtFEOYRG9pB0mYRMHL4uOTCo
kjJSPvifzL4y7rkzxacUnM1LFcf+MaMI1rh1bk84msqDfW6lOMKiA5E3ycWmqpT/LkXSWo4+2FF0
INMzakRCExIgVOikxskk3x482OvBdyWf+8rtFKV7ivswmU61UUr64X9SPIpGbPSAU0QihGFe6vaL
lOB02cu58TlFeyVz0BT1P4yV3b4GoMoCJ7cSuHhKho27Qxkh+GylpoSzXJZ9uX2nLXfW6kgSPy+Q
fogR+jssfVDbYvST2PcCvPQOfojsRFco6kk05uc/HwkAy8KrRdmDesX1HU28VKl1kIG0QkLlvmzC
n22XVE+y3UQ7AfXWNwF7U2U8lWn1rEPdIg6CsB9DRiLh8aogq+/n0jcOTSd9u/1N7+kQgIbRW0PH
hxeBJuUqKEys0rIkNqhXBg3iU9qcfZIEDW/uBu3M8zhhFtnQ8AY27YZBD/sTF86du/vX96zWkB/B
D5CJ7Ol4rF6/odQACA6+7WUBBpvpiBKvMdqjV+j5Z3Xq7qF/Y+vlW8PB8JsfeWxRsuns4r6W2n8D
+3ssDfdt6/8VWea9GWrmz66cg3MTa+VO7LKxLpTHINqRn8tcyavJGisx63LBXmulpj9hSvZP2mTd
Eda3v3Pxb7yhOu1N0ErQJOhAreoAFsaaSa6lvucbZuH2mUHXqxPCpTwvo2+RaljeAYj4831Hi3rR
4FpUwoBtXe/wwI+wd+uWgrsI5G99q0xOoMbDmb9r/oephPJDVYyDi3L16jAJpdXtMGcoOwllnuok
dMDNVKhktvPOV23ucWJt9rcF4QQm5vVn2QZ2gyiU2F5fD6BFCj8TR1symmMzq/YxBW1wGXh8j5Kh
9G5llfkFQ7S9AGWZu/UeRxiIzBVFX0yrV3OL42cwUX+xvTlWUo9SKH3icLQ8XBA1F6Xf+lM1knOl
Rr63qpsj0yxCxIoLhb17/fkGXoaxlNIMwJi2P+b4iDl6WFl3Uo9gbBINweepiOsjXtXqziK/j2oJ
lwREZoNWP9jQ1chWgEhMHUBI7cDuY1hRKnRt7D0Nra1TqZBSsLiC3bTGPg8VzacIs04vl/zIbWLT
/wH16QGQmfjTvjCXpboIlQPloDb3jryMF98ILMX2JGxknu0J0ZugbLGyLnq0w+dexSpWw4Wi0cLn
vB72GsNblwL3DnkCs6oa67Z0hINiKGcM72tiuIhwtD+osZCcTkWWhX4XHCI5Gr/efiG2ds9vg64l
poZS8YFGMWhDV/KtMf34HhvcyIO+leE6jOdlodW6Kwnz0+2BN7+WSihAPqhBZOXX27Y1MeUEyEKs
Tf8M0ZC6cC0tTc9yW9U4jYXFRyS43m6PuVFRZoVVsJ1LL4mYe7VjO9OIfaSc2EtK+KNIyV9Iz8N/
et2UDp029R5CKTPefLmueiIO8rsazV4nkBrM3luD22zKGkBw0kTzRHw1pLr60Bit+aTO8NoztogH
x9M8V7oNYIT+sAdoGrduimvg+NBWRQ4u559q3VudZ8Hr7a9bnqf1FQQXHrCiyu4FK3s9o3o8FmEx
MKNGLiWNIwPQue8am5AXa4S3KEVHNcFV+V4WgeYotl/vya1snFSqu1zDOgVXylCrOxC7eUFewkXc
FnX7KMtR+hiNVvdYCz07zFpePMpGnz1YrbCdBul6pwqr4YNExuPmSiK7ZiKwFu5G6zwgLeZMXe8f
U8zPaEJXGJ/LQPDa2RruVWmWHSyNsdAM6jMqW+hIzpn5GKVYSqFvIX82rH50mrIRro3I31EOmtCV
VeALI7/lYM6qco/EIKppikZrGds3OtzHTqOJoqPwRQNVD9vqZGVz/qh30fRNUYLkcnu1Ni5PlA+R
+wX2QOFrHW7KXVpJcs2eMtqsfyyt3j7KUajtBBobx3uReqdDheI1/czVnggzI/JVqyL0MiRxDLIR
sdNSid2gbigVTUnqqlmL7zbXrnf7+7aivoUtgO4nyTQh/DIBv9U88Pfqh97gXQLEmV3KUKv6e/jN
anewzFH2UeEsp++pESuXMuBAqGGCLls6iiNMsHE6gPvQ/8qjuvvYlrggHJB8kh8sOSxwINSaBgnm
SIku4SyGP2Y0LbD8hcnEvbQYO65upmRKLCmVljnDIf4sBTj0ChUH3DqsCndWsRUzDQ25OV4TT7K7
PdTZ1inSgIBSfliqfGvwYgDWY5zqgnAmA5M5qb7utGWTng3F37mCt7YgCB9KRVxAoD+16xWKGksg
g8eHKlEfeJGFhl4gB/LOFnxPWWM+CXOXUMEAa7pWmx6jLMqauSYWqoch8pQmsvBuHhoE+EaCmhRj
47j/2NR18NLYxnw3+GmUniMpjWh/AAYkWyimNnHa0Y4+3t6kv6CSqztzKZjBaKH2QglmeaV+36S2
kGJfpLY3tKZbSfb3MQaaJnfZMQ+Mc1kk932RPtk+1YRAf80G+e+knx/LKbsL6hJfruE4lNHBkPOP
PYXxstUOiRjPklIcVaSMJRs2dsCG6TTMZju7dlQUSXbmd+Mhpei3wAYga1KPW4XaUWp2CZh4yyOV
ABrZgU/Jym7xTjYeFLttXbEgCXfmbdka63mjsQ9egaySkHd1r6STnHTzbFreJLrmkx/FxrMNbCKn
6D0mfG7V2g55bv03fGf1GxDdoXaazv4h1RRvnKqPpucJkZ83HzBc7erj+BhTnc+c0Ijiv1RJQeBy
Qin1a5oYbejUBRqqh8n31W+JHyt7bN6Nh5MZpHWCqiJQp3UEPXZo2If5ZHmt/SNNs/ke6dvskpcg
yqwepeZaTkwnrOrkqAVA5W9P5UaPdtFmMoDrAMGEULx6NVNf8UUJAcGL6Qc7Iq7uFb85SXH9SQ4s
Wt9K7kld+jG3ldfQlH7qcCvUqNmT4t3cRYLWEZnEr+f7+iAoyCEHCWA0bw7sJ2UIl/r9zHuZR8HR
9qvWEf6/tz986/YBnk3isESBwJmuRxy6FIkgMkivVAakazJLHIqQK+j2KL+QM+udyg2HBwP0YpjM
6xMeyQiAdDxvbTB9h7Rrefigw2QAUeyqSRY5ZUIzvKShchmTvD4DUe0OthIany1/hLwaCf1kKkF1
mjE49+IoH860ssOHCcXGe8QINQ+D7vg8mmH6hKr7nzcsF1H1BRO0gEz0tbB6gy9t3pSa5VW9mtzT
4lM9WR1wZg/U+mTPsfQYSNK4c6VsLg0xMoxnKEkgXK6XhsrxjKDHbHnUMGJqfZUJ2LIydiKErWNH
SQ96De1Kiu7q9SjmXJe15g+WlypW4UFzMSkgDraHc3z82TCi5gHfNfs+y3vrY51W6c7wW3UDygWL
LgnKBAt5+Hp8v+4rO5UYP8Ef/GgQjhFLJtGlABlxaP3Q/ijSaCAKGGZHFgl1ZrNTd37E5kwvsC+Q
fLyOa2idVEZAr3rqBFaoK87kC/3cInXm3j4Et0ex5dVRM8ArjtSYLU/S6uaha3IUA2yp/S/fAl5O
AWAGzhtbzKu3lPrGRCmiYasqHVYDnSLcwEL74z98C1gWZHIIaYGyXY+SGomW6V3P3oxCDGQD82OO
GuLOpby1NQHhQTCDGLNooF8Pgml7i2Qwt+EY5upzas3R02wTiEmTFZ+1VKDVNjYIP1SFerRBm+18
41aeSleIX4A/E2TENcvfF1pS6KgtczRCgTxRXM/wvJMOc4PKsr63ph1/07VkLBxMleTZiWRDSg68
naNxZ8T9bDlY95QBLju5/7PrqU7hTlv0lgvQSNAVyA2UR5WJ7wiqQkGkrbahhpoxNqCHpBLl84wx
XHDQOv50pKRaeg7Czl4Xa99XzU6b77cXdStNIdamb0wMBp969QaCygjLvkqJYQro4RCLDaIHXgU4
fcM5Jqc+tlpnHEZZTB9vj7z17i2sUnpv3EFA8q9XOlHVyqShzis0B+GHGjsItzKTb0pdf7Q66zUU
GI7eHtHkf1w/SL+PuNrAemoBcJF5h9BSdmk4vKVCnc9QhQ7zMEs7Z3Ir+MZ7AwzYYrZJKrbayVXd
RV3S8cqmA2bmWV2MlVOi632sGrQqQiKPh7lBfTafpC+h2dp3A+qU7qhZyaGzun9A1/+xIyBsZJ71
hQ4GUgI88fWM17ZkdRLtAi9ALOyc53p/93/IOjbW9WqU1XfPfVgHwXKxTogSnFAT1z3E5Ez6b03z
IQmm6FmS/0M+hXSXBYKJohZpt3b9ZezdQcIf2vK0Yh5IBObpYC7Fjdv7573uExOIjg42K8vDySRe
D2NiRKgUQBUpLqn9i9HZIfFKVrljqITHJlCsL3XcTt7U+LXb6JN2V2i5/oNOXf+MhXx6FyaSdJg7
YBe3f9jGpUkisKBCyZ7xGl9FWqjF6m1foFCD12LtcEk2i8kkmVInG4csyWgzYeDr9Yb21ZLr/vPt
0d+LyNhIaS5zAqceCvfasiIjEZkp+/seKWNfH+w4GB5D3+jLQwR/A2U3/A3dxGqCV6VatFMWFnjo
RJIk7ue2MrB2BDPsWDkJiivRXz1ixpSGXlxE6XIWOF1OYqX6zs/euPlgX5IbLyxCgJGr+0eMqiHF
w1JxstXhceq67K6Squ6LnYbIi/TopQgKX57c+OaO4sFGUEDhnq4q3GYgI+suZCIrFM46WPTUjrp/
lHjsDsvLsUPX3hjlFwSSky4W5VvjerPacRr35mwJT5kwZ3Vsq9Qax9DLbOdWfX/e4ScCtFyIXdxy
63KynIpaK5peeH5jp64sJeFrGNfxwdBHcRpJe5zM9pPX23tuY9ClLQG6CCjMAoq5/ji2Y1kmCtYl
uq82lTNb9vShsJWvvqnWD0U552+1GM2d4GDjSqdsCGtvKVig57puiOBpFFF/CoWHeHZwR8G1eZ0M
agtWoGhIclIvrZTSf6pt0BnjaNpP6E2UXmHS7mss+ry6KP88YaBMxtGnlrlAXdeYoLCz/MBqNNNL
bT89a0nVnbC0rY63p/v9y8koECORcQPXhbjJ9XSXqR5GeJeZHo536bkmnnCRnnARYhtJUoo97dG9
4VZbt9HspmVXmR4sIPPQyGV9tHsQvLLofFeN+j+P0jn+JHsAnBYL7F/r/lstKkqlWpqlyfRGraxP
Y0u3Mi2lYWf7vL9wGGUJ0LmjMXtcd5nqxtSwdGhMz/TVxNX8ZnzptUADgicxHh7ID4Le/GGOxj1J
l2W+rgMfCo1gsXn1KQrTGr5evjQo7SydShO/9kQ6TGmDDLGeVpcoEf1eK+L9UHwewAcmFOLQurJZ
puipEEAaXlQM6gVGnn+Rx6SKdy6djS9aFGOwyaDPTUy3CmWoGWQBpCvDS0MpuE+iWD33AG68ohLF
zm29MRQ0TBo1C5IRFtbqcdW7EHWCPIQIHEkF0nlzdcB5xHbLYt4rBW0OtQjbLV5lAJlW6xQ2YdTU
g617uREVnjSgnBoM6nBS4BHubMaNCxRPMFPG9WJpna/h2DTS6jacdd3D9hp1o8RHdDsMjCd5jpKv
Sq3IJ0p2886qbXQmmEZOgQ4FFxLUmmMtKyRN2FFryJ+SBFcD0nZjabl+KvS7Pk1q9Md7/XUI1LfY
1qKPiQbgDi+YyBtn2z6FiaHczYhPuGaqt15gJalXNrXstKjfPAh/+HL71tuYo19FMuJl3OMQOrs+
NmQkPkngTK8h0y0uO+4G76CD2TrXmR+ebw+2ceeRd9J+Zm4WnPSyN367g+jR2RZ6QbqHDbp2T+hh
nKRJ6tE5xABlkrLhj1H/hFkAYch2kUQHi3g93pCWA0cYRK4/A3CsFbSlMiuLdr5qY0f/Yith6Lzo
GKwPj4j7uCrTiFHMSX817XQ6BuncIvfPdX57ApcfvLrkSGRhdtM8AgK+BnRiQZ7mWiyoCk618uzb
TQCLPdoLtTfA/qgtcYuj3Uwzm5b29bxVmRgNpPJVD7Ni6U6yLf+1SYKSrhTCF4kT6VJxtKpyvOA+
Nv6bFfXk5aM+XmoEBZ5p0Rj3tkk71IiqYkalJU0RNFASvFei0OlEODcH4IPmByMNJ+9PJ4jmMOXM
pebL4ROri6zVqqI1S0v1EoMie1r6b5ZVB/9lkEX7AzFQdFHXPTSlmrMO7V3Vw8+7B0xWNN/NoMo/
3f6U94cFm2TSPMSIKBLRd79eBD0LkhgJOErLKOw59GHCw9y2pAnAKBAXjnb5f+/f7usB1esBpQGS
dzyaAnUEqb2b0rqgdhlm/w5FEt2FDyFcP6XrD6RnAm2QjkwsGkMPHaHhrwynK9jgwn5tmqI6ioga
JzlkfmpKBPZuz8v748bPpK22lI9pqKwbflo0V8DbhPCmKKkOVUcgWA5y54AF0HYWeoMSyVhoB1DE
5b7iKbmeEnyLbNBO2G9HAVKIUM9qVykK5SBV8ej5eUmlHNXni1wWjYu0z+T2iS4dzLzKd+6Y9wef
H4Im/lLJJaFbU/t0mwwNxofwcCTrz4OPJLk22XvFo42iNcPAJKAdAGHmHUYpyOe08Wlf03UIoPtD
VjoHftg5lVWRXRklciETko0pLmT3JbhhFCIVZWd9tz51cdVc+o0gztYw+SIOSXvo+XthIHQ8V8Pi
oMmd/sc3KYH+AscFvkBqsW4xyqWlFIshkxe1g3D9aZjOcS7y4+29unWkaEoTwi0jwaC63j9yV4+w
aNSF0iaAy1nKeFZm8e8QCpJuVYHxNCTZnUoMsBP6bB2SRR17KfEuYi/LD/vtpUVStvXTSmcS51L8
L3Pn0SQ3kqbpv1JW50EPtFib6gMiAhGpmNQs8gJjkSw4tJa/fh/Prt7JQMQkhnVasz6wOsl0wN3h
/olX3HWtFR7aMMMqXCu2hrp2TnE6EXoDxkQS0jgfCil+Q6lm1mvsp2I/JHS0NC1OcFXuuNQt8+cT
macUjRYRWFNJwDkfT8NhpFWm0QlsfS5v9D7O/GwQ7kbocPWtON/lVy8P4NVbDdosIe4TlYXCcXd0
TSrS8Lg4xfn4wZjq7PXLG+WJInZ+s/NWshFHqYbwcf2Bx9T9BPhAvjxATYeyqKdd6PU6aN05DPTI
iG4WY6CFRCUCmGc83ep4Q0KPqLJTPqHHS6DY7TW1M2/UxEA1Ih+yfafE32Ei6g908jTAsVZ50jqt
uu3S4fOSQUTwNLAJQ5j3j0XhGAfoAZGPFki017DA2XcaOJQoCQsw8Ys4vvzC1+aXKhrBmaT6qOu+
tFH3RjUvVFSUJtODLEvDgLID44Gep/1oaBvoy6fy6HqCOdaktyZ9ABTiz7dNSgNQDYVrB3NXFsiz
997OYR73AiuGXRQZld9CJDmhuWufRuKvAI4GevJjIx5jc3RPdT8YvhItc2At+LBkvTnuZhXOxdDm
mo8E+/DQ4xVzH3E/0jdx21svdKeTaw/jvl8k2HOM5htn8ZodEDC19D3UhE9VE+KPjCGE0aJaa5eu
zyiuXU7YbiXWUZ+N5K6c0Bb4j0pruihuGidIcwiUlbK0t1nCvbfQZPz08uJcO7aez9Vq81daLdhj
NIhaT6/9psuNj1ZnaY91mBi7GiegI3pk1s4DNLVxbl05/MFzoTzmkfJSRJDb5tm5NUWlZ7ZOzLE8
WPV9P6GtrmVte3r5/a6cjqDjuNIRwJRn5Cq0AiU7pTbs5mDIOmwfM6s6xUZ5P1lTu3GMXKZX2HE9
G2m16/LcQOo8izhGosjaGXox4qQAnFlZgBw5Cpa5jao0f2cSYRkQA8sgdW2IocB86Oo24daxiulY
eJVCzyDZopddm0Sq8bTHZAPIWhcKRS2iyqwoFKZNj0KNqhQIbI36badYW5i5q0NxWkgADVjetdGx
UJo4srTMIdhM633t6e9g+yantgSl8PLOuNL+IOV5NpTcoM82YJlnPZhd2w4U23IePEdUQRuW6b0J
WymYvLD6opTZn4k7db491OI2don1+qJx/DpTm7u+sL9lQOM3YqL/4bHofyAsdoXk0g2FF3d5zndh
FKp6dDRMM/ezW+r6IS5V23dhSSFLEY/zY5UvZuOHVt3euaNZtfsa57GTPZdAz9A5qn9PO3XaKp5e
SRmpvssmJ/BgLIjWokEIXLH4A0tkChvpCRFU5XS3eM4XzVsehQKqStVIYEw4YiJ5bfTTadDFwygR
z30av54r5cbWio+l1e1mQ33VOspuXFAsfXl5n4LH1S0gg2h42tzr5M+yy/RseSl1OEubUeR1FSWk
v92P851nRcOhizv0qzDjCXK9rU4Rvml+tZTjCW+vek90lx3myRgPCsL3hzSfk5OSZeYrr0+We3u0
QXBzSRwSe9E+/QccTw0st4XpeIV1s1o44wF0hunDkNnC510BeDHx1KxRuZI42LWE97zUc+Skph1I
fe5vc9WWPioxwz5RTRTKw6nbKcagHxU9X14LrwA66MWk8HlunWhPb7LHrx3g4M2gISMMIskG5xOM
i+w0J4lnB0IiNNomR4tHj8yjFZq5n2QLOqeuEu9yqW2uZvaPZigG6NNZ6hOfDv7YqH3QQFvcOBLl
ul6sOyUBANFkTxz754/lKWBTMq68oBXhPRd78c5Oo/pdN6DhWqnqDzt2qlMOxTMwFoT5Xt511+aE
XIMmFWpT0H9X140+DmliJ6EdkPDMey2eFpxa4i2X4ysRFeV9QL2SfEXEv7o6ey0cW0q4tItKPGat
sB/vizn7YMI2OCSd9/N4HOhQWGSBKnTIMtaNdkk46OPGsYNehM4hnIx4X+sICL88dVfaUQyD84JJ
RZX8aS1dlbfC0JSRNkmRpr2PGFC2o3D8adFrbz/z5y/jjHBE01i3RlQit+s+uIq1F/308eUHuZxd
jNKRqEfQB0YSepbnG6jRW82OslEPpjn7TMql7ywFwmuENT3AqqLb2K+XNx7DQURnPSleoxN2Plxt
Dfj72oUemIui9D5lkN4fslzc6XZp/nQ743ys9fbkZkC7MKWcFarTvW0P3x0dKf6/MX8uuTCxHSHR
WiIjK8PUamzwhfMMJ9HtPfVgzFV5cJqOzMqZt/L7axNoQbaVkwj83JSB2bODHmPZWcJetWByqs4v
UV17JBgqDq2lTYeXX+3aUJShVNJ8KrPU0M+HKtQcXQQUqmiyF+qhjwFCqZ2L75QTphtDXduFtnwt
DhGocesmHnKmEIYRwydhMs1Ho6yqW9RNq0MEmO0urIp6YxteJgJI75Paw7OQZLw1Uo3jek5FXPJq
i0pha6Q4dYjxvSRv6fJDqNb5XkHqYD9l3tYXcHloMrROpRvmJd2itQkfsOlYb6NMC7Brb44lPhx+
gU3LxoReH4XvGWoeGnLr4sXSKXOtubGGJ61m7rqeOglc9y131Gs7hE4eCQ3iOVC0Vjuk6psKEU6W
TYqhw1WaF3wLK6xQzLrZeKFrOwRoCTcv4T+4i9XHjIKwBj+q1gI1aTM/iSZ734he30fkr34HaXQj
wbkSfwBy1TAHQ4zKQjhJvvuzD01izZZRQd0307r4teIie2OqkeWnSNEfcjaQ8A1klPe2F+ontVaX
G1Ov611TOO0uHKtiY8devj+PQwSPGIqUJls3AMKWZIvWrBpQD7EPc+n2YNFSrMkgPx4gDX392W//
fLjVtVCopQa9z8T0rXUh8qh1HIzclwGs0vcvj3S5U8Ed8eFL3RPisvWB1sKcz/OCkaS+w9Grw/GQ
aUW94bhxuVNpiHHzUDUkD4Jfdb6ablsgFFt6C5JpbXETW1kUFIAYbyggbTVKr7wQjlXIDBGVcbo8
oVSfbZwWKGCnl9YSLBaCw/jc9DsVEeeNhO7KfmAUumUuLWB26OrTc0PV6hEGXgKrFTWV+ewhTMNX
2tDarBYCJT+7SFSGgI9ACICNfdFNrfqQKTMmPeh1ow6QwMiQXmmVDy+P8kR1PI9mQaKhd49+LLAg
WlDnq+QVdR6RbapB37ehsRvVKfyyFLpl7OsR5R9/UNow3Y9ZuBDP4qp+lwA0rYKoKUV/y18Zo8Ng
Ran5OGVN9Za+SfQpb5V02C2ls+wFbn2vajH2BV4bCyjgzu4a9GmL2G3f6kr/DQxw9QGXsETzw6pf
PiVL2Ix+1/SQIcWg6PQmkjHLHoU7kjvlWlJrKP8qbKW0AfQ6OeUHNRs1mG7GaH6x2p57a5Kdlv3L
83S5w2wyeUAoVAwku3u19vg50S21BzWY2rw7NlOskp0K8fnlUa4IZnFPyUomvQrKIWuFAEFADwkN
ufFwUuj4xqN4VRRLg3QeygHJvVXNSgLDobCSPSZmNeRSd+heewnT7mehMd/HijXepX3YPXZLGsIJ
BGG19RnIc/98y7BjKHbJlgrOQGvYxQLdibXWOmrJEzLkdiV2dD5c1IZHd5n2U2kqi28puqse6yHD
ID0MPcC8bWZbIxWQ0ez2HojQO4oh4VerbeJc2mJ12U1lh0Z+cryOuCrpagNUQ9werNZBINSoq/gr
LeLBO0axxQAC+djFbw08IyFjuVAyS1BXhU8CWGg+4IOq3pltGZ6MjvofnGddfwXBZ7mPndZ5q5oT
3mNq3RXtPnTwCvPRKRPFDp3J/qDpCHrstNDyJj8p1QFe16C393NSZbsEpioc4TwtvrZWgRtoqyra
55ig7iEuMec4zflM3QYxcv3g4rVVAhYBo74LE5SI/VY05rTPXKsf7g0vb8lSDYGmiKARSQ2YgvzL
G+ryDObm4jyUdCLK/uuUR6td8HetNQRKrdcovUbtu27B59hXFaPd+EQuAzzwPgTIYCPATZlrAOWo
prE+FekcGJNd3Enm7N4YRf6q6RRgM7knoJy3xaOdTlvytpcfJyODAqFOSWJ3wefQI9ls9gAANJY6
nHTAr3vDLYaNfX9lFLJ6A9MPIhMHFYnzk5IkwFTGhOO/65MRwdoFRX5zsn8ahoqXgjxnJMeTwHx1
a2pW7SD/1y1BVHbxnQ0SbRfbufs33uX5KKvQLq0hpBtNs0Bhqvt9Xs9l4Bmwxn529/EuQEuI5Zgw
dCrOZ2x001FBiYoZS4vaL5vY8M20WHYRp+lGcv9kbLg6lIDrgUjkfDbIq1fV8TprjKGeddAjZk/x
R0x59qkh621uM0VfOH2UrL5vJzUq7pS0gZstjBH7k0idS8VPDMW1D91idl+rSgz3nmuK8GiGc/3B
o7oudk2lwLCroB6irVV7iu81S481YFnor7oQZu5+qLVkq1Z95Ytit8lKDyUYLoPVO6UpvkUzNdhg
dlP3dh67iGZRK+m7ql7sCrdVDko+U/cXwtn4mK9tdg5ogEHIiztAeM6XLivGBKOWhKWLTHWfJZDw
KVSrf2cUiUuUkDqXVP58lAj0sBPP7hyQqFLNtfJxrxjhVvp3GbdJ+gH59L/xL+ejNGqTQ5U0IRrM
hvi4WEN3BA2ZHUsEeXa5hxDcy9v+CpOTCiztIFllApW4ThzGxc6ano5vkIOvvss6fSh3Wrx8iowQ
eW8+bn+qyFa8WbM+wsnyXmNxXh0dEJm+4Q7F26ZY2hu1jAYcqnCIUAYVOba4BDk16vXJbGoypCr5
bnaq+ABJqdg4gi7nS54+nKZEnoAj1v1qu62cXq3NKWhMbQySpe/vej0z3ofWpGMf3Nsbic8VaIzs
n8FsRP4SfQlTbsZn4TuB1BCiHzOhweSBE0/i6DYWbXg76eoHezKSACkUaCpoEJ7ICfOdVpr9Q1wZ
G7HwteegLSSTIokHoOp8/hz1HCa2OnUjsNii+h1wWAYFiR7j67KKmj8VhaIZUIQxLw5GPc5vCs1p
HGzKnK+FOeZbghhXrm66+EiREXJKxuUqMJ+y2GJrPGmG07k0Gqe/txB+2+dzpv/0bQAoiZITt7bE
rVurO8dJBF5GGUMNwxh9GWal37eAhDbywWvTS3eBeh2xgWSwr6YXeybPHuxsDGhAvEe6J9xlAz3h
eUGWZsrul866nZzR3Cn6cGN1yR+Ug7bgdldKDAREJL2kvcTxQK/Pl1ifLWfIZjEGY4pwpsVOwvpP
jx4z06h9aq8lTRrPCKaiz3fdOLe3YYJjRBlH3S6PB3PjpJAb+/zS4mmoKJK3kldS9jh/mrSiNDUo
hGd5bBtvq7Za9mNfRhucxae6yfNhJFlRFiilbCfp/rr+NY6QwYmn60AbVR3TtqRD+EvVRYyIcSwI
maNmKf1KH4wOWlaRnwa77O8yrf6i53lvHqA+J/VuqcvUBLcXLbnfR8b4sSkGTbnFfS5pEErICogd
hMmv2k4MHx0Efr5nQ4kdUIEfbjKorCVOUfZWxrS+I+W7Ubzk3JB9IrC551OoVoViIrCFhw1Ys8OA
svTnCWXmb31hYNvWCfdNFlrZF1dJoxuzHJ0Hs1IqHxVnum4xKteVOTR3Te7os5+kqsdLac4J9C0A
aQGl/OWbYb3e8mGpH1PaAm0k8QLnD9tUlWKHU18Ho1k4O7EsDuHEuGyEXevzm1E4wtAwodqPetS6
Zx86jdQHSOoAzBgk0Z5EJxNV6Yfx/KUAR/LyO13Q2eRwFMbhlQHBlyC485fKIjfH2hpQ09im3iHv
53nfm4O9V6Szs7tYLXDK2nhjTsI8qSoGmF6eKKfWqv9ImpErTo/ag932ra+neuenS1PfjD2NJgCq
W+nQRe+bZ9X5nwT1IuQNAGD1rMCUxUCgGJTCFq+cuY7vjUx4b/TObm40paSv1hlhgxNFU76Fjzm/
TZxS9ktmMCqJmVT6bmlL483imVuy6Ff2Br0vmjToWuDGs1ZFL2b80K0qr4MJm3ZofIYI0jLa8nW4
8rkQmTAKxAJKc+s6hlOrWMKEFUbUc5O9Qp69fcBnatj1cWE9VGFhP6DYmh4EErQbqegFIJS5x0oA
GyUA56DB19SrMNcRQ8brJMis/GNul54fGSpCLE2q9u8mjJlfhS0EWLMNP1epjTpzOo0bV9D6TkVy
kXaH6tKDgFNEoeV8+XH9tfTRMYZgWLAhjxu7va0boRyR0tiSF786lOzxSckiibw+Hwq1UCXuXHTW
ltT90aazcTOX8Sc7r7aIEBfzKl/KJk4n7yFYR0X1fCS0wsu8cvIhqEOcK1WBLY+TpsY7e26iQ50i
1TIhm7cPx6x5n6rFcjCNnyYT8AzkqzJo8oiyjfUNY0fMtjZ4fbC4oC6MOO+4Lrqt4/PKnMqs2DUp
XKs4667mNLEWD+Jk2EN1LVKAlG24I3np73Ly8v3Lp9q1oSBl4Q0MHomi8mpSRQsczyntHuxJpu41
M8puy3Kub6dxSwxv/UXKqQMTyndBnwGW9GpPLpYxjSICqiActdhFCh2q3rXSU4PPsm8sRvsWu9cu
ACW0Zat4YRwmh0ZQiiI9lwUdx9VLYthmNGPV9EEUzz2mYYbmW1UPqd6LGl8TS0G9VhT1u1bIvFhd
jnYP8qzXmupuFl51CnXyTj43KzCMPMVV3lze12GRbOQj19ZCWnbL6r6s78ufP0sPBro/oQBQGqgj
YA4bifpjE1XDAbCwtbHs60MYsAlXAOtAOUnKja0SUqLsuceNvA68rlJ3s0lY1I/h1pX5pDf6PCBj
GIuSFeVTiXeDmHv+RtQ9gZZEZRUYZo8+NmDV+Yuhsgv8aHbc2wmDHVgxGGy+yqa2xWtZCHyTillv
NJ/qdhKjr2mM4aEqbH2fCdNoQAE63b6BPBQ4c5b1UmQ8rI7VAJ3dJ6c2P2t9S/e6WmLMjaO0LWeS
yxEbBpQQq9tZ7zD5U+OYY0PFZ9ifvbEFfJU0cbvL7ML9zi9Sf1hm332oTCOK9snQDgUdakhx/tLF
5THJhgId9DCrvoaJJVy/MAsLiJA9DCLwQgs1D7fQ+jfWoGHOGhmpFOxBkl8V+fI+T0NgXmQffhOb
5p4uXzkczERVoAoosUvZw67a1+PSYkH/8oe+DpZYClRUZTwg6Z6XV4KXmKOZWFWQlcO0V420Oo6e
jzlTpcXOxljyfFotO0EZlX1yazo69mrZEQ6ZwWvnVQDutdnnnh7uUcFNQSrR8a8cJdwjBLp14z+J
gp2PCm/NxsGTOx9+wDrJ6Ct4n+C9Y96wVcCMxmaW7nO7kfbVw+I9WnXm9fRYxwQAcMiPkT1s1G+W
I3AkXmbIKrE9h19Q5lnGw2zH86u6T0vraJZdKwJTx4UgbEI7pc+XLdVhQnJ+vrG9Jn47w94dfEVA
7T7EdRfqfoHhwyH0BAJqBun0tFMSY8JciFxN39P1hnjv5F0EVTqyuz5wxihOUY/QVMTbjRoTUhzD
puUwurEx3zTpNH9TzXx4M092eWNKr8tZxR+LYcz+vcKHjh/5Mngld4UF9eTlnXNRcrQ8gjUYyqjy
ce0SVZ5/xUXdqblStSnlCZYzURLa0HnfL6/jpUpzmCZl6utqYxR8R6noTl1XGR0Frk75smRoVd2o
y1D+MPolBi5IZdPv8xzxJjNWybaSGmNwvx2WjGbJ0naHpKrs/BAl6lKf0KLD82As5jJ//fJLXSTI
HEhsEekKY9B/ZNrPX0qI3ujSvomDDi9leEqD2S9701Dq1+HsKQ62kbFX7VJFcGNkEOia/TBVXrar
Jnhkh9I1NcrJYfmv4PE/v03/J/pRvv7Xdm3/+V/897eymsHgim71n/98HH40Xd/8+OXha9X+EvTF
96+cK8V/yV/y//7R+a/450P8rSnb8s9u/bfO/hEj/fUk+6/d17P/OBSgNec3/Y9mfvuD/LR7GoBn
ln/zf/vDX348/Zb3c/Xjt1+/lT2aTPy2iIf/9a8f3Xz/7VfZhv/P57/+r5+9+przz3Zf5/xr8ctN
m30tvrfrf/fja9v99qvieP8gBUbFkhCbcjvZ/q+/jD+efuRq/6AtQ4Wcg4A15hz69ZcCdVvx268a
/4oCLDEk5wP3kVSqgjX714/gPrIZINqSY2Nt8Ou/n/Bs0f57EX+hMvIaw5qu/e3Xi0KERBoBQENz
Sz4F+en55iqmYSyKSiCtEqfdsYj0/DGtPqbYSfpNpIujsBHZ7Awt/oyqzHd31KPXjjphALG0e7XW
cAJJh5CzofRQX55LP2rmxPCr2NUP0t8cuRx13mF3exKD+Q2DivZHHKJ9mi5Ag59N/l+vdvYq6ybo
E2iKVhD1VdQlL/zaBCYvcWPQN18MNmeUfnCqufL1ekRA3p5E/2qe56Oo507f6aIikkqqydiVUTmc
aPjFj6VOyTfTJvu+VibjVlWpMFVuMQGszob+XeOm1dtpqT6p2ZZaxBMf7exCgMQlsR/sBUO2FVZV
CN1N4zoCBRy0yMOLg2Y27xGbmT6XZo0GjQeZfWdPVfm1nM3ibVWPHzDGVB+KCD+OOC9yY2caRfJ6
UPPqY1Iv2ezrrReCYbd74hcvH38I1LJvCtF9Bg5o3OSqGL6CmdUJAOa8eNO5fblT1JnOKzJZN42H
pq/vCSI8v+wAUptZUQWziD+pdhZGe4BJIZfIbAnPN2LKgk8L+VMny/94SpydLP/L8+f/w5NFfusv
nCz9HxTs/3VEyXNI/u1/nyfmP3ACoqP6JPkJcO/ZeWL+A5CbTnvKRc0G0Ba1y7/OE934B9UnagxU
0vn/KaQ/P0+IqoFPkCJKGRbjZ46TdbBOPgCXGUki0HAMY63u37LuuhTry+HY4qMdNIYW7WOhLxsp
wTr7kKNIMzapIIvY1xpxXSmlU412NhyVCj7VRBEU5qNI9rFibInVbg3FbD9PdMC6j/SE8+HIE32z
OlSgQjc0d+joqBuFEFlYfn4E8FLIAEkhJ8r9VGNWI7numJmZrvfHslSg6CEvcZ8PY4vpYyeq4+B5
1TFv1ZamsNZ+Hr3G2Gj5XFk6yrGoiqPJKyWJVksHwCKUipY9GaVuA0bAS9sJjfLnl44DWgJpKY6w
h1fl9bYSrRZKiR+tUpS7Janj2yjXFVhoP4/WYkKp6rIP6W1Ie4vzpdPG3EXrHXPddhrco2NIHLvw
tnpCV6aNDhmbETkQT5ren49SGH0VuU7YHXU19OhZdM47CjJbuMdro0itd7a9pC+tZdt6h7Qwq8zu
WLmdeTeXU4i/QrvF9V3XPdiCrAs8dM4HoIhrDzjc6F3J8eqOkV40N7VmkpxSnbwBCOTc4hvq7JB3
8PbYIm+JVl57PxdrO3xznkKRVRqmJgo5RtF1x74niIXiVh1GUpzDs0P0SoRw+THTXaJiQamRh6XB
c75WzqIifZfr1bEItXKHmiEOXFNs75B8aH6yQEJWx1GLpBhrxhe9FqcJoYKobTVVx1rLndtF752b
vLSbV7VjFTc//1YOBT4yBBPG3hrk0xWDMJc8pltNRQtH+ybflVg9B8qi/7SbK2/1fKhVsGjUWHx2
ecZQXWucSjO17qYo33qhy81wPsrqJBoGpa+wTyuPOR84RFpTA8cVpae/MW0SCMM7ScTt6iSK82TO
6yjiXZZoPllCH6lrWPE+UfN4//JQV1/ov4dan0RDKLoQ9+LyGFJKuoG9T9ku1n+8PMi1zY0G6r/f
Z30p2j1wPKhp5bFKwCaBE3VQr1A02sZD5788lFzm86tKEtmljgRpKWnNKlpFOyucQ9WlwNRazTHq
IJvFKk4QsZt/4zTMNlbq6vRhbi9TFNQx1oJcIlKWBMZFecycWAkUiQlMFSf96UWSzXZQeQRQKAGu
9fjqQXEKKJjFkbrAx34a0kPlmWPw8sxdLBKlUoI3yplUNWnlrG6Lskt0DGvV7Ni5uF7aMMq/G7iF
wCRsMDZ7eayLaXsa66kHK2VF1uQHbquwJFLMqDja09cwImQnCYnLjWEuStbc5ugiwR8h8KRKu4au
l7S5c1F02VF1U/FKsb0YZlqLuUGKXeHSFP2jZovpAdPu+l76cD6m1JQ+9X2xJDtNcamoGGJ5cHpF
EHBMyR03QPuugD60wWW42LXyOZl0STlBCW1NMw7RkrDiLs6OfdR7X5outF5pdlkflch09ipKkxvd
tSvzTzUK5KUUQJCkhfPbxkTlr2gjJzvqmvJxVlEkzigS/eyuhXIC5wodNPhrCMesosZ0AdGfqnV2
TMOsCZy8Hg7IlvYbU3fJ/5XMFvDoiKpI9tuauJ+h56AqvZIesRkUX6tMGPPeVoyC8qHpUiprk2rY
VdA7d8WST78bhvCONSph7znJdV/obfXO1SL9fpxr5z43mAi/VoYx9fOhXQ5UJspgrEqtRBp7qN78
7HcAtASwrcRaSAdt+U0+61Xo8HHQ1TRphmRYguc9gJIGLe6NL/sidkJIS7aKAbyCDgIjdD6KEnlq
71KFPYZNFX6eKyQ5ynGOgnmw47tmaJr7cJx/OIhLvHv59S4B6nJkvHD40mk6AoY9H9monAKoZJcc
HSGSCdXOxHhnLbP1tayaOd6NvePgRWEb05s5UdNyX1dzjSA4kl/LfeUiguSHXet9SYEEfImEPU+7
1ELfecso4/LzI7cgvgNET432QroZJKE2TtSOj0DxDNgLyRdLFBhdd/m8mxdjqxR8bT1o6KhSa4hs
Yw1gy2RFqlGX5Ajy3tghWo5Kv0w9dnYXh0c7rcwvGLrbx2q2iw8vr8jlhw/mxZOhGLE6CCLjfEEE
3rVzK/rkOIV2eehEZ+/wckyPL49yURZWsU8BnwflElicVAE+HwbtSHuMmyw51knTFH6motFqD/mE
SNdk3jqUwm7nWRMfFuo4uxILmpuxHkJzPxTddIM6lPez17R8HpnTWfKsoPN9/jwxYpJaWdnxsc3V
lM2P+mgT91vb6MrkgmhB7JhaBdf1Gj7fLPO09MiXHHuhTAfKldVBS0DPvzy5W6OsllCLw5kmDaOM
s5MfUu5zXy/STYH1y3DgCXJErYSeLwf46mgKKe+5/WyK4zzkj26hGu9EHDV4Fgk6QD7q/X27q+rZ
RKxAseP3WanSEy71UgQusMibGB2+gj96+nedj+rPanLiLQPWazMBfYC6EgcoCJHV6dKVsaLhOCqO
CWIKp3xxl9dmZiSHl+f72kTYiJNK7UiZsq9GSetFixIcO45xmo+3llfjW+D14kDkPmwsrfwszoJX
tiltNw3YAoVWdtL5NhVj1kJH6MSR6sqfU+I8trGJd1jnfKiqMEhc/Y+XX+0SY0l1gJIKyubU6+Fu
yhl+dv8IVxuWZirEUenq9JhjCRf5cRh1+5oU/lHTlvGoNHZ3NyXIBi1WVABwMMRrltL69PKjXM6y
5BbTgoAzAb5grSGAQKaKqlwsiAiz5b3tJtpeSKkTAzrDxmFwedqfD7U6nMrF6EQyMJROWB1g/5Ce
LBT0jlPsRfd2jzbSy6+2NZ68Dp5Nsma2g1qHjEcROw3ssjK+x2k67WjIILwE8m/jupfB2/kuYlVl
bGe7NE1AE52PlxDrdJ5aiqMhQu1Up6qZ+bFDDw2bxkF7UOgh70YHBfYw7NzPWRJqf778wte2FVMM
HJ+7Bm3StZeJMFKlbjX2cVTr9ZsGkOpHh57Xrg9D425klQ+1k2fHbDbTWy+qw0PvCi/1q+Fnyw8c
x7A7UIN+qk+t2c9iKh0vyhpxnEaNOh6f3a4f+saPbFA6L7/ztf1L/Qu4mCyUUnA7n/RwGhotKiNx
RBAi3S0oRPrpPLu7TK+25I+u7ScoEDDQsDumL7Y6JboyQXAyc6JjrQpxa4hpPOQN9PFkjhV/Flmy
sZ8uj1lKrrITSMdPsoBW46VDAzYzNqJjuojyrmgG7U/VKbZoBJdnH6MQM1Bl1nm1Ndy7npKqa/FK
O6plOHyqoOFI2LAW6M4gdhN52R47qq2S79VXY4cSHFiAKNdAtIhaI6FmER3pTVfvlrIf3wjNGDcO
gCvhENpJcDuA8kq9nKfv5dkJoCjuNGVKEh2XzMzfpEs6f4s4Fm5pR4av9LF2bvFTFQez0CvqY0mx
Gwpneg0EP/edstiiP18qm/BVgCuB6CfL0FTmzveqqBcOkCRnqg2vfEyJ4D4WYlG4Qdsaf4nUeKu6
hdX41mzUP8pEMw5qPpsnLOqSh0qPohujSMXW3XdtKWxgwdywcPOot54/VK5qoxIrdXQEaWL8APk7
7HJ7AIz88nd6gX+UoGOOJBu/VjJfrpvzcebRmFu7E9GxZz/8UeoVVtoNEDUvX6y7qgcZMnuNuPEi
6FJVXlVvlmmetiLF60/hwrSUlA2il1VAyl7w+tBRkEebk+X3YmzMHSjFft+JrEVZtnMpAXvpvoPq
/AqrtsLPY6/8/eWpuDLjlByewPDU0yEUnM/E4HBkASRRghwXsDcIKVgH10ubjc0vf8vqNqKBJ4GY
HB3SCPB8FPnZCbsYFexSu49KN7UPsciDorYmzi9vI+G8NhifFyBaMhAXlsr5YAYsnyUdOiWYkhQA
IMnegXjCQu+5cO849beMMq5NoYSDoRtoQoUxVlct2Dq4uVnPyxkeZAwtHXdK7KQbGvlXR6FziiyC
pHqu/Yf7AlUJu2+UwOnLzK8QdAqScNoq11w5gMF6k/4C/+L7WAv/0OQQS1MzytBYyetodvOD18pv
H5dhdDjr8Q7sTLzxanL117vj+aCr7yBCTbyHeq4ECXTKh64au7u6m73j0JbmHw6gxVPrusMxrMIt
vbArkwpgV1K3IEtBnl+VwNJCoZ4TR0rgRcI8qgOn/jJUy/Hlb+xKWMBmlFRTtNL43OXPn538sUSm
W0jxBlpuZ7upWaKdVXq6j4vwFlDjygtxj1HBhYCJ5MA6GxrCRstG0XgB/Dj3gzvWy12DButGSHVp
MgB3g4kjVpe5EH88fyO9K9VmQdEssBsoMyDpRH7QwgSNnHhSvxnaWARLosbf7cTNlt0EK+0b/DsN
K3E1PTp2OuzxWI1et72hRD6SxGBUwTIqO7Br1YMoLHePWdC4ITT1ZIC+2mfIcKD/jkKZzORWMYxK
UhM6YYwrdZpVr8xsbMPjohmNG/tuDpDulCi9QDDOUee3cbaYg++pIv6WKmX6Vk+t8LWYHT32O9wj
sYBiySvfRu2s2M1j1EcbqLorm0aGzrIaRbmfXsb5FNep19uK1mNrOBTawau8GDVYJTs4DejPn96f
z4datx3VEeRk00mfxjaeHrkm2htdn8aHelrCjTXYeKt1E2MexjB0SrwHBWZV7xHkUE8OvZP7WvTj
33krPLOgb4BXQHP3fAL7Mo0Sj+5w0KtN0++NKhH9LsUM8G3o5vbh5Sm88t1JfQtWiuNZSmSeD4aH
rTVgbI1avtUtO0W4y8Eb0Zr4O6PAigfABON/LaudMfycNOwJKve97/1fzt5rR26jDde9oUWAOZyS
3c0JirYshxNCki3mUExF8urXU7M3FtTsxhDzH0iAJVg1VazwhTc0gxZ2WXMkF6V21v6YUI7+f6Ps
dl7pO5u+VAKnt1mIrzhf0vVONPudS/E1LGoNhRcUUZ1InzAXDF0XNOv/ME3iP8jd6k7exyTSq4zE
1vHa1PpaC3X0NUIU0p3ofxgFbW1Q+yjNY9R6/cm2LSiNvOzY9QYWm/xXxorW6UHkc3djEBcoG+4X
sYnrUfy1wFimbjB/1IOf2SJSFL3xin99KndPFUm26n6QpO3pPBMFHHJNtnouJvtDlmnVVzSxnHjo
kqNy29FQu7e67fFaAGeND2o51s9o2wfxaMstKpauPr19VmAU1MP5QonfDQULIPv/LGxnPUUjZSyG
p2Vt8lMgR+9/OL50JogBQEWQou2aIwMNN+qaHN8W3hTRW9ufiTjMg+N7J7iC5I+zK8QrelV7pkjS
DIhazAWfSc7Ok1jz/KkCqfYAq94Kc9Pvn+cm6/58fRXvDkrbE0gTNCggu9cbcEZUoJlLbDWKWXZn
1f3C8tqWz+04bh8pGY+0Gaz84Jq/E4LDVcAijmOFbt8+3u/6wJv9lV3fFaX7oZbSupi+1p0dALbv
vcw6sju+c8qU/zVhHJV9BULfTbJ0tk4fOcuIzzWnKR/bk9PKI/ubO0tJDRwvRJCDAAv2ut0Yjumr
PjMK3IL5LFPdPzXkEye8N41nPRdmKILp6HG+V0ejV0PVGSFSxdnb7c22W+AxzXhvdC0Fy0ho5vDZ
TPOmvbhT4/89VdyRdmc1n9IB+7EuV900iU7Dc+ds5oGM/Z3TD4YMPiRgTELm/Z2pjDBWDBCQ9m6T
HFmBqY90PREX5I7/l0+KzCRAcsB+8D93L6oNNrMvcXy4dECfP89oOod2OvsHkey9jeMgJEssq0g9
ez6Gq7VSH6hFQ11ge056UZ/yaXizKywz4IUBd4r+FcjJ3SdMp20okoJROiDzl8Kbvm0ID8evH/R7
U4FoZZPJ0Myn0XV9BvCZ07uqxggjH4oNdVOUYXvsL97+avKUgRcDgKJSZ3VGfsll/GAz86rC/sIK
enxITSwDpJ9NB5/l3j4DhAKdTvnB0K6+HgXN3ap3swEHgGH1H6SWGk+JltWfoej2p9eX7d5QpH5g
glTTjtN9PdSGqguqPujI917jntzUzc8aycelyXT74AvdGwq6hDIJBOfBRrgeqsyM2dsW1PgBKnSn
rRrrh87w6hMEzqMY7u6tQbGGyIPLitB0d3wMo4CuAbrjYvTOY15q0Ipa7Uxt+i9PG7G9Tr0/mgDN
Q9HoXBeD+Y8cxfe3rywZDOLAwBpUo/l6uonMk7KkBXgxuaiwo/Mp5pV2c+5FIA8+4p2QVYU/kFg8
xWh+4bP9siudxR/LWsddcuhM7TltHfPUQQ6J2sQw3ju5CZ9ZNuIMtWX+7IvhSCLk3tHjacWNgKxb
qVddzzQNxhJmGrLuFR66oYf/QTRzVx6ED7ffVKl+cPeqF9WGdr4LzFv8l9d8FpgDYFMBlStPmhD+
kfevhsjLs7MZ+HKgwXLu26L9Y5L2fMmbafhkF5v5dk9UkCpUAFTwrJy31Yr8suCbMMwFUTb3Mvp6
/Wy7efWE0uGfr2+gG+4PYAwUfhAEwzKUKsO+Hyi7BfF44OwXG3GR9byJyRAwH2tQl/o8LRfIoeu/
iVUSSAkk9RaKCKgfrsHWeaFnZVUfSjs3ltMo23qJ51EP5nh2huYnoh4lNNHFK+qwT7r5WZ8qAakS
5uL8+9KjIeQNdOvOsyFbTKAcY27wqdfLg2tOXZa/ZloQaugEqNddcTtBAF2vYgpjtvPFPMfot7Xv
BxKFqGn83Ga3bvpDN4/iD70wtf9eX9b9NfQyKrUhnLaBudChux61Q3qzNg04EG4vhnNRVhBmxlkP
m34Yzq8Ppf6p3QTpYSuFIGXDzKNxPRREi8TxeeuAgNRY/dhm9mnbbC9CP0f7lHVKThZBr2/j5pcH
bIX90lIMJVzyiD65bnkV1d//skGDTMscs9lmYAH2+pNy7L+bjn9Y3afioXT99GHZhuXb67PdL+zL
mBScFcOTgfdyHJm3Nr058zntqjdPW7qgmZi1fgSqbj14hvcBNoU3tCoVCR+JDHSYdleB4xdaajWu
iBOeUbSPlTVaq3P+ATqGmtsEB8u5v2DVeFTw2apKz5w6/vVymuhU1vM8iXhprAE5bHN7nFM8xMMp
L5ezkckipHPuPqLo6j7TWccg7vW13V+xLz8AtRVUZGkNUq66/gEEXtt+4lYiXsfBg9nLAxfW+lIf
cbtv9w2vB/0IiL4KLbf3FfAn1Hi4ebs48PO0ibrGnH8s7qyYBm2TP/rGZJ1q4KPx69O73ToMS7ld
kaB4tvfkGiy2SRzpxMTlXP2DfVMR9Z34shno4b4+0J11pEoEz4rKmJJs231Iq/OlJoy1jeFVOo+1
gDC8ptr68Pood6bjgINWosdkYyD/r7/Wlkrd7ea+jZFVkX9KK9Eeib2bk95o5RFD/nZGsMkQEWU+
sCcAte3GMkrMwNeiiTMNyqbtDUYIBrI6WLfbAwdUT3lNEF1TWN/36vR21XPqB3Us0gmquTGiMuxa
sbSNNBq05Eh16N6kyHwo9JHyEcvvtvtS9F3ZkOTFWjsHEVih9FKVh27rdyZFzqo0zSxOFrf0zdIV
W505bTy5JTozmxUVpf0wjHURShTVDpbwzpz4yHCMMalVEfAu/IU07TlEZm3cL/r22Rrb9SID/a1o
WpVgWQrkSiTIhtib7toJ2miGMNoYXQv7nYQu+9Vq9SNngtsNzigUA5T2PMGJvnu5q7VBC2m0YRhs
enKB+ER1Hin2eKmtI9rwvWWjtwjujEwI+QH197+8ZIXuiLLU9DaekV0JdWB/tOenIwGwe6Owu8Gt
mOBX3H0oolG/dqqlgp0hpRGZ3TbCM9CO+m33NhweOGBsCZMDsEnXcwkWeLtNFzSxLIX/V7YOxnla
A/dcBiiM9J5IDgKse7N6oaPxalCW30NQq8moS2FuTTzhg3bxPS2Lauy83vw24XVJ9YBYVbnPvoSx
v3yhZepw9JFVE7dAis7NUAHXd1vvYJQ7W44+EDwJ+AE8xsFuy1nYGvQGPnFxJmcUr+2mPm8sGzjT
8c26WxwiEkcluwXokWrC7k7tqjGvtYJXguLsGPqFDzbZ+pMW7fc+q37W1fycTc3v7Ro8d3l/0A2+
883U0wFQl8EVD/N6j8g+qSTFhTYOpnSNCmPuAJo2R1O8t5oUwSAhkxyjorS7YE2uxSGxW0ZpB3DA
IxcsjhWfc78/uvZuQyfq/nhkkS+92FTsRsLM3tXgQLQx6PPskojJCf3BmuKkGooP1paaUQus4wG0
Z/qbqOwjs8F7y0krn0YH3EyY2ervf9mcMHm9TkyI7XhtsEa9ZjoXeqBv1ctVG4YCmtKwpTV1g8Il
0Kh1Z4aclI3O8KnYNLDdOXZrZDKlVYdNqc8Hx+E2UFOu1Ag44srENb8vppdG3WjIcjZxNazimfyQ
7C9t7fe9gWp6iGC5GYIrEEcWbjegHTVTFKqJudk2JE+77eks6dBoScYVtuAan0y59kfaN+WT35v2
D3Ts83CaMuvTmDf9k0mk+HUC3BO+Hl7dmTsSsgoFQrBI21Fds79809yupTHpQR0bY6A9FUtRvbd1
yt2DM0IbLcz5PUCAt0ILmDjQPPU6oNnG9b27E+C5j71ENC7uAYw9YMwT4CCZjgeR453t6hDjK04S
FH3eo93UuK19pzbrWMdY7vOWdajfUFk4v76A+7xUzYWPiLKMEl0GD3A9CjZ8zdRUso4TMaKrsXXm
R2iqqJghRHrCNU+Ghci0sBVTenp95Dv3jtJOU4hri7x4DxEd68ksrF7Ucd2hY6uTKIWlhZT6ZupH
yoU3EL+XWZI4cfqhmRAMXc+SPwUzJLs61lz3h9E17xxtfD/mwamo+k/mOD+4sg6IKPxHsYpTqRVn
YaUPfdf++fqc73xTytLEzBQiKQjuy99mI9Jm5NGKp6nnBkQPJBzLcnv7zoH6S7avMilQz7t71ipg
DFXpVsXCNhCuKi3nkrrDEcT3TgTDYpJxKGgzBfDdmupLL4yhBrds40ocNk2lPWpAzVAiSUOsBd/a
CucTKvIcO5XogiBmF6FbyWJMY+ehcdl3aKqLpv/bnuV20Na5c5+oDAqyCi+uMiu43ii1l8rcMsoy
doJy+SdbzOGMOXIftksRPFViNp6KOTWO+J83yqpqcswM/TI0EIgKd9dYtgVFk8HViIGhthK/krKK
a1g6D17ljnFRpPKc1Kv5eTNq4wQPgVYzds0XOdj0aB2/itJus7AaFN5BCHKD1eUn4ymj16vSbtXn
uF6QVUMAGHRrGbdWO4eFlnhhmTUI+dvBO98uPiRJnl9MPf3oZfW7opEfauGbYeEs/7755IDzoEhI
dEnUvMdZFX1jY0QCJ01zR+NpGgKBIP00H9yGd86nSjJd+nrsAd7S69lSZ1wmp9GK2BZyAAXt9k/J
6Px4fSp3Lj5IjOpTK61EEGrXgwxN5Xf26hZxAsLutGTZFgUDvKgpmA5GunNE6eewkWlRcnheyui/
vI7WAuR2K9YidpcN3cKc+23wUr4ekf/255aWR8ngTWGe7QJFCi8p5XwGM+1mbrKs5hymm7+hQ+9Y
C9pNdarlv2O/4MRdsFQnbcn701D5Qbisa/bcr20RbW5eH+zce58SpRzFIXZUQ2t3klWktBhJXcSG
Pvfnra21SANQ+UbxCDVfJTQP4pWGOxid62/pe1laZa1ewLZt08tU40QZgKQ5If6kH1xNtxN6qd5S
NlCW3JzJ66H0NbOll9R1DO9Ke7ST5fsgbf3xYG+q3OnXOjUhjU7/BuIw8F3YNrsJNSKxgqnJ6rhr
UPWI5Nrl4rNNILee4ZYlQ9RIdKbOZbb4aSjnbhAh76n5UaHowcUmcvtO7beaowG0uElBiG7YKbOX
/rM+lMPC5dF2353WS/8tUdWGeavVyfi8IWG9ngJiVTeqgdj/i15r/kXW/YLwb72eZ93sP5aF7HF+
N6wBR5yqb+pYeuuWwolCKv1B4wb8qo+DbOPBWXs0slyMSRPD+kdYAE1QIbDqc+cK/VuOmO9/2mrr
68kbJbpifh/o3zOhrcZ5rKbkwdacTZxR0ay3cC49EJsmeqOhjbl0fnDh3AmiWW/yLq4CBb/dV1lX
XRTFaFqwwotu+3PuA/dvUTjYeBta/7mrM+O9Uds+73dvPnkNrkCGX761G/vyzbnmQanAiKZYd72z
yD8rEwFtnhx3Sy+LOSuLDWcIR9s7ylXubWK1sehmMSA2AtdDTRI/viFA6cAUiKe1K+5oZBlvz/QC
qvQ0zRE0gPi1d0YJOstpRNBXcVYm1oNTy/lDBZ3u4OzfmwvBJFRapcJEh/56LnZasqSbhLjVtV/w
uUrjJKm1g3bD7WOBWMwvg+wWLDPXPCtXBinzgh5n4Zdxl7tZROP8iNh0dyiySKUTTH6+f/yadJta
r5+reE71AVIY1rMJINVwWtbxYFa3DxOzAtL7UtClQ7G7ZTZQOisCdXwgDDmfkNY14dC2tR5VOHRm
YdUsR0SX28COEXnTqeaofGofPhZJnwd9wYiOGKz3HiX/yFmld+qxbo+UIMtlLqy3F6oYlOKr4jqB
ddmHdWVZUMgMsip251w+za2FYDCkDB7hQyXeO5sRUgkbnmRO+TTvamL+IuetaYIyXvNavq9q0/1W
Ck97ewmWFrTqgClvKohiu0fIG2pwgb3FMI4pP5hDO/w9Nml98Ard+VicKKIIkgvoknssElkF8T/0
kbhoqzTKOmE8IqJoLBFUauO9nHP3NPeefwDVuzsq9u8KIwKYfx/7w4Sc3FWsZZzCSLsI2xKRMS7F
Bzcp9Uub2sVXdwuc+PUH9953Y450f5RRJbTC60sE6WFTVaXKeOyM+SEPxiQUXv5WUTJueIMeFBVT
MCE86rtbhKW0jaEdy1huIn23dElVh60ztwc3ojq2u+Dhahg12V/izXXMXHtBcC92Rr94dIlzvXAZ
6x9oyZQX3AjduCpwgI/WOvOfrDE58pq+8wXR8acHDCqP5HcP/Bow/EoykRTx1tjjhxlhr2ixUzwt
Z4x358HuH7W6Tr++/gXvpEi0ECmcUg5CQYyA/nrW+bDWRScE+hXOnIszD03wIe96j1R4sH5K3+9/
zL3uPRNWzUgaF8tDpmlm7MJsfK+j3X2wo+5c43QAQcZg5Ud0ukf719yd5qJ1RQydXUbwLKtzsxr6
SWRWdnBO72xedAiVmgmbF2ju7jao/WQ1q4WkjKhiDItMlOemmI5ipHsT8lRxyiYgVejB6/VF0bnX
8YolXyozWNzb1l0avfCx3pBvFQLinNBX4qQoHWBVPLkeymv1xBAOQ2Ui+Cd1/eZJz7Mjkte9XQoq
AhIxbyBArd1hnJYMootvFrHlJzlwcbEgRb+m7+xs1aIsdd1H8J5Hmdm9T6UsLAmKmBedoOuZFUnd
TriiFwgKJDI0fFP+tsyt+OP1s3DnXacXyCP7UiEN9kkXcmaJbdYknJ6Ty48l1kifmiJB02Rq8CUf
E8s5uHHuTSuAvUorDa40UMLdtFbRjXPaUzgxWj92NHu4aKt+pEZ4L0onk0TQjKUDiruvPlSaXs92
ORdxUM3ySc/k8ihrA/ubbio/pSk0bQKZ6hEkef5tGDbqbejy//8y3sjk3heAvnMOWFp01VDFogyy
F1cbCvx5/S3lnvE3+2ugYWQgdMQq+mQ+olHcWVYOm0O3hkkjdLw7cpOc5OLXax43rd58C3Kb3TkE
zen13XJvFKIxOmcWPHccVncfz5Rgt9cSgRjN+EfUoDItDGXefh0C1VFizex9pOnUD/HLm0RZmTpH
k+XxUqZaRFlvjhrDXcPaRE7+9fnc+0BAwcH6K/T9DY+m3mSDMYCXxUam/S3SJTnl0vykYXAZ/Q8D
se0ZQllu3JSzA6ubVw8xmtZz06hdB/2MEUAWGsmb+SDciFB2XkpvNMNvNFhwBDMRU0BdfLUF9T+s
pS+2lvrn1yd0J3BAcIpyK/ZySoBdXZm/fqTemWsTvF9MExCpCFgTSX7xMDIaznzT5SxX11ujBPTL
FsoKcgfJuOYccIduLi9yHyofqq2jeLD73FThR8d04HwhnNl+zOdiiGaQuyGRonfC8j15a5lejQfS
XpVWFfdqdyVj1Nwjc9UUMZSG+hLocgp9e0wP9v/NISOAJChBS1WhxymdXi+t7aKkS8Kdx0Ygfwht
mk+60Sfh69/vhdV3FfmpUZR2girSAz1SbaZfPiDNAErIuchjjVpCF675ACBEQ+KuygbrNz8Pyg+u
xOjVtHst9gpjysO6N+v3nom0YDoMOD4ExowD0pAOYSVQeu0tuZwXkIQ4Xmnaqc8zJ8rEtGmRZ4n1
k7bm7tfXJ3FzfNUc8BWhP0O+RlPqeg41apK9ObJSNvYKw0mIxiZK9t0qDxcC2oPLwrzpvOEXT8jE
piefUvHa9XB2bpcFeHfUWEwTXYd0FcXZTyiRPunUTpKnwVOI26pf4BUki/i339b0Q9DKFrUaZbvr
J4b/BFG7+TdzLS1uV3OpwyF12vd5480fstJOz9OU5O/bTXpAWqcmnBEMjBprsx/HsfDjZtb7h1ra
1qNItG9Aqo849Ld7jyki5wCHEsoVt/z1FHNDbwxgEQg4tZXzYS2HIiztLj84Ry9so+vNh7oacYfy
WWA99+Uet7BSoyqmLE7MPAinzbzonflbJkZQ78HXYTKfbS/5hPpeFdq1fSErfgxsbI6Tpo+yZv20
NPOXZKazIXWph73sL6KarHBFoqe1loPSx+2aqIqUIqYQYII63J0UGN+BZtNpvNjNvM5h09o1Lp7T
pB3sr9vbjHFUAgB6BFbnPmRJS2QyEC3wsdHdrN+xmWy+t5T9axr1Vf3bRhX3YMB7E1OcDjqbQMH4
df2xy8Fb+omn4ZIEs/YYFORd1pJVbw34AM0pqIPi1KnW8W5LOUEOG5FmB/yGXj7iqJSflLre/zIX
gCIE6KoasOeBu1Y7bl3NXIpxzd6nupBhV5f5Qfp0e+EQZAEmVmkjEfeekJj5ZjuXElrIKDpxckUW
zn77XwM65WA6d/aCiuZA5yFsRrlyl3GMVjq22eC7lyZN12cpKlJwyyP3mB35h1jdo3N/fzzeGgU+
BP69e9ly2xlrQZR1qaH2/CMnxDXx7lvDEbHNs2wN5+DmvrP1FAsPNCrvNrzz3ZnaymY00PJyL745
ms9J5hRnakbL5a3vw0sCquDsMNeQC7/e4BD2AyTL1KwsoEMZgJSHwVoXdIHcIxL9vQXkLeLiVDA3
sErXQ1mrj9ygtcFvofr7tG3C+jgv9Du2d05fdAfb8Hb1lGQg0j901rlE94JWY+60rZXk1qU3VzfM
+p4PJTXrIMS73eyqDUdLlWIoj93Lc/hLhNDiP7gwjHnxRfB9c0sjwgI8uPTwTQ7qePfmA/rBJjom
KQQif714I2663AimeekDrQIl70ynOq2SN19EzAfkKz1pPhPP2/Uoq5XqMk0tkzZ0UYR5ORl/aIMx
fXnrngMDREsOyBrFUEig16MEyE5mbSLNC/44yQX9mfxSdI7++2A6ycFQd5aNt1ORa8Ef4IG723Ob
jQBy6y8mcbd4HGbbeZ5q70j87+4gfBwQ/rgZ0de4ns8iEh1ZYgZxq2al2o9fXy61oy7TbUlORR3s
aEIPBavYV1WbuULXta4NHDWb/kufjWBSuOzH7DMOXHPxyUjkMISl3uHJ7CVNp4cdnOr0sd2GDXGp
DanP8+Y6eNq9/jlvp08U9IINBM2pyAfX09fTepQ5xIqLnbrlfxWIS/r/ujjoFN/eHpTNdSrZivtK
238XWQb1Wg+V0+gsMv0131+Rlk+rd3Mmusipq/7gZN8dDi4nnWn0rMAE7iZVYBQNbkW/cGC2x6az
zUvuoseUznUWLri8HdzDN4uoCDgEAKr1rgRG1E3zy00yJ7nd243tXOzZxdUIp7WzvtlvhjcxChhR
XmVSM6iGu1sEw05E5ybcOXFN/NeeRy/qh9VGNmD8oWlOfZB73psTRQpSAddSZZfd4Vu6vBhErzuX
pbOrCOX57pwGVnVw0998KbXneCPJsmk23ADoBTTFvNNs+xJkbhovAV0Ae97k49B5YEbt7Eh680Zw
/oV1i08qZ/FFTGK3E/OJts2ERuqlEAmdxG6bxwTPkKHqcbi1gQPYdtdllKZNNN2HrTKdUPSp/IoB
h1OckJtru8iaTXOK/EyOxrlqDc3i4RDtiLXoCCK7kt161ORSV/dVPkHrgMQFIDvVYJrzuw09FURS
hSHsS59Wy58NoIvz2mjuyergsaGV5L9bgA0cpNC3d9bLqCgLUwFRTNLdgzIt/qZ7KflJumXVh3ad
g+cAkY9nv/JxPRNYRoSl28qTk3Zawxq4/oVCYPvBbovk+2y508Mb7yp+Hp5PBfCFvaTvke8p+g4Y
wsPSD5rM/rCiHBTq1Tq89RllFERCETehrqqsUa4PM+WyEUuZEVWM0V7f2bJzqWJ55tuPFxAL3gND
qW/fWOf1lpkj+lHalxXjjciZUb2ebHbY6yt2b98goQBIkdQeZtTuYjIbvfQs6VsXzBzaJKr9ajkZ
ASypsMdO+oGUyH6kondE1Ltzd/CFgG1g4gVHas8uX0pvNSqL+E2jkRgCRoCtOwb9wRLemZxv0sPm
huc25OK9/lCysSddTLp5sZWad2AwzhmBNQNrbN7zMOdSxEvQHb++vqbqmt2dRaQP2CGgkoio92J/
7lrZaGyuBAzGkobTulRfCrl4Z6NbfUpayYRrZqJ/Tvz15+sD38SrFGWIHVUTiF8ocV7PVxgeWuXc
PUTF03Ae53r6UKJH/7hOrnFw0m6rZ4yFMIDKYLhzkK64Hqvsp7ybptW4NLkOybrPuipCdW1g1kun
laeEktuPDKPdE3Bt/0yTejq7hVfYER7L4xkZuf4J7MZ2Ktauv6xcuU9VmmH14o2o+2o0zIKpzZ8F
ByTMVrPGsN7ohoOi9J1tSM8VgC53Bs37Pd0sQJBL59MYl8Dp3QdtKYsooWdycMbujoJ8iMkIikSy
W6qhtnUKKKNx0dz+Yz8k3qcxKYyDTaf+kd2m43VUNz8j8Azs3v52oJa56JNxybWNCzefvwddbaIw
Nj+uA2n66zvt7pQIBz0aghQC9qDwJreyKRk64zLiexLqo+U9lht+VK+P8uIKt58U1XUeY65BSvm7
STVYAfXV0ukXvXEaJ4IZ3f+NjxgVQQoh/netrLOvbWYWebRYSLdRSlzkcKlmapRhWkw6lEjfGH4K
a0m6sEfl8z/LG7ZvMunnMlywxbTPUCH6PNJ626miHoh1HqPdx7tVYYPboa8duN+cugsCLHFXpMz4
DdJtaxlzTvydYPWbF3bzTy0T/9+Apt5/Bunvl9n25R/LqGGt7KyW/TdODeUSwu52/rTTAeoA9JfR
CHXYegBbTR/0WmWn+hLVKNv+5pez7iMVRAB3htfZ/l7lsvw77cWSRpZdm3M06+3WR0bnL40iy1Rj
yA++Ouf/47eel/lDg+FqUhVu6Kbgg0O99ZvvB5/mZrsBI+Vupd7EOwur+vr4B37VbeCe9AtZmXc2
l6oLcSju8INajoSbbpkQJJGUSUHsK3Fh3Daux9KdqS+HTWyXjDxIRKR82yMZe8OzW9d5/7j0xawh
DpgV06maUvcrXiPdd7OV9fOUN8kUrZWkQGqXTfvjzaugdJ3ovSBxxEbd7c9lEV3RQlkCqinMKIAM
eaJ3aIRmJ45q77d3O8+08v1Qzt7qgr9eBO6+NOidbLv0iSHPiOPaF033JXDB+WjBb59NhlK5O4+Y
wiLvIuBJH7XRb50Vpc2ElNMQSffZ2Gzsd2071T7NpYPrTrpaSFe9vpy3twpFCZ2WNb1IynB7KIMz
OlWW2Mt6WWWwPZVt8jNwpH4QFNwuJHgCWiXKPwXE/D5tSWtPesbYrCzf4oaOoWWXfETGeRu0I52H
O0Oh+aJgLUoDC/jE9TdzcR+afbNiPpRjCYXHCc3R1h8oLzpHlMjbtVOxuOLr4zbPXbl7ZCZqFNIo
uvWSt3MfpZMdfMxkVv37+hdCv4mf+fpK5hvRyEcMGkoLwJPrOXUbXteLEQyXpJVl8CCCcdXOtW1s
5dlK1uUf2xHgrvU2tdrQHQP365z7hc4mki6oZTEkySlrl8o4zU5dmCEiwZod5qMl8tAwpJGdl6Bz
zDNB02KfM2cRX5Zga7NIJvlSgO1GzOIBm0VqfaIOFnFJqwESv4Nm87mpktV62GTWldEyUKYOeS2R
kcFfoUijPKFg+KGra0xj1q3yiqh2zPQvsc6+FnX+nPmnoOn8d8D3UvvBTQUoXK9vg7ArpflFnyaR
hrOsNaK3pEjn8+z2dXlO0jr/7IK+rulUpf4YvYjgn5JJT/XQMhffCtFr6f/reiOpTpaxul1YJmb9
l3D76gsUh+rz7KfuvyKZtN8B8+F7L7TO+N0ThvHnZE0+PLauseoIzzPRhGJoHRc8tSnf25VhArR2
luBjM/VtEgalVzjRurbechmwq0b32dO29l2NuhLt6K2FAzTn2pTSrPTJY0XnB/kH0tYaT+vZGD9R
8h+gymyZ/oeY/SqPys6aS6RCtroOt9ypkzC3kCeJhdtlNcw3MylOtFGN32zZ59ZZVubQPdRZP321
nMz6Rg95RNREgeXz3p0/uJqWVaGfcuP8keTd8Jxnm7mdhR3ITJHpWisemWwT+Xrpngp/qf3QdlL7
Z9AnroNokLMCybOz1MJQbTU+zpLnKSxzqX/FtsbuL8RvaXBmp/Sfq1abW+wHDJymjM0cKSe5WTCG
3lpoD4OgcRuigaklvJDb+nc5lIJF8zXuuGzSVozHuoE0dg467r88pwtXtU7WRdgNt1SC0+37nIo1
I/P3iXDlVg7vKCdt1qUbZuvLPAfVRNSqZyP3ZCqDyDUX08WJbMp+NlZrvzMdmX+i0YrmhVb5+aeK
2P03PxUVQXTgNfNpFD4tDr0wuh/9JjF6mrxKMiFtSNqIS0CivT5Z81Oblc73EgwFnUAqpcynDjb7
nBbp+rPrS+d3U86uh/a8adCyG91VnqRHWhThKkuJFo+gjGu99aftAVDSUEfJmOqfZleD0e+Cb4jM
OqO6s8gsWcLa9xdwQkXe/TRbJ/kHYSTxd+NDxgwHcsjPA+0BKzIDEm/oD0b/fnA/enP6TuRd8kV2
QvtJejmUkZinoYnQpvX+k9As/i6KyTTiPqjs9WLOVl0/V649jqHMi/4HXC6nwcov87OLOWUlzvH+
XHxowCMXkWev/rdOiPm/nHrUZ1YngVzB1lkiHYXY/9ogm7wIPr7WhBJ/0W+o809f1lXqXdwiKc2f
esE8nqzasNpoQus6CbeuLL5QbM2rSKcbaIQNGgTfh4DK0BlTctM5TWvCvigrJ/mL/y0HBTdJNyxT
WWRR7gjvDEzSJYtxNO+3UVsR2HOK0g8tYxg/VVaHlhneox6bcciUvH0e8A2Gxsu60AK8+xxIMxGP
CYLt84WDFHx0U9vHR21ZQRLYRtun4eCatGBzdAK9kEKi/EL0uPUhn1AWhJyG9ey37vqbVRd6JAsL
DrPUV/tJbIHBpjUyXz4NpuwgAZMwjhHys2kdMkGJnZ7nDs+a4+afE3dcmlPZVA6WM7Nu/55kSf3Z
zcTg8glbA7czdzQeHFokn9rAhSfl0VYiIkXlR5wHGzcGLRgb4IJT/m5DKvaLsE1ju7he54inBkM+
EQ35jBjxOgRbEOVzmb1TBjfsDVu6y6Xtam++bMvYNvE8FV1D6a/xm4ey62dANnkNQnZph78qeh5D
lNGDjf0ktblnuwbF+3qQzjt/6mGvV6YwPuhgwtxI1sX03hAD8mc11pAxZp9cng2eg/kTrtHpiBVL
Jo3YcWeuSgGv5ktfFtWPzNRkGju5v6SXcS6aPK7Q+SJ1JBWw4tyRAWF9l3EjFWne/cMAC0XejIgO
pm5g/I5HSEn/vtcInnqC1wacr7aWEYr15p9bjaNq3KMUqj9ggWtmocNXLPkwOYykJagXJ7SmxG9D
mKDjX7Wf66g6FDpUosazt78w8cYHbqtH87NvltWjNQGPCHMp2iW0LMQKzoWX5sNDwh2sn8x08jTE
51rv9xSNdDcMDNG/7zl03pPndZqOirpdVaFZNNV//5e98+qNW8vS9l9pnOuPZ5gDMN0XJCsoS2U5
3hCyLTPnzc3w6+ehfLpHVT5Qfb6fBhpoty0x773Wu95QpEOHpxmGSp/hB3RXNS63Ecw0rQP0bRxa
l3lp5vvIWxRJYE5VsnR3kTX5TpahMs8Us+Ix49p9UUyR5dc0ULuhddRgicU1Iq3+Xo6KxRZE+Zv5
OpFo/dZqGsktwByDZLR4TfFkhD7cm+kUZz7cuPhzbynlEFidRC7AAC+7VAer+V4DSNLzWoOV+Zmp
0pTQOihNWGQVjUM0z63mx41dp+E8O8r1UOKECgRlJZ8NU9g3y9yO6Y6V0pjCRtHZxhItU3zHy4iR
HEqzZcFss+neGrL+c1lHRR0YtZPOLKZWjrRs1JooXGC15H49jpYM+WAKbxOXUjwtDGt2GG/P7uWY
pPm+7dg7wsyhrn/KrdxeNmk+xtpFUinJF0eVZhMaiaVnodBiAtqmUtuJKa23fdqgVDONvNWCam7K
a+5lRuua1n0dpIsSN4GOrd/tUiDO/WrOE3D0kAv7seks4znxbPTAdl+M6qYQLq75FRc7+JnGLu2r
bsfyIGq7v8u7rn0WLTvdDt9F+G1GH830wyy7/XM8Di7bkgqKXUXq/FEzpvJZLppOUdB2s/mYS2X8
JrrvSbHVsnL5TlS1+3kqloo6rgErnyIBl0WHdOH6inTsNuS5WQyLic58aAdXfBNDIT/WOH8XfovC
+UM6OfI7LR1FXWNrzejPek9RZ2KoWLxbq5KHZJiVZCeLBLdMj3ww6aN/QL3SWWIYA/xCpiRYpgVF
kuql8rHrdOdj41riU+6m/XCLG0L1DZ10bgdurzmdX0ZKd+tMffrDEpX+STfMhrrajKIfLGzszb1u
glSRM1vGPr+nOgxmpb3P1dJ5J9tZhTZUKnjWw5Mo2nBimVNCvsbCu6B4sqdNXmvThb3wOsE5Xt+e
HFEFxiwJ+lo3Fs4D+WJ54U9Jk6A1xU/sQa0LIw5HRVSfmyi3nnPUi5TOmfTeK5aeGBgeWOVzH3nK
XdXN1U02atMmlVo+byqtK9d4h3R4Ksu6/Ta3AgFbGUXN8jii3+OVSKfkXT16lOpOnGsOkY7IKn0Z
4b3INeQz8umqzt9zw3J5KTGR+ZDUSlog/6iV5nZpO00JpQqcGzqs940PyseGlOWp5ewaTQPlxYIi
tsIiFnpKb9eX2Z062nP9vk9ZNIK+M8wlzCcVYigrgXjAbr1rgspzZuGXvKq3VdepD3Oh2GRvqCPL
G6VXNfsNuHHpawkpsr47ZN7s5x4eiT4jSyve6x7BdwTiTV3qM/5uhk0u3PgDkbre95qJHBxDZ0oW
X8AUfJe3NjlBwlaVLyUZLQsFdJEcRp1d1E9TwLupM6PF1xM4Rf5Ux3XtKxGPk8+xiqtLS2hTQpKG
NG5Lek9919tD+mMS1QAYoedR6GVT6SCIm9aOIzM0EZCj0QxBh/2ocjmS0JXiX+Emj5lTSJP1b1am
D2Qcz3LvuYuYNyWNM4GRqt0yvieFlW3G0xULvNcemq0dLWm1b1E/XOudEHOYGxng+lJ4+TZK9brH
c8+wfqw51NSiY+VaF/VQT9+hpTrNZWkacef3ihOBZulxGeSIMj4ZRs2XlAuHjaTuhqm/00k1Lvdx
NxRe0I1WmofatEwfKkMMTxGEzTjIB5n0gT6K5in10i4O4HM636psIRh2qKrF9t2C5xekBH1bvqmI
7qNQGSVCLCvdp6IecCZEeQtEV5ZWfI05fatsVGFr2cbom4ToO3Zmw58g0cdhYWdqHCpLLLk9S7pa
Gcb5Uu6kXqLv0B2ZpSS34Hqys50C547RHsCo46w2xlssNqrxXvaO/V5xcNkJ9LlcurAxR/0Jfs5o
PDoNgEds4eEVYFxKiBMCfi/xwT5jM1BTo3jnKiM7L+ibzawpcoEFMeXFCRDtzQwXF6AxsGLZqvu2
Lwz9c0H4ynCr9H3jBvg/VTfJHLf1hZfPyW1JVWH7Q16ZlU+vKj7jZyTuO41Id39aaisLPIXSNWAd
QAq4WPoQBZUtcI0pdIb0vtvOGUV+VuTvsLIqDH+QlUfIaD/0o2/jYF0x3/H6cSd4Odxd6pEcErhx
IpMrvTK8+Yo6imQKp9Hci6JtVJh+FWa1QZE53btCy4cfVc76GY753B5Gpm8P5ZDTImQxPeRVFvUF
Kw2KDSLPmlok10qjdJPvzl0jydssc+zG04nvc0rGuvOxNTKfkNn3SZjbVnM/TWS27BWKhl2eM53d
1FKNvsw5zyXsKATzwBWt+tAMLSWmMap1tpGDVLr11jjDAwB/7YUiH0Tvu4vXGn5WGdw4YehxQ/Wp
1gMVz8RrB4gGxQBioaVd5SnL1GUiO1FTr8TNR0dRRXqRI4r67Ko4OITLEndLWHoVAefFOGMgSb0l
dmIAXsaROSKsVMzO9FziA3HZS4sOVy5kkPno7nA1Upu2jFjc3FL62AbENz162Hs3aewHXXFZ4LU2
LtXN7LaR7kubWhucOssdwJQ08TjWkDeBl7he4+vLqH5zZYdvnd5M4nubMdPbo76LtvW0eFFoV331
beiNTg3/n5HIuiGObdzma9dc5zqlZqtM6u8GccBbXGEgwFkVEiUkjmM8SEvlXBtzNW07ad5gzGmz
+/ZA0L8NDToO5DyMk20U/mCux4fJ5kGRjaaOWxV9KmxiZFSVOp+z6/91iELgMcGM6PGYvfLKHB+F
NbZPYlzlSZQaspsyS8r7rvSKSy2yjG1bu8YZw4e/GaCv6gHItasZA25tJ1DrkrbGYlnxuB1NkgIt
vsSyk+xmxvRBwUzFd6vWDFocoX1roVgvs4fMpmrufjdF0UKIZKxaQGMdh0EXPL7wTkh28FgXOBll
435syH2qcE347YfIUbDfgffMFWunRg25jkgnNkaxRfSJRrtzesoBUmjexih/QV2x3mQKBq9fXRkR
p0RY4K8irWOJaXk0ypusIIoGwNpay+ciePtQv4CuJGPDTmXY9GLBcnooMYkmXmRRblvh9EGXVOl9
P6XjGdB1nSIcQ66ocyBeYakH7orhwvHD4eTNsue58HAKBkWS0s7Ovk2RBFZTPqNegyt+jqD+y010
HMhlq/IOpByY9OR7KwbyIoVq8aiqLA+0MlNCB25dAGD82zI/wHjeC0oPPgEKmJNvQF96a4ksMW9N
Em/8lNZkt+D1feat+OVRvRwF2QhiD4bjpxlPRVZW42C2DDUaZdlQLy/+otV/GYT915Hgrf/Xf/Pn
b3Uzd0TuipM//usm/UaMXv1D/Pf6Y//5Z8c/9K87+dyJoXv+x81T0/9jO1Tfn0RaV6c/c/QrONJf
ZxI+iaejP2wI3xXzw/DczYdnZD/i5XCI9NZ/+f/7l/94fvktj3Pz/M8/viFwFOtvizmtP/76q4vv
//zD5l35r9e//q+/u30q+bGwLtMq/fZU/ePw3Axfi/Tb6c8+P/Xin38otvsnnGNMHFfzFvSBK1th
fH75K0f/k90EySITxtUIdiUXVDV95j//0Lw/V0EctBt8A5inr/tNXw8vf+X8CfdHX8f55srrg83/
77O8//k5/XxSf69c/Mkwf/3ZIWPH7wNVNoszXONTjkqjFHo2G8W4YS7lOlcZQNK8rQW+RNs8L7JH
Hbx93OAEAiy0RH0mtz3chdYf+ra46jW11kNDyeP6sreKmX/oqXI3aIBZAbn16dMy6ADZS1Eb34HI
yV/KmTiXftOYw/sq4w0OnBGagK+LWMno7dKuumA2Vtth4XTu+7TSagBKjGsoM4UhZj+tXDP3eydr
MaJ3ZoARtGhuflMVZR/7nRw9UscGJ8oCRtZzvOvrzFGYOOfGba4L64NmZ6IJCK3DllsrJ9xWu6V3
mk1UO/LZGywHYEWppsdOTZ1yn7vuipKYtilv26TEai+SfdMGipdgTON50ffVHmzwESbpZijpBt5B
6Czsm0rrGy/IqcduRk96wyW5kfrsz03v0uh1U1nysSw6aokRPBUnJrTqgUbX2G2F5qblLe+rGMOq
lMbgwxtpuw0tnIRVyRjkXlrYV4cjqatP2lTlle/Y/GQA+XLqN/jcYd9j2JGiB6OaVmNYT2JIviSi
Uu/o5NTGTxe3BjlkN5a3VHvmuOvTsfvYl5ZkZOJB2pcbJYUPvm+bJn+kvczNQKZeeW2kiZx8plTl
TeRI9Wl03OyOoALnK17QZu9H1GFo+wkonnzi6E0NBc2c3RWmJz40rZe7gdG4aupXE/K7MIkU4+vi
TPHs91O2vI+ZhI6A1dHELM2GfLNtYVmDNSqLkgZz3cMK6Bqcf8kxbS3nIXPoy30SGaW1W5S6NS5N
M0l0avcxkkGNyK/0W0vrD2jtnXaLrVx001hS6CEwh/O8jveLW+AX/SAk+dzXmSl1e98Mhp6Hi7m4
pAxPUV6GbjkVuFtHyAGvauxTxotKAToKpD7rI21Z1IuwF1MTB4WIcRDJNDwbA022nrnFJDJRwqG0
ijxscqOIdkrrmjemXWYiiEUPxaEjCM3YTRqTkm2ezhDhkrofDr2WOJTzkTN+08pxkr7NcmP6gJmJ
vK4EUwkIvrgiJhT8U+CBjja+o3euFSi5XC4Gs+9xULFHFTMV25AaIFuFrh3EtvVCt8vrd5hCRSDl
lRJ7Af52GvrAArLX58FSIpdBDpblvjXlykfRY6rr99akfOhSOY5hWjrWB3cc1Y8e48LIp/SuHJ74
mnsBysbbmjKsMdyp/ebVLcZmZqaSNlJl6QyA3MmvTpXLe2WaJlyp5Wwwv4IW/gMABy/xOYfsgs/N
iieL8nmOoDjuJnuZp2BJ80jzpediH5YSJsIC2pVBUUyEmedJ3H8TsEpEMBaLe93EcBX8Omv5bJwk
nR6TIbduTQa4AGuV12ohzJ9y62BqAvgUzw5wft3EF2XB1YaaEOglB3znyrBuCIoPKQ+aOtStzoPR
pwlalpJFmqAasyPrBOEaIwuPHKV5AwLm3IDIa02gOBaDBG8CkgwqmU4TVJZyNK702ML5oVTVb6Ue
DU9VZwKOWiNxcmhNC9P0Z3sZtN2EPuy9mWUVUAMZH+8sXsIGxWaSArvH1vBRtQHI/FjgLQKzZ55w
6kE13oSp5NX1RzNh/OyaI6BHyiPQIKnG8dc4SswbVeTW6KuDbhA5L3OvDOLJVlvfrRUc00xJcNLW
HYw8O8N3Oq1RsKOA7IkFAanWGP+cukbYaJ6WxRIYJy6Nton0yPMB7s6FCLxw6Y83NmNV11FtOdBq
iBE/rif1Tk2GfupgkWAFJBhJdIodqIKPYRiW7CbJ1I6BZRZ9GfPEutIWJnyhibhs+6ou+GvH/Uc1
lPd1Won+n3+clpg2V4myAKkarEVaupO6L+mNdmxto93YdaldAt3Jz1aT9e/btDIpKv5TgvzNoU5J
C2tnhTmUgbICZQrk3eMrrqrI0/oibSBjD2kZSHOy+k2ujTxlTzSudt21BRSvpNRhykGlUIegz+r0
L+Pa/6sOX1WHq7P5fx7NWnweVYe77rl6+v70uiRcf+DfJaH2J64KpPvC8qK6gz37n5LQ1v4EVKWn
oxJzoJyterl/l4T6n5gfmYjg14dM7Ufz+u+SUPsTbicxltDCoRUhKv+dkvD0haVPh+wNOLC27MhU
1r9/JeKYyQOqGqfNQiNTsqA3W3ujaLLfW5Nwwld35W9e2F+U1uuxOF39pz8PV3x8LK3GRm/CYzxs
LU+5IUJQ8aPItEOvn7/o+Qqv5kWyWVVJxBc39wVQJHGGTGjcme0Q1kQW5KLdjcMCuAeiuBIJe3hI
yrAby3pbyjpjz+085ijMxyo3732yfYjFKJit2EnDzuHVC7WjMB7evrTTbpYro/8CXUEzsEbEnbDn
HUIXvTzi8IuiFVtB9R9oU19v2D1a30Dp4ReDZ/sLdcGZBed0ef15ZICW9RWDRniy7lG4wzHHvAA3
2ireYN8Auqea85lG88Xp6/XyymGQAWJLTS/C/zplYTNE0dLB89JwtDLZhZ2lNpt8SIZQ9dBlsMUb
XahnblSQDBJH3+ACx59njBTbMZudQMsV+x28nUuHvX4HXYkhk0WT8CMZ3fQBLpSofA2+zcA+VsfM
V4chu5pcLfuSdZMTonYCW4XUY1wZEFwuhtGaPr48wP9bxV6tYrDBX73VvyxjACvpV/r11+vYy4/8
tZBhA/cnwU54TQNy4Zr9v70tXHlWK5xwICkTj4DL7X/WMfNPrKJWAzkX75e16eTL+WsdUzTtT2RQ
6/9NRAWdr2X/zkJ2Cjvia0GgBqYX8GkxTiTi63h1YWiDnUQs5P3MqGMDfJ/7uZy/S4jG39s2dy6o
0q2wtisVwaHZhxklaDAOtnmlt4O2eXXr/m6tY8FvXn0wnA07s4mIDGCGu3jKwtfA5cokWvL7ka7D
70gfIJCg+DDBtfEVpcLvQavWXFit3Da8/xtIFijoNW+vLNUXI4N6I3q3pGR0+8fJKLodGHl7YY+G
eiOo/68r6X2aUuVc9uSpUuzlvD3QYqwisBOjrDi+i1MWicGRSnavNv1FUam7qhIZRSa25RCh8oe6
k/GFu7jiUujSu69cLd5GrNu7sbHGK/Idu2+47/YfmiK6tabLUtOez9zZ9QxO7qyFLzTMU5AWYPMT
WFfWlMs0Kdl9qRXqwSwb+QPOkxkknW1tPHadK9VdGn9RmcxpQ8+EenFyZCtwL1yvCJO+b++wnxgf
qrjub51qqWHHpwb5QiOIglpWWwbbxb52Y/WuFUN87U0YWdmja4fwEqNzzN31tXx9OYiwmTAgNtFX
w2tUXsc3PB0YREHnwFbXwPzel7g60g0Mlrl13TIK4zSZmPQnywF2SKRdERn4tVWEfZf2WgPJSWIM
7Iu42DlFk5Hb2Ytbptki96OaKNx2aZRvNDIuKiibkn8slJ0yWdX94iTDM6FhegY3sHIeG+udQd9E
z+1et20qdmycpeq3omOgi3FFHihNUV9Ns7G2DI1RfLSd1s18T5G3MLEg+wye+2TNGXBqbSiZ5zPU
rL5EdbSEmi6eeV7QVAoBYOoPTH5uEa/oVeiJtPlkionuIJbRcFmkWnfmfTnZIJGNMv0AWQIhxYvf
O3X3UXOMRuM+rd8t2gztbcE3QLiNeUbqe7r6/HIYltrXdZRplABqdVK/E0va7BQSP3bF0jFW7Zmn
+abm3jRa8oU3kAjQLC4/wDGpHj1jeCxn5dPbX8iLncurV2otA/R1VMBajMoU2PDkXJxxygxIuYel
XIgzMuzptl4sJ7Td2r0eNK0MWMS73TglDA7lqP2YwVWuS5asq7xbyBBgsHJptp4dWEja6OJHGaaz
I+6KTNCZKq3xfYLpvtPNcV/GI99KB72OYCNtD8XRDGIDpj3yqWVfLCL/mKhyuomnubnr4FrSm2f1
3mp69d4rRu3Af0tfb7P2AxiYu3/7Vpz6oKMaRX9NGihl7Or1cipTmmbbiEQyRYfGgGExLzcZ96GH
WwQaH6SjfWk3ElgmIwC9fteW53wMTwMFOD7PYTX7WNNobFJSjx9Fo6fCFmZuHiKiZy6tSMEByBkv
7WKFqqK52I9qlL5LCUTfjKkNNTif4EgYAg4yjN8Aw9DiOsd3+PfUnj9PC0U6VZ29TkROesdUMGc3
+sk41Nr8ETBRu7XSxLx4++afLNQ/D8JGjHMdTnkUDMfXPmP6jJvFYhzi1DV2NhEmk113F0Mnznx8
wOOvl1AOxHST+RviDqoSTTs5EFaebg95rD4s8JWRNeOx4rddnoQ9VkpomPVz9gHrLzz6wIg/wLoR
9Q7qFaw9T4ruLoHsC+4iDmCgG1XOd1OvBaK0v0uYI11ahrD3yvDtu/k3rzL2inhCUCrpJOSdjpSy
RsXn2pLNAb24Py7du2R2IVENu3Lqv2LlFS7wbod25ZEnP3Tyat4+/q/XTAAlkwvLxNSUpvVkgUvt
0uxxvp8Oo5LEoazs+SFPhypwpBjveqF/5ZT0S9Md5P7tA59+Q7TI2ICpdFarMo9O56SwM0kMxt7R
6O7MsVpuVdLmSkWrL0dizzJfk3PpF326bJqoJrQmL6OPsOnlFmS63UO7G57Yjur7LGr1M3fkxR37
1WvA0oI+inePKgQsRj91h4FQwZdNRXxni4UxliutyxK2cVCWffRuGXsf+nDkiyg3tkXjXTmrjCyf
xu9o4SDhOlW6Hyhatklt1axHzhiWKu9Ra9lsDw2o95n7uH7UR6cLSYpKlLNl2IS56slnouhFpin5
ApOuJhYAlZ8ih2vNuvGMOdSress4Yjsq9OTFuSCck3eHRCgsMMAw4DmoyL5Po2+juKqybhTz3UwW
rCtme6/3rPrFqGB3UGjWtm6XbO+1U/D2JZ+sQC/HxaJTgwFgUAScStkwI8MilVyPO2NMU2R8db9R
HLj6GAuJM3d3Xchf31wU2atkEC994miB7k8+j2EeNeGkdn4/F6py64zKdbUoGGniLoT72SqcMKfP
b1/dSxD8/x4TYAhInEoYcxW2F0ZtJ/s84LuZgpYvhxc/RqOs3dBAVFj6itGtkTVLuYklpuBGOzgI
Zu1vkdrF29qptEuI9RpJaIok/AgHOnxV0+wcZnD81F9OjwodmwvGliiqT6EJa0qyiv1rPpSVeA+z
ftnEQ5fu8EHxrgdpWAF6cnS2g5p8Yk4wXkeQuW9TEpnCnIH5lQPjYbNMZoZ7Z2NvXCTogd1rbofm
tE8+m7LPLxAxBG6WOkGU2s1tqWfLTZeT8SYm89PgLto2N4bp0ujlOYuBk0Xp58UB9pIJwJSfF+1k
UUp7gC41lsuhyAoAfyMdroxxzDcNdNzBbxNT2UKA7C8z9+tQ4neXNMxsvKF84CV6jz12bwRY054L
mvnllq/97xpkAU5j8FqclBuG1cp8iGbtkInc+G6hYtknVesEbdlXmyRVps9uWXdbLVLPVTrHZTb3
gyODRlNmYdgJv+LkXSRQ2qwt5A+HNHKKbZcocTABLp7Z6Y8/6PUojM7BuXjXsRbXT68PHY89aq3b
HVji5K4zrI9t3zpI0Oxzss3j7/nnkdabCWJJtYtqlO/9FS5K4hAuMUbdHSyRxZ8YsQ4bq/KudC2F
Ez/1PkQ2jBzPfNC/3kSgfBwISEhYLUnVk14Qhe8k2Q2GQ0YvsbWVRL+326r39VoR7zIWn00CV/LD
gLp8o/ZS4MZCsmBvm2VoYPi+Z/qbhXnm9OdWmvXARysNRQdbL98whv8EVJ7cjWVcQ7abaDjoqkkB
gvDqS6qbw1UU4TRUY4l1FeVFve5pCCxUoiTYWjKgg1wPK8CKhC5sWwDg7qwl0y+LXnytY/cZ79g8
QLUqz6zFLxE8p6fLsEnHuA0jcd7I44enVx4SWKPpDp0+WtulHXHkrG3coR3URy6880s+0nJnOh0W
PO4wHaR0cxKG9SX5YicKU2vd6y/I90K6Y/TxLV2W+Gq1otzhexhdlXFTP+tVWl7GnTSCvI3TK68B
JJCm0BEYWt51orvVxsRO4rar1S9qnrcfWBjQnICKObdGkbDdLWN3m2Bmd5CMa7ZJtvTwu63+smlN
pryoaeBUlOes4k+KlvXFBh3zkCOuazOv2MmHGk+KUeZO0h4cNXv05jraR3NrXo612+2VuhF3BCkp
ezkO91a9LB8j2LWf0S+hKOjKLQuv2MBsjX2Q7TnAYn++nRUzucQFwDu4SCLOfBLHpf3Ps2WWyZmS
dM1esi4Irz7DbKhK0H6lORSzKfbeXOBDlDKoZeRqhWKxls3bn+Cvnz0VvYHRMtM71s9T5mcmCsuO
rag50Gqon4ZZ9WsP8IPQEqAYpIYXmGroZ67x10UNczDWatxVVo+f01CI0nEBbLq4PdSTZvudnuph
ggkPtgjT75lpvdxOKHAqRQoaeOaGJ7dzUqS0zZ5DuSX6I3jJ8W2d5SMS0Ly6JHIpD9++nb8+PjTi
BgQ1bbWeBek9fnxOaScJdUh9cHtPeRwbVKMMoyHGqI3caErWnOGe/rL/UZPD1jOZjTEPobs9Pl7f
CwFhIQX5GPE+WbSu8V0oLFubzAu/sbG+ypqyvmBWP5wpNV9wpKM1Z0UasA6zX9pCOpbjQ09EZjWZ
zaWmnjJ+ntp0+tpozfJBVNat3kL4ALpV4Xuo+q3SphYU5sa6KBIm1o2mDL5S6XXoymr4BLWiolPu
DVQE0Gogu9v82nCavijMlPzI7bt9ZRoKesKh+4ikKP44ODNZPR5c+rlOt0YrqtQHGRz3xSiGqxq9
9NuP9Zc3dr1WXF/A9bEcYKh/fK1NF83liFj4ECcFzPQWk/CSJZQit5j3bx/qlw/y5FDrE3+1AETD
XC2RxgLgNliJKEX/qamWlNbB+yiS9pM+o4J++4gv4MfJk1xJmwCydA4OH83xIU2pZehM3eLAq6pe
TqarDFBOvPoTIhEtHIfUCAwnqTbdqN+33SJDloj6Vi0R9HddmSCqc9kLFWzELkzUA0rZFDsFQcjW
y5Z024yGfaj7tLtqSeXzZwu/40URz2trsbGlUqv+1C2YtUDiz65adwnbya0vRVmdu9ATzgQXtnoq
sAOw2oGj/wpjKLhwoZLOD8oiN4LV8FqbJ5h3i9ptq1KZQm8y3yXSQEeAMCbzzenD27f6l+VhPQFI
wFjoI06iczq+0wWal17Ju/wwkV8MEq3Y5jM+2OOWgl28n8cy3719wBMQ5eclE0XGZAYLsjVh9PiI
+GC3IkuS4mCkrX3pymhr0O1aNTtzNWrdHqK8eVtJNDiNiaYnbc3Ft5LpHDT2a/vAlUNEYZJmg9Iy
5j8+j6EjsazT4+LQZaQ7MFlFIGI6dYabOGKsoX/WoyjZ6/HkbqAgEmAAoNo3kseESu6BLGX3KcnO
PY5fP2smeSsjm1sDtOGe3Bw0RBV2Aaj+tNRyPyJdKMJltNONlSvaw9sP4sQr/OVBgMjTHNIzg6Gc
ghG4ZYNn0TMcmn5VlroJasGZSQsC8z42NjIt48vBMKut5vKFtbWCmbjnDJfzSGQRbuYowk0FMZQL
lXvHzLn3jQLJM9cAEie65cJZCz5Uopa1x/Co/j2zqJfzR1SxonG4ukD4OVmXTE2JMGoEc4RVacNv
rNItWOc5g5wTm6C/DrP29lBEWJJO+USsBvCJR1kfpBI/p9LZj6n7EebjHFgpSkCYe8KvkzR6MJS0
RbgHhwwWyvw+B+gJCtIaz9Qqf/cBuaz5aKWZMqCNPukEooWxWOpV9UGpaLvLHClwPuvZZdrYj4Re
wa6Y70hIUa6cdnnUy3HYy3PNyDGOxWvJJwNjBckM+CtN4ElRESvaoCuiHh80sIPNIBaYXLn6Aylb
timdvtvFMG22RiWHTQmcVZbyDHp+0g1xAkgkcHZdZRI44p0GFGC8gr+gp3YHMm/soCF6cFP32Ycq
U5/ivlGgWSVmmNkt8KyhnfPUXW/wq93p58ERDdEH81aApx2vHGohLIjUTX+Ip/S7TnzmNYB4+fj2
5/lCHjs6ylr7rveYi3QwXT0ZENiI0JdmtIcD8Kq7M2AUbhcm0z6PAyrGjEaFSsqurzQ9rrciTRLf
TMdxoyRJ9Gg3S37Ia3d5srM6v63cbNqR5Rx9mr0m/hz3KskOmoHxRTIN28qYh60rBEbeg75s07Jf
TViGaS9GGpKyiu+iaAQ7HWR/RQpFvnO05JO0i3JnTI63IY21u7XzuafPHJXNnM3e1YLB9U0ytQWq
Xyd7lJNj+GqvF1iF954ftahQk6T+0rbber6SRGQQ/GG21/H27Xt4wpnh1aST55Vfkw5Xnt5pOkyJ
Srk3JmM5tF76DSvxMdA9Rb0sSi/FMqBE1E9f71Z+lurjLoLn9CVO+s/5AGbcFXn6ldxTcSObrnlw
E6Je4yQhVKnBVkNmrn3VVIMbWmU93lnJ7KG7tKrQ0mEP+wNi/RtDRnrYY5y6x2RMPXNpv7yDODmD
5QIGrE7ViPyP30FMspxydBP1QO8gVu2v8lClSXT/+zdwFVKs7n902LSBx4exU3WE1YoVz4CBZz2l
G0i7GwWw3E66rauJd4m7GhyaO6ycd/lIrkZV3Wvlroo/xP1dVcH5N+Ybd9R8BJybWOyLTjxireO7
I/RyyNZ8bH5jjB8sdvwzC+XfPH2QWQ1NBy6yfEan6rMRCttie8I9DE5dhk6dxwEZl5T2JsZyF4sh
UPFj44oftsSFx9cZFfodEt4bs+1NHwWCCOTsJmiqxwVnkvFySdxv0nOaHU4Q3mXLSPtBqgwZXKJe
vuceOfbsQtJPdRlD+7UYder6uK8zrzizd7/M044Xh7Veo4eEg0hy2imlV8vMsUgSTTlMuTFvI0Ia
GA/H98Uip/tlkc1NpyTkfdgzHjTjgImPM1u3YysXIpKYDqcmRH9VhRneLshFfJaUjAnSZIe4FhTh
2y/RSU3DR4glPBv1OqkBPDxNOHXy2ukRieiHWlE0wObau+iaBRsoRVfOtCp/eygwQ8SACGv4No5f
13gelyKG53FAW4/mS7bFzmt7e4PVjzy8fVWn9ePPy+K6MJjhP2xCx8eakOWPi2iMA+SLYU/EjBaW
cyyBjdQr+l/SA+r0onDzeDdr3gfhzfreU6M2FGm8hLrG16Fm9e9V8y/nRGIfwjryC8BHTs7JrD0G
eEtnHNJk/EEtTRz1TtrRA8ru/2HvvHbjyLYz/CrzAiVUDrcVupnJFoMo3RRISayccz29v90azWE3
ZdEyYMAHNmYuJoistPfaK/zhPSjpUeHw41IcwnxQGkOMtQ4fPzPk2DLAIXycleJecmT0EbDJ9k1J
jlwLnuQ7XjG/WPFEIDRBwRJYzHeO5+WRXrHi19L56Axa9WxK0HWVyM78MtFHEPwgHx7nSYX6mcTl
yRra0jfbGO0V+hJqaEjGpfFNvUSBDpzrkyRb4emaYD+r0ABl9Falyzs79Kho5vXQ+2CyxKRYDKqP
+5/TOKPOUq/p7arFJYQVdfqqKbV2Ak5IY+CmDqdtmbxnAXicGoqrogkIMotRGNfcR8RXpToy1Sgx
jUVzi9OPeZpWjJ+K0qw3SyEt12g3ZJ/KYdaeCMu1n1VOe70WcRzooN9+fK7/CTBn/b287dvv33sY
i/8GNEWOk1eB4g2E8+QpOcJvij//N37TUj7QmxJJMxUeY/R/YOiWDscQuiLFDLGSgTXn7N8wdFX+
ICaLNO5QsKQLK775Txi6/YEpp8gNYTsq/BnjT9Cbhyk1rkhQEnXgMfQJRcDejzpfrZ3VbjWJjAK9
wxG+kZtUSbVNwDswXEj00I1Up7qcQzXqXQhOy3aErPZer/IwfP+8BRIbaCSYrxzjCtW0yaq2aa0g
QhNm0zaa5ulxqQSInLxTPxymTz+uRDOUBB7E/dvk2mhaKSzQiQlARza+XK+GH0NofOfke/tKeakC
JgmyVkTKo+MotnPYmoOuB9KYyddttcgdrPuKSjmFF6Nv1CLvTzBXk67MeTA+ITqmJu/kiYdxSDyo
gRQ1PQ6d04BpjHgRr74qon/oOKUqgsRt0wW12ZmX+RI6PiSAAoYXEniaHL53DP+I/v/KT8RlUVwF
PygQrHzP4/DnqEXY5HJrBHJZp5Goj2P5VNJzROHWWK2dwJmVNjoF20hqFTsNVLZQNphFO3VWXUe9
pN/Xqzwt7ogc3kVZmwhYyKPZPGVJ76A0WUURpD94YeeNsqLBU6cYVSPZUWKb4GjrnDEdDFcT2coS
MLvoM/bb1o71O9lGeQhZtVm13NZKE/1bGndS49k4CUwbNHDD+1hL0kc+VvrRyjX92c6abERJXHH6
kyJVUC00weV9jBYn+QKT0jB3PeocxT24MUK7Y2Bed2IPkvk5MpZQZ9CEVuB9pi/5FnuCleFXmSmq
p+xZZHJfjJ+sPbdMmXWnvsKRTL2NTAuM3yKIaOuekwbTDf4CHDRgR/TJ4K2VgsKGXI/yFTEScMF7
hlu1Z7uFe+YbLiDoxzR7RpyujNYlUozw5AyL144kCXq47pD2TJFSO2eiU7AotE2559tBQIV7N+55
eOqek0eJ08R+L6h6QAptqFV7Bh9UsGKT2FYLr29Y1snNw8G4sgXxL0KOC5ZZsa6Oi0CXfWFNSCp7
rZLYX4s9d1Df8wjVBEohZ1a6lfc8Qzh4cA5NNgqEkrz+LlGZ3K57duI4p8wuVEFapJrTYyQwBZeR
1znelPAbqz3TMU8rfXChZMYwIG3IkGEfFt6KH9FJK02jFYR6n+zy3oovnM50HttojL8jM4pipibJ
QsnTXrXHXBubbd3l/dbSJfu8yBZrPE8lR//cwN++URutgtOLVNcZwjTW6lqzpl7Os2Mj87gqzm4E
Etv6iF8h2IJYP8JAWQUmrSI/CUIYpMgFlrK+eiNEwatZiYfG04uZ9rIDkSxxDVWKH+psjHd1nuVS
kOi1M5xEoW0mXt7lUWCn9pw+FCMvrXSjxMrMMyTvILrUeImUNMzTcL1wsjkt/FotnI+J5TSDF6OW
k3pVl61beHpYDamLbTT+EJawfNZBWle/iyuzOqG4iJ71cTFpyTp5ikYM8lGm14+97jZOlX6tKaYK
T+tXuQgEvReJo8KUtOsUFY7QW0okAIIM9s0VIub97CUY732Ellx9tiFlf8WCjfJ7bqRwt1SpfR0z
L0d026ije2AyrHEkxrrvFuriN04C5MdDjDfdLYnSR0Eayjk8l6RIu41tSMaDDnDmS6vO5QssanTf
nCYfv3SrHT4rKJ83BBcFrU0DP9rG7fSskE9q6DXh9Zi3jBYZ4zNLwGxkGLw0Z/rnEstz25PlWUDR
q4x9olipc2MiwdP76lgqzGND5pFKOaABC/22QmQsKdUruU81Ek27VwY/Gxbw32aDFrQfq4NgIIGM
xQxIrmrdV8lT9+zu9XMjATFwx7wvn4yoYhihxn2V0vofEJF2NAnPkWqESsVmtVvVB8UZx6gAt2CC
15KBHrQGKp5rrabh52lZMdq+addTsQXdU8euNMmoJNZxIyG3lCRTjI/LSI92URoAmr0aMY4DvqTP
rjna89M8tJJFYmjVgBtmmh9eb2nS6pI4RFHQpK02+fM4yfGZHiaZ4dVogArdJrt8siO9uFlZvQiK
4mGjuVpbrdfmIpWKh2tL+NUZ6lTYyIzD5zyS5LtGglnLjmAw686GhR9mK6uojHZprUQ+lUBrQ8DF
m8932jZz/KkrjbuiSnvrpKy0tPVL0x6BIA49K3POWvN+UBzQiLVc2sjNmh1Q6FeJ3M2P0+s1sfSw
4sHyF9lfVZgZKyYoDMDEh0epXRGB0KQ1AqkZjF3e7Sr0e87SNa8/MjcovD+/GuIlCPiA6GFye9Tg
WSuUlc0uNYIEzeEbxOJWf5okezNquQ6Xtv/++8sdTQPE05FAwnoHbgO+BHzr4dO1bbm2hBA9GNdo
2MV2UsZubAwWiretA57KQPcKNHScIk6RYixe3qMHKYU+9O8erSrK7NxvdLNe0Bju9Et5KDtabJEW
hR4hufwOTENZtpoDK8jHdbFbPMQikv47WOzYeqfzczRWEw8DMk82OdbpAMJ4OurQKqY9IL6ON3M+
TMCg9M5ylGc9Hmk+Ug065jkJ06yeNilwTx8ZgI6G6ioU75gZm8OPLPB/ohb6txVvYXL4ar29qYrO
noonxFsOeG3iJ37WReYHerQq4xWbZJV5KP/rp2YLci5M54DkASswIer8qzJSbChveHeJxi4CPxgn
/asysj7Q9RM1Fow45uS28yeV0Z5y96rjTzpLQ4k2B50HanlqraP1pIIOGZxaSTerIuP9jaVi8mQn
OjoAE6GC9LMqa6HW4CjA+eUMUcqubEZ/zaQRWAB9tt7DrGXWBC65Rr1NUgi5A4JxMGFj6wJFJK1A
DE5oQ84aagqDmUsnVpKDb5uGcbkvHWcN3bBuBhVR4zH7VPdWVAaGYp3FYVx8XPJUq72mt3BzNyM7
R9HeQOge+z6dfDVH4pmTpbGSKFgtFLrdJDK0h6J1ZM0vmbNc5KFaPTYgpJlwhiY3qGrhNSN0mpmk
V7qxlczBSbeN0Sk33SQXzkmsFfODaUto1aJ/vtJIzOSh8ABf6wgEd+RLYCfsqwrl09kfVWX+HikO
2CQ09ud7JcUwdAaYWnjyqmSn/GsxbIj2yqcoa9RnNIVxNYOtnTzRx2gnt1GzCJfMyFCToB/UOQ2U
dZAfUG/TP2VdUiQnaKU7z1bSNOf6NBlWgOWvVHsyIqk6Nr9IA26YRobPUu9YaFzCTHykFNeRFUHx
naRtiPk4nWanj7XVceItMdW2i7xfp6JrHYaLa/XIOnnAgaUvaH+OCpIsIQyxCCuGoNVa64n5KJOE
Qkr6RzQi46+CV22DeavDaxWj18QNF7XV/Hh1+i9IAWsauhQqDlg1mL/1Akuu9FECGeV1HMWQfZQs
JWOremOGkSslX1pdqjNXKoxORwzc0b6PzTAnHijMmXFE0qabrjOSx1ENtTwwI6RoJB1NZJeSfcKo
HrF+9KElZwq9MYzpVIfDqO+AuOClGvfxdKbD2eyR1ijw23nnKHtT1oNzEu6T9BVgy+MjcXi0pFWH
9Ckimhvkscog4SOS4WKN2HNev3OptxW3jJE0jpdAyIgbx2ORfEjyqCVh29RGcyNZa4qq0SR51BpS
0MW4CfdNMl7U/OONksrTD+zTH0X669/1sw6Eu/59pboAXf8u2l8+tT1iXc1ADvJD+kvoe+1/6O+A
b8ofaAzQbGKkRLeaSdY/AR9FBlpkpCAW8yZQv0KS8acig/6BUA4+gsa+8LzmlPjZCdM/EO4FEwgs
OEwnzpY/0OjaIx9edy+gS3PUIBmB6BdHzzH8KO8GZEAr+rYgt1HuhZEdnqSIUQ6uuSzrXTFC1NKG
zNrMk7b6cTRMn8y1AzhjxuFTLVkng76Mpa/WqYOt5Kw2SFlL27KtK1xuZulWh1h8sdK+uEtSDeeh
Kc23gzrRlcnq8kszdPJdhTnq9642dlFkNSbjXnn0mS015+moxtddYYRnKI3GHnQuZqvq0ulXtnDr
sAqk8dGwtZVvZjEYj2yS9mYZNdL9de5uo1rtUH/uC+Zda6IBaQb1hm9znb+glIXUfLMovUHTXJcf
FMrcb/C5COUTO3WHhtbgRlrdAzCedZ2aD2FX5LANJCbzfjSqjTZ2SLxCaAtCLVofTTOEXMAxclnR
iPgSFo3lOu2E5rzsxNZmWCxkqDK0MU8rJ1O/5dUYbZvM2aSDfFOHk3KP8mj9TUvW/kGTKDiF0rJ8
YoEt9ua1phzKa6RzycqbU+SJcriy0qqDKIqxu1jmYWLGnAkduX90RX5RBLDGDjIBBqGkIqxaGfyD
g37iYSxDqZaRQeQw6DU7x0eFWj6VF+lv0Mn/B5IjzT9VTOj+ef1v0sYbdAf76q+PydfqdSTZ/9TP
SGIQLkSDlezMEH3WV5HE+kC/E3olpDkizT4//BlJSB3RAdQpLhmjcg5zJP0MJdYH9j1TSgA2hBn2
x5+EEpHUHqwXijdUA+FGoikIdfCYCFwmY4QDc1fg7mNKUFOGyde7wkqQkM4TZN5jqiZbts4W1bq1
5QHN+awMai2Nz/J8RSZBNxMSQRoIcW/bwA4k+8LM4+cF0eyzOG5IF8rmXBmwgUuk0bmOUC49a/Kl
D169918s++M2MhQ7xswsfRrmIEOOa9+p1pUkVJICpaOw9aRl6PwiTG4M6ifIyEjLDqkyvVPFHacN
5AsEcgW9RAFMBHF0uNWwOUGTnv5tEIJT8zUnf1Gt8osjF5P/+4c7/kbHFxIP/6pHPjjzmqCbwnBQ
z7+0UMM9u3Du/vwaPA2VtVhdFAWH1+gHjYKa0W+AerXttlOHil3f1u98pqMBIHUKf4nZL7LJnJyW
cfQoKOxg4VcXkt/ag+MjjHheFc6nMDG2ztA+ju1w33ZKYGW4Rqarsivs+R3EiPgor4/O/Q0ASiD3
QlOBUfzhc5rVqDh1iimBk1UXOcYKl2uvwrkcAQkzVnrPnuxNpb+/HjBAhXBMBXmM8UCtXsOnXLh/
Dc3iIWf5HKOrh2Mjo98wt67hoXRua+g7zDVeGCDc/v6z/hjzHz2w4wA+pGgEaiIqzYPFo5WzpK+0
w4LEqc/IOq9yhr2BbqYv0VCvO5gaOxw4ym0x1hoTh/wZ17AXLckvarUHb1vUnZ8tCap58hpvMI7R
bwbdvgKevius4sKWzKs1zV5kzvcyYdxdLQwZFsHaRM8e7m1GIlCgjH2TKYgJMj5EbQXlxlYW8o2h
tkM3QkNyIbk1lOZLFpp3na2jIGLsQH92yPFF9/RsGWkY6bNF6QMepO18cTUaufiCcRugL5G7Q6Bi
qipG17Oy04foOaT1gvae/NleUJoYxf8yMtW4lcO5D0wVe7Q8Bj1mdrPqxSmXyruypuWDziPNo3Wn
t1AloQR0bj0WF0mq7tKO8mn/ZGqqXy5js5zrjYh5iZQFJTj8M9lqsssk6x5xXOSpMIQA67giqTFP
ti9h4BmAcr5qtImGv2F+hmdafuqpeHyMg6CA4gxMeYPthZGNGk/UOVsVwSi3bIpnM7euSJqujLSv
TrIOiao8G5zNYth3piiIieHrJZoVo2fFMdbxWpTgUIuhFifPlWKUIgVzyLsk3MNXS9vVWfGcLdoD
TBLVd6zuMSziHGgkt6Ak5XIvvmtolRe0M203n/P4enDCAEV8xRtqu/PoKsv+WOtSoMctNIQOH6NZ
vOT9a5x12qWpjRlkjPrlvRVpKtZ4vIQFsfpNqZTOdolhvdqJdeXEubOFKbRsm4V6tI6TZ73E4krL
+nojA0F2Iwexnk7CA3LqtPWkqoxdlZsGupssBTwYjPOJ1xCj9LVpM66Urs5yGUYhVm+SlvkGFbtH
TxyR0pIjrmnyF3uqH9XYOt3fex5Z5VYurdOyWJEInfFJHdUXxFLvMGGvIV2xXeHCYgrSxC/mEiGD
G8HgjjogdWTp4/chGXsmHktzko35rjCZS9vVrAaJxn2jG7NunLB7xEFA9sFlZkLCZ3ZzzMl9BVV8
14mTaKOl5bIlm2TVlP3jarAAJCN5kSK93FZL+9jPVhbMNhYAk8Q4jCy6RD1j5nh1khrNMmXnKDgm
ocRJXZ02/HRYXohNI4/8YggJtUd3BlM+tjtmYrQTSbndUdI7eKchv3pwbHcpshdjZJNBC37Gug7q
mXKphtN1Izt3BYJbUNO77LJB3jdYidvbJFQhpE36bg0R6Wy62fYBgFyVJVadZZ5Ybl86V8qi7fBk
haJoRs+aw4tZKoVrhO2joVYXtA0eJYk3tVjJJ3ob6IVNfDCFtjVgyFi6SxNzuYwtKEF6hlipMYot
aq1f6dfSWLftO3ld8V0upDsQ0rMr/osWIVPd5c9lxJa1dOuuA4oWiODb91bmN137mBbqrk1qNi0e
EAhusPDlEOCk0oYBcxrMX+AFClA5gFadkLFa7XxWJ/18Nhe17YtpEo5Mcs/0RY+vtH5YQw+P29S1
Oj6NAWLdlyUpvZQZwbpTjqjJWOfPRs+EzCgwu0FxN9pIDVOvdqyKr8Uan2a6nXhOzY7v0vaxteJn
pH4f26J9RL6Rd4/Zn2eZLUHZYp3YMfcNKP4lT7CI3e9TqbbuilxetwxjUEvFssNrq7Y6qe2RXYHb
jo+ZgOrZo3Q3LxmLS3LOnCyvN3a1ZB9xkM8fRivEMEEO02WbO+F3mbaVr86aFEg6PxXK6i7PCo3J
TBM+0fynMhNpX+iI0NjMyoVm4Y6DBZChbLVualC3s6Zrpedb0rWfb2yNIMj0LAsYjWunolJxp5al
HTZ9t7h8FOkkSjCIylvpaZmj+EazC9VLid8ng0rAzww4NlR/bBuYxhc6ZswbJVrVj8qaIFw7Skt7
PloLkVbLpMLtY0nGgDQ2+EllkE4KnVvGjnABAL5wE8tIpC+0XRtTZK7zMHqIuGYmvbO0+9SCYLzO
pDIPjNZ4QsMs83Wl6PzJ6Wwf4yH5kSrTOEeyocYfS64/K5I9b+0yXC6lnFGGUNl47iIp+5jI0pPS
YOmBBLX4fqmcF3RLVylQJ0UNxqnRvzHVxuFT0UYvi9gsY07pWEZRHsxYPvkM/u0N1FT5kVr8eZ45
nkVwqitWsMaBbWMGzEnVPu6PRfLW3TK1alAyrfI6WZyLWdie46ODGY5tXGkr67C02AY1AUOjR+ir
hdGe60oPNr0DMDz2yZeqJILvY0SWmFdyV5e3Upk+R3kdntURU8te4EEI8eJMye9ydLfc1LQwayIe
Q5+F6FolL0Ot3tTacNlW1lc9zj+XVnae4VnFJJosoZsxS6vKgqp6lFVYlGw4lRC3GRKK70rO8arF
Dc5ldricz42cXSyzRaES2q1fAZNz2XSnajbept1YbNRcHvx+NuYbFRNFr5u6+aysCetklI92KR6T
likXZT/mWbN+GRIHWfj4OcHD2s3a5EUYG3hKIzatSDD26QI2Uo+LmT03KW8T1ywtMBjtvdMZFE3G
wzwNAUWaRoyFqApR7T/K0wpKPaCAcZDbxCrTggvJlQia6cuUtCo6xxbdVFlL3rnuXs/94MKwFCwd
bVE0CkjNjxNEWu/dgJcsRgfWeB0nlt/38Zmmjzv42mifK/C1I8zuXbnNffKRS7OXHhSreUz1eGtl
oJULnfN81TVSNozk5bbBDafZpO16G9E0diMKNw9JtdOwl78adi9h8iN9otq9NWoYbopdb5rZoFsU
3Svd8C1V8xMlskBHsKzHPHypW2Sx4yI5w5uWNC0f5ysoLdlZsbCXy5DAzfjldBK5+0RX3RVrzkgB
tpREHUSusOnNiZBdn10vNkAdt8WNB2qQRtaYO2zJqVu9yUYjpqgz+IP1qgWDpL6DD31ToILqVRA/
FDW2gUYBfYXXNVxVW2CbElvyTZUkBO8MkjTFPF2t6CWtiZ4crC+/T/2FNOzhiuKSMDDhRIPXg5Z/
VGupg1b2TZhLfineFB9HP0Ugad1psRMFXbd+HmyLESOnSpHr2zG0r0Q6qa4E9MIZVThSFADKypkr
ciZ5IgUSX7klGVi07FlQLfyCGII35emSjGhmWe1ppeYvTd0+ajWZzrBS16TabraJ806HPjaYVrIg
jn01TvJg7PWdqpM6inRTWskcCpLwTmZ3oh+QBUBJFjdmgEvWRtGyz+nGtna8VbXv7I4tInE+ZVkr
nSgTX5sR/FW98icppB5n1BvvKpRuErebsG9yIqHhHnKM/zgZqbmiiYNhWmQpmOcYVx2na0HwTDWB
FatJ7KU4FRxnkURi1/mUKs+Ip2e+SLcgBz7iXtgHJM/hWZQa65f95/ujFttdVfD3Mej0oEn/X3Pd
2H6vhE1Fd/yrxN3849Txv8NmA52kV+v8Tcvt9glV7b8uhq/JwbR2/1M/W2407xGhohUEVFX08Aml
f09rad4jdEMtDlOEWGeKdtfPlpv+QVAxYBuaukynXuDpf7bctA+w72mmEpsZeTGw/5OWm3Y8A2LJ
8TuE4hksAGbGR6GgXYw+rHENgxGhbVDUT5ygmyWKnSo+Q+DI+IpLbnMLmK6/yJV2Mmiud/k2W6pz
2rklxqSGjmtXby27cm1stOAKfX3C3S++6KepvFhNOQUuVTUNPnBhPFyrc3uhFY5+A6HBeULwP7mJ
FgBPUpIoXgQSrbnslhixOZvsFB+2TtqFTRd/UYpF3hRMiMugRzXmYbVLWgXyQH6Yh8XJ3Ef+ny/5
/wvjKeZHv1vid5izdn89ld/+8gAlVN1fp13Ov3UHLWbxK36iE5QPiF+wakVfjbmkgCD8RCeoH1hm
MKNU7FyEXCtr7SduG41wCAuMspClRp/I4Kf+Xu8qIy5yAZi3yNPbIBT+SD78+BgCXAsJlLE9vwpF
iWPZn0VaYG73VDvqlPUPS4E/gkKrxjdzYdvSJy9jm9YPmlKx4f9pxf+iJXzcnt1fl50OPREkNQPX
wxN3XaxywtM32vDmMEzGH+5jSq7uJXI5/LHLEs9o4LklBDV52cdUX17lMI7jgiOIHWHYV1DRY1X9
noOBuOPXmZp4ImZ5HNKc7NhTHfUuu05HLUPhKuBKiqDvCkADoZKdUIiVuOvOxYVUhYGqb9tuKk5/
/zaP8xcuDGjJgBfPSsKT7ghhYuBgtto5155xkAusWL8A2XeJqWOyUdtECdqagdvvL/mLD0jAFYKC
jLPAmB09rmaENLtkbFamsEm8sJTRyLPT1TMaI34Hbv+LNwsLBhUnyA8Cz3aUKsGtr9tJQoxN6urk
RsVtxnfWMjkNDYoVsGBfjEw+h2Wen+Q9EIjfP+cRU0uA0S0BahNPCZX2jcaBKXUZ1zaoasbK9uLa
WrdAcjSXOa59UkxK62vqaoEkhgebpCtFQT9KvmJPrraCE4Gn78Xyu2SdX71+WsYANFjXgsR5tH8U
I+7o6NHh03NnYzZr7oEfqoHzkt3/+RtgmiVGZMijULmLGPJqwqE06ZTkehJvxsipzqsxNJ7jys6/
MFA27ql6R98xJ6+W0/J0yC4kXFI8bMHTIGnmZrOOPX1sJVRW9/e3pR4PC/gwUOcUOF2M7dH7OF70
hVxHfacTumZtEGRMq3BnebErP6kdBTErO7fvyFGVK21cNfyQpyX2sBderhx8Vs8mdZI+DebMTy1K
jtYoyHgPocO6uVAHHAxKzQKfWESQcG39Iomk5yID5hPHMWWMhNbuSWpOxi0da0d559GORbxFeoRa
F+uOTAikwjFxNrOqGO06vm5LGr8xxnU4t5y0oDauZCxjwiqWX+awwrN2wZMH7bBeOAoto+riFlTD
TSBhvsQty+i9eqydTwDHzMVvIijIgaIt1TuDozdJE/eLtpMllOCFaPGxGeDc4CNVzUZI4zGs/L5N
gaRDlcUrF7uf8xRPqI9dHisVwbccLtdUt29SdZhGN11CnLGVJsSeVdd63GFnrMXcKevAvE34PNDM
ciBYzKo0yi7uPbd1tU43SSPHu5aKI3GlarbOkT8ybigc849JbgD4LjcRXvQ9WOde3wJWVs+YfBkf
EzO0Z0/pZnoXCl5D01qu9xm4vfsUQODXXu+HjTK078GKxHTu8GQAfgjfFoIWjHKi9OH+0UZjNCJN
D8E1JON9Xi+IstuN8SM/owb4tTfcr6+CRrFQd0BI9miX1muchjApw8CJbNpg6vK9qk37nWj4Nl0Q
SEqeBc1KUJPH+lN4diVrY0xhoExmT8N8tR5bVSvcKCrJmEcaA0M9td7Sluo7R9wvrsxQiGQAW0vO
AFtEg1dBKO3gwCZq5wSjoaUZSkWZF08ZWLu2g8Rg3WOZFD/AxrfeeWL1baQVMYblTQZhCFfNwwu3
sZlIcao5gVbJWuVqsx0+aGPbPaldmuEj1RqSXyiyhDQUejeezHzqpKINbXhDqtYdLW+rvogzefmW
duFFM9GjRBtm7mG85u1dqKbS+Rhb2t0qRXWBn3kZf5SysvgKiFMHmu+kN/OQhdvfB8+3R+qPwIly
NERnFufhQ8211ix1LaNHWDvjRp9s55bp48cu6wnwFrIOwL2vaFTGW0eas//WK2XDgRpHZwt0wOHV
M3Clkg4wPKiyetj2rR57IZYKHqBLa5tmzXidYzTr1gvTN7R/OWEVI9usuazd4L61BE1pP2RWWGHa
jDy9rq6IkstWeVJXuhngJd14BdpOfi3X3yPNgP5QtE8YLYVXvYp51u/f5JuhueAaIjMFSENoTVnH
rOlonpUxHi0raCLV+rgSTtxQd5LzuOiVnpEk3UEaQc5p0oe6nxuNczoXbXUTtl308N+4FfSBseMQ
WGhEPA/f61wCqUpg5gZji691LQ/t0ziskWtqQ4fngyJdWzGwkEaPqCe7Fgv1xbpQtLb/+M6NiIh2
FPFECqzDH0Rq5c3ycviaTNBibqRpL8pBPcVBTD7FXCm5IEPr3RwYt5dr0cXSSfoJ/BNni2ZX7teJ
+p4V9C9WOnRvIpVpIhlFh+/wncSayvCJxC5oukq7j+LMvjTZqeedUjZ+rkfW1oqUJwcf03NGvs07
7hC/CMpCsZloKQxUEBM5vHrVhD3Wl1wd44nwMuwcdG0K/W+tij/qRv3XWk3/vqhRaM+vFuF/0nl6
SMqvYEb35Xkff//rh7NXUn7vDspz8at+tqMoz8FyATURC9XZ29v9qx3FMgQV4vxdgvNxf7ajtA8A
RQF4AhTGS+c1lhTfL7BaAmZKo4qO/5/5vR6vH/BSzB0Uk4Y32oQcP4frJ3Sk1pbWLvMVBNvhC8DH
T1zTGbvKqx0sXd20y1TIo5r2gHIOpBt16uybsc+7e7lvXBnmD736Sg03utE2KZAFI2W6askoXs3V
RZ0sfewpkhrdIXhv+jgdDrdLXxVLMKDIcZJ26jvKg6qoC1+HBp4I3xdqbsoRmb/FE786xxFXRJoq
LTOfAUqHJKdd3Og1pt5pqsWesXQIJHYdM2Gn1315qfJLre10tNnrbMvQuXU7rR89usc3aa5PZxA2
8cyMlfsM1U8cCrvlpC/b7uTVUrr5cXevuVvH5TX3DBRQYSGgXiwUdA/v2W5R8ZaWLAMhgRFsP61z
EE3FA+njCDuxqZCI76Z3DknlFy+KWQS24YwHhGLW0SHJR0KV0FZT3xlT9T5Ll4cad00X7SzQKJZ+
rZpIz6caQtDAqZAlHFA3/v1j7zFyR9+KM40JkFiEont1+NxWQ8lkjdxCXUKrN7U4cRddKR9nRUNR
0YitS7lj0hfj9blFDFQSSmKiDukZkZlLfB4zMXW1OvtaF5PkplBk33lJv3CkA35JaKV3ReuDyc3h
Ha7wNArsb3hJ2kMyXg4M/lrmluDF0BJCxrutvDy9ZraDPv98Bs30Ite+gdrEorbwstDwF3UrRcWW
fMNb0WPSrBKs4OcFZxzIIfVscU5Km8S5bQf9ncRBfL+jlwsqcu9rgrfNG+xZg7h6WTBA9DsJy9x1
bmH4llbsORlc6FFa63cS6DeNDCaYgFyRXIOfJ7w8xUn5aufZxqg7A2RpEiZp2Ux2fi4vdbqtMIQN
8iILL5lJPQ99arky0LvAzjBhgv4A4IHhvGt3prntwzF/57bevgbuyhKlhGIrKBIdZaKDY7eMhbkr
p51Hb9Vj1UPEuD0hxlb+IgEV3S/qPzor/0+0sX/PsmCO2idd/NdD0kZJ+csmtvgFP09J/QNrVExe
IJUiQPyKYmdCq2At2Qwy6cTsD7x/Tkn7Ay0B2jN4NxA0aQ3808SGfafJEG3woaNbwDn6R8fk8RoC
xkmHncOaLhBys8cl2rK2bT3Dx6eH0wITRN7dK9ELHsHa5MvL74PicTkorsWUWMh/gvPmIQ53kdzl
az52Ka2h0hgAGUVpYAIvCZy4e/j9lfY9vNcRYn8pmzpJtA2YA4gs+9WGRY8Cx/KEx1qn2Cs153y0
H8pinnxl0bNN0aJcMY/jqZmFkh8CmlusmRGqfANkrfpSaC9j9BGqYBoYEnBASGhdSM9D0zLVG7G7
CuL3PBWOj0lxv0iFiGKZXvsbijMc88KYJsXxh4Wx7to19AEnpA6sif5orYSLL3HGBL9/S/vuycFb
ojHJCtPprNAxA0h7+JZyJm75sBSOX6dYadtNtYua8SVXkU0z5/ZyCmPBq5tQFEwAjs2aEuiL6VyO
jOlQUQBFhu1akti7GJabx1r2cJuo3Ki5rMeHWcqmTaIoCxBXk1HfCvTeKCDFMzL/shgmMJW6ukWq
ejeP3Rz0KJpC/lt1bzDtGLmMZCuUroC/AYVR6nBBX9gB+x7Vwrk6/9S1kqfNY/JOjnXsZcZnIG3U
hHLKngJ1nDpAkommJOvxDkYb32+twvC0JfuGRA2y0tSyPjZ/j0WPxIdCS0IOnTOE9WK3riNz+/uv
c6R/CqRc3Ar7BOM2bgmm7eHXWarM0gEvO77sJDANRfdjqem/pQU8+7VJqQVz2hBIpmexglpC1/fe
okMVN5pP02i276Q0byLF4e1YR5mcow+VlY2V4zuCD4krPU5IGrACbXhop/VPG3/i4VmXOASi9Ml8
+ih/Suao0LXRsf0GpIfr/Ad517EkN65sf+X+ABX0ZvlAU76r2psNo53oPWi//h22NJoqqFsVwu7d
F7OYGbUaBEFkIpF58pyedm5Q6t0ZC/gEIyTP1PPwzGByRJsFc4RmajmmEgTEHSH1Y3Q00ScFGDTb
iNodSKA7EsSTMw6msi5DpD98SVuPBjrtJ6IbobZs9FREq6jRLPQhuyoVOQeXRbfMc+NNgXITxNt3
0Mryd1MPOl5BaT0/lzu3LKKFoAo6EnGNQCyICE5RZ1ehdVtr0r71G3UDNE/l4O5SkioAOTSgsIUL
zgcopWcUuFPHhCLtqgqyzAG0s3bASYm0aJi56tDUtpH6z4IYvyV5/xgEYrU1AcoTLJDfmYMI8VkL
LiWJbruomIipVxLRCwCF8JzQTXJAoK0uP5fl/nQv4yKGxi0wsgK4wLj+cEirXgdhrmOkoAUH0wyE
AEFvkWvFkmrCTQjpj40khjpgA6EA7lJn7EYUI7pkLdP05c+GNactGK8H6WgQIuoIfkHayiQWDKsE
dYXvm44BYiICNKdOMhHU4+Kr1ZMS0Dpgtem5cPvThyKbAXKtmTmUfag49Rl8BB6aB7hjUssL9I4S
ta52U1SjBIamY2y2xz+/6afeTEfVFvaDzk7ciU5dSN6j8NBVMU53rV01KGG7kJNOFuB2IkUHahKh
aZ+MYhLQR2A8jWISbbJOWwKAFJ65bXyQmLGLPpOmwqSR2UJi4HQmPtWmomwDtMbUvWqPmdjZvgik
dgh+IlusAO2fkGGwq2Co134dD8AyU9OVDeGiRFCyhgCpULTIWgIOeuaG+tGaw04N23Kmc5u1SOeM
xHGsAMGlAP3tcDVW9qgYVbpPIeyRoA2+1z2gZyTYjlguClVZgRZt0oGCVVvA/zotat0406iTQOUS
EJyOoM+8JkVpPTYZJJ7SJsyA07uK5LoBTjC2FlB7xmggNrYNKJwoZkv8Lt5VZm+6aB16HKLRCay6
JHryrIuQJBVG7A5AYpMekik9KGMUIcjttoBeFRWqkvR6+AywnUjCafSaQpq2RrCHEA3Afhm6zvOg
2Qhi1Tp9Bn3zFAsdBEPs6CNkg4DSBpVOlQL4op6pOX92UBggd5udKqI8lt8dsBvw8/qG6fSx1TlK
KwCLQ12ZRrfoyah/ePC/upP81+fvDGzJXwiRT/J3L88nObr5r/9z+1C+zRl2lEJxyP28YvyTo8OP
5lsHqvMfjeBz9eafHJ3xDfoW87UFoA8kUObA8B/IGH4k4cicvclcZf27Lk2GXHSOcWB1EkAfM4gH
t2vGF0sg0jbAGSo7E7WExZgYS6XKLWK2/Xd5moBvBKN20MCK+tcmkFZQYgeb3VQCA5uZTjHV2zTv
5B2CXC8VFHWn0R8e9K+21/+LK++M2/16iwGo/hzN6sP/sgoAz/HvLjOhjg62F1SK5v7dj4bff3aZ
+Q1KB9CcMpG7RB7wmEZG/oa/KSF//AuN9WuXySDYBFYcJ9IMIcEv/xUwkT18kYRW5rIO8qeIJtE/
cerhwQkeA9yQSU6JwtJ9qIM7ZaCIlQioABC5JgOY9Sxtsq06re5QqBeva1X1V02kmxvNgqMFuvjB
71X0tFSJ2doiYn/g20ToaoNLBjmgPoWkY6+B2L3phN7uoql1p1ykr6qcgB+rDUBS06Or6TFJc3OH
0FZ/F6IgTkHZZVarYZBjHG2Jqe/6Ude90QR5zQj9Kw8Lgx7Ovuj9R6ORpuujb/hJbvazZUEIBCwI
VOPBq8WcyXUaTJLmy5LTdJUP4halcGBOpas1SuUMoAJdNYAVQ0hA+ymo+ldm9d/uteFx4Rz/YFTX
M+B39wzOjvf82LJ+/uK/Hhzcy3C2AK0oc44IZvePbSnfoFaCegnKljPr9DFjh/kN/PuAlqHqj1rz
XEv5ZVv4ESoIUKuTMDCiw78xrU/iOmQgoToFiAk2EvbRqWlRCA4DiKIqiDECdCBIegcmzupOi1A6
Ke8omoSgxp7ftPnYI8sQqHaSRrhfiUOH5AASMErQY6uH5whgPy4Up0EdOoPRC41OaITcv5UA+rQa
xFzrFKdMwKlLmy5farW4QVLrBfGJ4ALp+yRQ5LrDdDqUZX1IcqMlalrcjZM4roxZVB7ohLo0byWp
Fklf9gSo/R2uUSmiLHBeAKcFoe/MBO273zhGb6CdKukq5CmU2HOCBPxPljnngdHfZqMbaCGjEUw3
waaBTowR4DNxA+DJT873v7Ks/w8HFpRcEJKjBXoGtKOAgdPnT7Z2UdTfizT5maw9trZPB/phe9g/
39BiDgwZmkzmCicc6A/T+/gJSosWDHPmWJp/8jN2AtkUfgmJG4iwiUCaIZn0y/QAQ4fFoiJpgrce
1gI44F+w5ZzG2WgC0D9GAhEb+DdAcDC796McJxC5IDEF5+M9lIHQ9U3Qinumt4cppP3+COaEoJIC
ouAJj3DM2+C5e0j3nYEn9U5+DpI4J1r+tdffnsRCgFMDxKaWiScVbr08pOeun6cVwZ/DfyACke1B
lhUB7fFaBSBGTdSwD+97dOKR9gLijp54U16cY33+gBf+9h5HD2Iuk6o0mHEpD+F9rtpK6GagqPUg
N2y9hN6qI8paW9N1ufEPrROTdjU69YXijiHRHdNLVrpTeGgYlIwfl6Qv8W2Ml/799efVP94q8RDo
UzqG97W5nKidLL3i3XJbj7q9Uz8Pd93TAJpj6dyqnwYYvz+WORzC2pfVysBjxbXk1DfDatrGqA7e
N7fdRlr7pDk0nR3Di67Xxs2ReX8S23z6ysA9z4fjXONkM05CJcS6GtPwXnoFmR6Uk4unwm4fkfFR
b8DErO4TL5JdrSfJmfTSnMpid8DxgxmztORarkVp3mqjC1CfVJPp7rVYnnk9nPp/fApjmY0C4BsS
pOG9XhNk1stHsSKIQdFQigciP9+G4KWx0W3/5+eyUo8fTgc3tRnODapxdP6d7iQkDWMzl6zwXs3c
Om+oFwTj5AIEV5ISSRSiQuoREoH6ZabFMxnUCvxZaM2tdboxJCG128ioCLhoa1sMIVWUSuqFRQEP
SAYDlFj1kzDj0zITalZgNkDGfVjksvC9GI1waRQGmK1ByecNCnLeeXM/jVMDQsLyZ7/O1/YyW+nv
3/Dft2TcRS6FxjiIcniPEveeHoLdcBXZ0kVAurvxRXpEf/qZ5DqTIP1hKsfryviNPA7GroMG771y
rZo2INgCUV1omBNzj2Sc+WCeU179SGv96R0Zn+CPad3VlRTeV272XC19dzTt1h28dIv0VGOjstAd
JpI6mYvOciiypk4TuJZpd8kSXMMgae6X4SJdNct0gf9P9oIjb/wzjuszB/JxO0GaFoIvH3X5I781
mZ0Y5hRzrLfTxrrInPhHM+KXX/qjnsOuwlyQBEmehu4TFmAMwE6lqHUU3QPKbusLAPt2yVVxVb/R
kkyksgX3FXn36tZ8nDahM+7pvQSuRjd6opux3VHT01fjQb4W4c5Le7wPHN8dYuKD6n0leNL1cKiW
IlCN79AnfeyJ9larTiK5l6JTHdq35ABRVtJvRlIS5OuCw3NPzhVSlPk7/ukNmb2chpUkgi4gvNdI
64arzsn3Apk8oMxTMjmi21+JKknW4bW5Asn46E22T2Qn89QXCPLa4ZNIoMllV9cQ9ySoT547I2ZH
9afpMRt/BK9frkp+eD8u4u24FkO7uUuW7aJb0sIxEmLSxbCW1uIWvdsHawts8J89mvaZrR/vAMYO
cOHtxQ69g/cJKbfqOnxEj+ESWJhNf0jsG2MZO8PGdBL7vl43Djp0sSmqdWXTdbMDq/dmuMxfDs+v
w2XqRl5qx/ZDayPrCbF5rFY4kHhX3MtXzaYXSbnrN+0Zh8xUun84DmBhQIT0UVRnefFCOUFtFk3H
99ShTr4COZ++sF41T3JyL/YMFz65dPXryW330Ru16W3gfP/zCn7quyAXpqHZDpEypnJ6JshhIIym
Hkf30Z18J78LV+qbHhK6zjM3AcY4I5oC+N2ZF2fAwz9f/OipTHAxNUGiIQ0Y3YNzdK8tBXJotnQR
rvvNORM6+yimelWXRglcLh4FRT9Ksh08gu9Fq9z1L+A4zxXLGOq639+MiSAqxULpt8ije3XhrwcH
HDAXvk2dYYuqiC1cDC8Q+3sUVygHOzXpV8114iChf3/mq35qmEfry0QYxpilk5HhpWGUi35RLqdF
+hLuwxfrIlhrruKWuw5kSDsf8r9kXPz56R/Q79/cApIeAODhbofO4tM9lac55K18rAESaU7qxHv0
SGxSJ3QEO7LL7/0j5BMcn5RreRM4NXV2kA4Izmwx8A5/5pxQFTaR85sRjEzNG0QzkLtXsQYPq5eM
ROThevdy50UXFckd7LjG7jYFeVntXgyyaQiiEyezXZm46wVkyMhhpdqZvZdt0c7WGXnQF08QoPGy
xQ18SOhduYm93IaOh14fjLc6uCreryMvd4F3nZE9EpD4TW9j53btQCWD7AI8oiFPlzvD2xSLp8uE
7Cf8rkY8g2iOuhDJ5eCk28Hb7Tundxvbd+yU2IvRObx7h8erV3fcA54nuxCbJLu9aGsEkDGy6Rx9
vd+p7tNNaCvkOzRcyO7uyanIzV2F/36tndHe7yairjKyLMhNSvB8InkKefD8FXgoPhZA8nQ7dDAq
GJHgJt/3TwYmd1k4Gbm+GMnb7mnCKzgbwXGv9qQmW+SBiLZyvMv1XUF6ssP7vNUk8m6Xb4FnYnKp
XZLlbWv79tuD7949+auIFPYB/NDwtNeQzrULe4+1nHfHsHnB9wgIECt458IWyEojl7trp3N2K0pu
FgN5GhdPG/sNTV/4o6cBLyXaE7wmznILM28W+yfc1BBzWbaX2YsJb5jsKLkCuNceDzpGyWzVgd15
GJ8SVyXoRJn/49XVXHdhEhucNbZ97a4vdJIsVgdvII/LW0xVsRedvWrIAWkx7Nvt/cX1JrUvyGE7
YTtvl2uUYu3KcdfbtXu1Ncnach4qslm25Lp2V5q7xUNsRFrERhss+f5sOo2NiHTC+iweVaJixx0C
l65NAve+a8lFTtylhliiwKdo7YtrmSzdkLxNnoYFVdavobPoPWGtrInsPZOL29FJbgLyhCa/hY6F
c6/wr5Ksg/nbxeTOIoYD1h4bQBeyfTdsd10u/I27lux5Zu+F7TlorXM6W99fbPEgzNMu7d0+ctzv
rrNevM+Bjnvxtmvtdeta5BYODTm1g5u7i/fJjpeVu2vXl6O965zO6xzJo84yIcsdWkJteX0H6x6x
rXb7m87xRnt0a+f2brfXyMPSgEV0jrkQF+6SOga5220uMfPEQUTmljbom8imdfd3iUMK57tCrh/e
sJNnMzLI98xxl7d3tntYj9iAF4tHLF9Gvt8tH3qC1R2d+OJ5WxOTXDwG9uPoDe7apZfAX5DJ7Vxh
UTghiTc+wdmOfxZg+CGBt8Ril2tIlDgYdR6vtS1Hc4R5QrfuLWZH3bVvX18+vPRkMzgNFsQgsDwP
hImrmzsRX0xfmFjCS8NJb0WSLsuLep3b63Pg7A+R8d+87JF/YwojMnjPIwjzgZ8M7uVB2DxMzsuu
wa65w5eCwa5Ce6faMpa+sF9uFtTNVq9IG1Sre5Ns59i1cytPsa/5okLU43GRRoc02C5O3X8ZA2oj
CHWEzEG+Et0AbdKLchUkJL2OPYoEVL/XlyZgaK5i59hwfz59mCbSnyfw0eOZE9gKrVBX82aOCeXL
p+JiWBnwg4vIVS78pb7XvXKd7Kszd/rPLjtoEZRROEd/IKiSTt9ZBGdyZyp9BGxbVLqh5h8sGRJe
glQ950CCgkyyLGzgI4xzWb75LGV3AVgUAATFfR6oGPn0wVlmFr0k4MG9O63E7+Z39bF/kB9wIyl3
xkG4+dkJ+Vc56v9pGzp3jj3n/yFt/f7c/qf4/p9r+gxkLY1e/y/wucxR4tcV0/+pg7lWmj8f55rn
X/lZ1tGUb4B7gtYXXTKz8Ma/uWXBUL6hMD43iQKaaQAdie/xK7ksfUODKpjRJYCC0QI4twv/rMwL
mvbtA8cJJgUNdc6/rOychj7CjBqYKZw1JvBSqxZ9yD44M4O0vQfh5Ivf3h0txOHHxjpuCflqZGab
pRpYBdUWIyO7DuFncKvV5hnD/Wpoxo9F00jValASd7SMg6gIhxS875xjMzFgiW6e3E9AJSmCc35X
aGjTQO5Ed7gWha3Bgs3VaFLwy7pSB54cNGBHPxEyX6Y4vlgTljm6iMV4GE2QTU2gr1+jGt06aTJa
13zzZpyV7NdTnxtFClhibdiRCpykjrYPvsGZqx0yxkav6kPitlmiL4OcPvdiYp7JLX21LsxtdTIb
HHmGmLpKUyFRM20B8z/jyb8aev7zo3SVhsYwk4o0dVNrYTXwfnyW83GMH42Lz1aWuP2DNyxo5ItG
y9tXJY7EweZbbsYwfbMzzDhqUxfgcyhDjjeJdq4V/KsVYQzTqHrgPlMwTcaAU2+KuJV2UAi+4Js3
Y5kaNdQWpFOJG8qvVQmNmEDjs/kP0oajBfchoDAYIOwDMXBO9NJMoamTpZyDz3HA0eBR1ySNCiy1
G5XV3odk+VIrh7+Tqf/lvtmyB9D+RdlIZeqCeDh9neosWDWxbK24VlxhDBNqmMlQdA0q3Q9TaSsl
54owJulDy3kEMWnq9qDiBIigim11kvjs/SMPfrTcObqhAInELgH2cVGD4Rj0MwPvzJnTskskWlZR
DcY/IwD17xD5YFxsK87lZgwTwrj+FPQ4HEwLeuoNmPt0Q/3ZAf2358OMEDnehlOWTX3QTCmKVFDI
BHYYVyWDUs6pM7apy22bTQVGL+Nt094U5Zmg9QuHwtK7qLKax5MwItkqd7vMT6FemJdnAKxfjc0Y
pq5M4O6e0PWDgv8KsifZc1hoypmKw1eDMwdmpZtNA9Wa2I11PXmqdbH5oGXMPS7L/EhhHu3yUgvj
tjPAshpn/YsgtFtfKyu+8+GDTeho7CkToyoCsb7rN5E39YW6HCVhWHBNfEahHm/DtBhb6IVi0eU0
LRxfy5Nlp1PO8+cj1Xo0dagGizSPM99BmxsR1d6Wuze+eTOWD3qvKg4jGrtNqzZEa9U3xf879rVf
Tvwj538065xOsQAW/8g1QSqaDeVTKMXnRD6+2oeM2UM506gmpYKQGzrRSISGb8gdlA7fojBWTzuD
jnWNiSd9sAYGPiZpnFxyjT0DSY83Sgde8EzWMPEYw4pKfgtB4gPf0Izh58NMP5Rj6BrskyuqGGux
HgxOy2QMPwHsQq0bDA4FBKJpTq1yzpo5jIdGbeoMZ6U7pr0dyjgYdCM+x6f1xTb5gFccbcEG1DGj
qIfYJpWg2k0oqq5ujbd86z0/9Gjw1BfKPGkztH+CiSBd+JI1ao9GgYZHvsjwo2J19ACAiSh6eNLY
DYF2MYV7SDlwfk3mSB4NoR0g9Be7hTCuaVBKJGumG75lYawHrN8t6HqBGuqUQb+KxeFW1QL5TIfj
Fx9UZMzHz6soUqw2cgMp3OUCxb1H7Bu+U5klMbNkKohqlIW4Db5DXd7M+S5UbMdwo4Rp1QUY1+9F
IBIEB3xOfFuElZrLaYorpZSEbp+7oJ4naKbni2bZnkI5UCVoZqShK0Ymag15/ogL7bkU5VefkTEd
v0wwbejeuxGFXpUpQFi3yGq+AEhkzrQcOuxKBHpEt4wewRzphqHIFw6KjNkIYhnH4HELsfsGqDCV
6HTWBang3NvMmSbGolb2Jkb3A/CFKeGlDAJ/zq/JGCWt+0BoBRjlEDzj4AScuU34PibYsBg/aEZS
32bzTknlwjUDetcElsllO2izOR2876JMlgMMbkBXMNYWcsEXngDIejpyq8m4O4zYJj0I7DVL7Emr
gyCfxwkCY3Y6OBpGVBpCw8XNzEpErzNIagJL6Ln2IfC7p6PH8SDEoyCHrjxCO03sg9guh6jjimXR
Qn46utZ1bTeYGL0Q+4s06d+rCW2+fOvC2Gbs1z4EKOEKa8EEdZ6qAlvR+JyLzpinGpg9RID0EHwM
oKxBwxa1pawKucwTWKvTZZHroIUqCaZuQhl4Kg96+cC3Joxt1pk5Uch0hq4SgWsl7q3usutNk290
lvQF0j1lnIQFvMo4oU3Ah+ADVygLpPjpggRFn/dJhZHjKnbGepmi1Y1rRWZQ/HFkVY++1VcWRs6E
As21ysvQIoPFNzZjmej+GlNhPteSvpaccNTQijpkP5R8/zIbAUrR04mXlamkRdHAdKAKCPoR1IHB
qsQ5c8YuwybVs1CoMDjdRiMU4bjCHpCXnU7akIuWgmA2dGkxbss03U3nCAo+P+aBPzkdWazNaTAt
ihmnBIDDhuuAR4fM6bC52rdN2NSIHsxhpUt0o/ihw7c7GFu0KgoGAvTxu5DgWWf9ThmjMxjZL9aC
bR1PR0XsBxXHDXif4qtQaW5nND+fb2KbKMAnGSQg7ZwXWr2uzV1Z+Xzug+XXGqBbQmsVB5k63gSt
m4d8m85gzFBKVaGuQQnsSqr0OoIbepoUvtBVMxgrpJYeUJph2w2l3y78ZKxAQ2Odw1V99SHnPz+6
laFBLGnEYd7UhVC7k1z4jonucK79ZzC2qGQGyJmrHIMHeflsmKW0DbVJaPhcCCtzk1p63cVgCXTb
ajJJFw4L9LYpnHNnzBJc3CLIdxC/akld3U9+0eqeYrTawGlBjG0GopgIcVAidkhjEIoDlGqOS65l
Z0lqis4IwekE+8kyaRmmYw5WP9CW8A3OnJNFpXdG3c/GmS0MddyPQ8l33MyNmsdbcYwVLQLpDrxV
bi4TyI0sRGWIuXIEaD45HTzJkrjRFXjZkcrl6BnBNDYQzWzRcMy3LoyZ1mI24paGB9SQQN0kKcSl
Klm94hucsVJop4LIphfht6QbzWiINPDVusG9crourZ/KPTrtEHyHwNspfmPrViZyrol8OrhRFcBB
Dxg87YtlGO0mIeKL6nXGOlNTpkg3wm0lZnNITQE4x3A0HL7VZkzTGCcJ8n+t4XYW7batKObbCrUk
l2v0WQrleJvroPlPMjrpUFeoAZPt1Hw19pXGOTpjnkkuoWOnproXdGW2sGo6QQotOAcF/uK0YBWV
DaOkg0QjeEK/79BSFIxuqMcD59xZGxXMaewt0IAmVtMua3TCewOu+XwOnWVmFMGbbNV5pXtmW2YX
lgbupXSMz2mDf7UyjIWWvVRWRYCVoW0CdTtVAzwVPMp83osFAFlBJ4iTFIOKCZ0FLjig9VWtmMmB
b0cyZqon4UBL0EhA4KWWNjiz0V4SBT6fNbF0IsUYykM/Fjq6KPX8slIrZQXSqYTPxbBocBGRYjVM
5bzuQ3upCdWwTENj4FsZFgkUQWEIekO57vWtqUMZlJoPmdq2fAceiwaqocM6JG2qeznIMJZCEiqH
rqKU70LLQhfRJmBRqGrrXpHIMzdggh4JWRP4wheVsVUhF5QKHPX4qnELzGcJyZadCNowzskzp6nY
+CqknDA82HwLrxJMoPjRW823aVj9eUMaIcgQYdP0VXhZCdAyKjuz57vPscAgSHZOshjhqyKhCoV7
SJGTRO5MznVnbFUTJagxB/BimjpUN1qRy9/DIjI4F4Y5Vtum9bN8gAe2rFR2/MLqiGFBO5HLz6jM
uQodTegpUsxdCRNhm6WFYEtpdK5R9AsPzOKDhngM+0gLdG+iPjjVJCjrCoAx83ngGRp6fGrHGa0U
s/Q1L0Pjnlf1uBgk0AXnuz+yCCEVGMC4VnFq0ziRwVejULdRM87tziKEBt2U/BoSPOBYVcfFMInp
0giU7oXrq370Oh7dIDsTmrdaAV62rIWEa5JqqQ1C7YLv9GCRQnpSVZD6zLDfocW9RABpQo9zTDi/
KhP9oi+8ySH5qXsSqJkvBioKpA004YpvZRhbBd24VEAHAh6YytoeJPEv8jAJfFlzFipUBZKVNykO
bWx3kHz3ILGEVGPKF18rjKlqLXx71XYIUjX1IBt1tNP0Xufb7SxeSOisXte6RvfCWcYpLaPJLaem
4Jv6B8f60X6MpUoCOaAC5y7lwVaMJGEpToXChxTUZPaW2oQmrTpsd1Onmt35lUoKKFnzOWAW1tOB
Dr+lsqCBb8qP3i21UBcFcrAV5/DMsRqISQUkOzIZSJFKbtVp46qXuvLMof0BbPq3eeEfjIzGInty
2ltymmDpm7a3XKlITLDki+3S8NWWgJxVIakGbeaxrTeWlMmLOonlmwQhPqenYzsUe1wXSqHA2etP
bfwAhoLmO2QVzskTfnHCsBCgVu3DrM0kzWvzJlnXoRYAPVuaZzzdvIE+Wzzm7E2rVIHooqZBm1zI
V1Rsh9iOxSyHonBbpU7SjbWT0j7gCz4/hC2OzCTVkha3LDjWELS3rtrIkQtEs8x32WKBQVooChVV
J+xjPezdHExTtpJU58QMv/gQHwyGR3PXRDPUmwmXLaEJsmUR1T6ZtHI6s42/Gp2x8BCcWoYRpYY3
aqOOW5xgLsESwVkN+hCpOJq7RP0eLHMIU0SalW9D2eibPsjHG64jh4UIUS3xOzBzax5VZNmVhd5a
1jQy+IJPlvqhEyvsZAEBXEy7MYWWlVG/l0Eh80HVfmMEGgy97rUR4zfjKKvEnAxj4XcqFDD4Voc5
kKF7DAl5yDx5wCTQe1Nsou2UFt2ZtOsXBszCPQEl7SJ93pWNknSBncLH2pZVWPtMiRTHT5qJtKjX
BZwmxhzRHdL0sWwkhqegJvohFXCBlrGY7+bLQpOAeYACs48sVZBWFZFjaJohnXGW7f5zX8dik/Sh
1wexRNw1oip/m0dDTQBfUK+5PjOLUNKwYUYwSeJDiH23QWmNelNN+XBsICg5vQmAfLhOhkBDLgYw
EcnO66IBb0dUKz5feMRilSRUntMArserMnm6a01f/V5bJmdKQ5y93pH/UYFTKjsZowPDbrmmXD5A
cGB0+FaeiaeTXOm7TjMweDcM1x1IRPZqE6RnDOwLx8wCljK5kBMD7bFeI0v00AmjZBu4RfLdBUTm
/IUQhxAKeWN4Fu0Lf+WbUnFNYQUC3+2XVV0S0D9VijKoxLS6tYiPFjNPGPNzjaOfrw0otk4/a1yp
ramWheU1TaxcZGkmbq0mMR54vitkTk5HVxPNzMPQtDyzQcua0BrWbVCXPVcoAu6809EbEU2HUqtY
nqFW8aqc5eGDcui4PBmoUE5Hz/1iak1BtxATgudR1JTsNQyU4p1vZZiIegTy3upaGeuuC+MdIFc0
IzHgkVd8wzPWCkWDxIqM0fKERK6gUDqlemJbvjVyJatUizHYOgmzoQlK3yvquCZinukHAyAprkI+
5HRPlz5T/CHu6tz3RgkcOJHegIhULX9KIP0lPEVlIUyFqMd6YxQ+8iUa0FdIvJNeUTouVwaq/tO5
F5FmFVATszwlocgKZKKwLGlq8X1XFscUJOhCBgLGR1I8r6/K2AgvWirwNYKCivN07hmURSENX/te
WCKsB8OWckHzVuXDDKgsoCkKfSszw873qkIUXUER4ucsz+gL15Zn2WtrpRmDVs4hU9YDDqhDLQ6K
0agf8o3O2KsxWIUfqxBBC61MutWVWaWzD5s3vtEZc53KBMJRNBM8PxsHt0XebdFTQeIKDFQW2pTl
Qh03Vup7QZOmtlCPycFQEuWVb+6MsY5DkQxzkcxLlVTehZJQ3YQZdNj5RmdO10mEfqzejoLXVd3w
IA9BsvYNceJKhkGd9HTDqwb4PZMWbiyfJtnry/gi8jO+hJLKYp38rJcgttr7nqEJpSuNg0+GCcrj
XAvDgp38Ts9LIekET+200gVmP170s2QF3+jM0Sr7CvKZkyZ4NAez+KpKy+pa8fVS4Zw9c7gGGVXA
wKyAVs9IFAA2+r6UbLmNRD6DYsFPMSSCpErF/JF21x1w/vr3ihpFfAY1azQcx8KJ1uZDE8LVtGNd
bcJxjFdqMJy7D86j/J7Q+U2+GFGAbIymBi88tulKRk/aXaL32bnL7LzEnw3P2GtZ4pI5Fr3gmWGr
BbbfDuICnWStl1RgLYGAEFQc+IzXYIwXEDTIFamD4I2N0ZMiUGQ08RQN5+iM8UaFLqIKNMElK4Oy
FtVAJTXSC3zBJQuGioCFsoQsCBZNr/XqGlI4+m2BnE7NdW2AfOfpHgqtYqSDKVYL2kq+B1bofhmX
Dad3YDFRVJDVIjOKZlEkQQohui7JyVRE03cu98CiotRWg6YpmtMXhjXUDg01qLmFScznHFgOwjgc
BT2SM2GhtohdwyLtF1Ws8XXAqh88cUcXWT+0BF9QNH+hjXkHpeBY0N/Vrg64cl3Quj79riKaBkLo
xwfLRBbEHJKxKHDrSQ0tRr6lZ8y3a6qi8E3QXBilKpJO7totLZOAc1cyFjtB9CuCDEG9bFqo+Dll
GpQgAwkzvtZmkOWcrk7S5kqWtGa17BMN0uwmvmoOvhG+jcNCpKpZPMtPAm1ZxmDtABKgvEwUynkr
0RiLLZK2x74chGVUlfdjr+XvqdE3j1yflUVI1WYX91mUlatOUdMnDWI6byXNz4EvQfrzuddn1cOS
VpRHVW7LVThSJdhoSHT50sKgoOrNt6MctoKFBp0mhpCBCVnlHZQWBHMhS8rov/ez8uRI0jyuwQ4s
QrOxjUkoTALdCaqRd7ktJKNieIYuhPFLlfdjRgxZHEYFqleZLq/Dok3KzFYm3xK9OOqU5EUYlBJ9
XZOq99KjMf8K2IqVqJqu9GGs03XuW1G2M0IjztdaYJbBY5u3VQt27KIZ6muxqtq0tJORUjWGmKfm
By+C3EtQ70pEuYjfhF6g/WQPVjsEtz5K/FVHVFUIsemKsfb3BRRBh21Gh0mv7UbqTOpIKtR/r8oO
JBO7QpzMCSxvwHzGV0bVJlJHICcpDgZ0G0etvkvrOg3/l7svW5JU15L9ItoYBBKvQIw5VY6VVS9Y
ZQ1CCCSEhAR8fXtus23dtu0eO9bn8T5nZmQEoWEtd1/uJ8wMqOlSsoXlFXd+9Lrx8TCM+PzdspvL
PpMSov846sx7Og2Zumc6KY2ow0wKdwudRGrGOoSVsV/IL0zMPdguEyOUcvBp3PhkFOi+NKxo6Fwr
mLNyfFjH5LZcPF7TmMYaRpKPfYgR1VUFZnoB6+JsbeHjCc1xSnXVMcj5Z7gB94hn5W1o9X2/KZc/
zjy3eAUGc7YU/oxw/M63A2e4ih56q2R/X6a7H84lepMJH6glejs6myAweWdMDI/9Ok4B7sJk1fup
y7fc3tklAx8Ft3Kw7s87suPcUDukAnFT5evOp3OHGJPo25i5zapKQBVIOyQ1QjuigbCsiE2tHJuC
XRroEbM51Bip27LsZkMUI0C7ONncXrWronl/givUgDgps9soB4+jWFvA1zsDUPDDIwgwvC4iZd2r
aXPjZ0zfw69GICM8XWFIEGU86y7FovPiu7Dp0P9xMY122NHxaE9V5YsIf1YXne/Xc7/iUyWnbWzt
gPhuOBAkcZUoiv97UCUEb9gTQS/sT2x5l/WV6E2L2ULDFhW9R7tb8r6euz3bfyJhYot+If5hGBtM
QTg4h/ZTOR6yKZhV3ahNfm4walxnDpjZ1uXadEr7cr0hQmfJfOxjWjh1iMrOwZo9X7IOHD5lYgy/
U+ANy5OLoVf+Zsw+xb/1LNLhmLZT1lYu9LBqnyP7delR7/mI6AvTuLsLuRZTNed+hR0rMpe2Kp5j
bIbZUOF+JhZP8pfpbTpxPOIx2a4KYA+9xTi5TZ+YMRRT0+guh8exKMQ1JDKG0105kF9mmewV9vn2
NkOgdp0ZCm/fAh4fiUhwqQvR9s9EJoH/4nD8JydOy47uyCJdO9PerYN28jY4uWHMpV5JW0r+vnRY
g/KO7F2ZiivMa1bEzwRZzt1Xi8OEIG6iX6noGugcg74Onz7spukRT9mbhgxbEb4WUWz331HW8vnV
ejqVSN/rAJfH1ZIRtz92cK+2shlwkSQKMXtU9nuFwyZaTaVjxsV09ESOc3qmsYeh1QmTjYVtqxEm
Q+YPZsGmLVQcBixugmIcPiyscmRjKfRQS9+bb4gRall2XFH7DWUNwyCksFZWlUhTrPaIGDj/x4j0
i99Bcm3l05yqUHzLtsjxFOmi0OHgvQUfyJ/BzZl+FJ1l5n3Vo07GiqxkWu7buE/XH4H7Hqqafosn
cRra3M8wnDITjKGqGAk9IjkGXlAkjcttRhLyrfTIPEyqgSgDJGxmbSbWekgjm7yvS9jiAyWyIH+W
CD0bfOI1L/VwpBKUxhGJcHa+N75flEZmwephTArKhz53MEuIP/C1LqGt2MpyMVa4SUL5ZVEupeTg
tRE7/gYhh+Gjz/TMsfixPJO5Qjbimi4naSaEI8JAaCr4Q4HYVtOkSJ+ML7EgDtcLLTyDq6IJ7a9N
Dr57lHQIy4NuTZ6e8Gw4+TkwMiYYKERqM39FXbD0MJ5Ecg/3VWdHFS7MkN2skK8zJLtWYMImnBOO
eJWGmi7Dwl8BIWp3jufUhnc7BKLg75qLTobD4FbjQj2FNfaPi8GxdGf7bvj04YGApE4oi2XDh72E
g7jVOnmkiFdeKjVsIoXJPNIwh69RuxS7fkQr0INPmTFF2083SKbd6SEkdlpvwGlGeVylqbKwUp/G
hGxVCyhtYJ9Zp9v4kQ8rEUjeKLsQ2qYzM5kQSNLBAAhJzhHvHnq6zDjh23YlP+A1Nqix2X3vklBh
1GaeikqleI2vltHSPoxS9lqdurjvJDupxM8sPiQ8icRNqlVst4fAvEQ8bmm3lO932b7ju6pM4oZZ
AOvc4jZudBqN/dioAl+uqs302YtXbs+i6XFyzFKYbm/7lprDHoAJqsrNOVfsAcmy/Fsb6RwVxDq7
dP2d4LPvbUWztPe/SAglFF2rTVSohmhV7kxSFrKaR3EbTAXrwMCe4iWBZpWXFlnAFTgqIAB/RLv7
zRwncGTlKw7MOBWVJ6KMjnFaLAvCAorJIwhUqS7dPjacn/NNm8otvvaG7uFFDbv1dyTeNNJknZEi
R7Q3vqLYw2ke+3HvXtdgsUDq1DqazHWWZ05ohGak4/qGS6CPvi90oymv+nRs6Yn3Zdb97stBzS8z
WzLNT0RnHUtqMxSmvM1jw3hRL4uW3tYiQdDweVOriJHZ7BM1+cpEOJ2eQkQ9zmZCDFFfMmitlktb
rq543GMZew4bEZEjFi91jitbz3gmDPJGntHPvlYtoZYd15giQq59NjyXSuPmr3Te5e57tAbPf8O+
ldgJOuAxLFvloTvov5VygnlLFYWhz74mvuwR/mpmjX6natmyRwjA62AZlRzsriaJ/bahfswrP5Ct
v8kLPxdPoKGz8lnsuRkcvok0McBsCyMU0DJW4PUKhJpOV0bavH8b9iVXP2kqpnSriMrWxFRDiYCy
nxBu4hqoUlEM4ivfeIs4GM4ilErVOuWtuYy261s4NWeQk7/ZwYgYjthIoojwAAvnsLTaTVB+ygXK
3rQWcOmE78rg8yjBGAdsWRYUXDO66EqMw9Reum6xeIJyW5NblCiEvWUDzsbjtCefrmFqhyPc+6Yz
KY+rScMsK4IA2fbbuJfaPuKt5Djk2mUYP1MEtE2/FCNhSI4u1iKp6KgWuF2X0iVIH4DVXvukW7LO
l2QdhvS4E3w/qM8R3P3qaIdU98lYvn1rdzrLBYnrUTa6KuliTe6iHXviMd76qc+qyZS71JXgRT4I
HLGDg0DXbJojr4esXo0KFQwRRB6y0nL620qYocEFGdFz+P2xB5V8Rt57CRPRraX0uvZM5+88wXny
c9d4YI9ydrl/6PSY+fsVEp7u2g6KYroO3XZgV6fs7P4k0678IY4RgrVUfkk6fW591i/vcoLLxnNm
yNA9+YBwbV1pzCVvb1JYac4gh7uQVIjoovptjkHg/tpHlqjkkM1+LUKVgrEML7I0Kep/z8OUXzbT
B0HPI4IZMWcqumgZq6Sdlvx3gsDfHPer5ONbwCGC5wMAT+R4BmvU4lvAfjbmZt3hmf8jnqb+cUNn
lt/SJZoxzeyW+MuqF8yYZGIW5asQovdjjYZqzu8iWUr5LYXhU/8ggVmkx7nHPvzBrcGerGXeljmG
sJIyw8hkQn77Vkfl4wZDgBW9Voji/KxieOdcwIgz96KH1HUfWzkzfHwc9XJ7oAHx9dhtw+bUHbIa
+qVKeRfUe7ai6kR2fUHjSz/xydzOSOXJTn4RUr7k+dSNsvJyS8fzMBEoAyMUd29L6YsJOeXey5Pt
XRSZyseKIcV7Mjz9LSEcW064+cxaqSTdkgrXIsWqTPrUNrHzfXw7k6Ut39SkBoIzm+VTg0BzNr2u
igC+xFPesQnsTh2mCZYCJdljZIMDUr3IVvUHn5tINp55R58ibtf0OntOENWxh2HADMJaDvfZsMud
V+OO0+dlLbc1r7WaF43bhrdI/ix6u9zEceiKJ9j2jV7WraKD41Bzs4U8AbXL7bFfvcRJGJBq1B/J
joCA02RHRg/xZD23DSaSSTjAl6FTtyg+qb9SxpPiMNqF82OfYYdex10VLfSye4/emIrE3LZexp/e
owhyljdiJAgrrPBNSneJN7ewJkV7PNx7yMzsBfmiIHyLbtAjrxa8w+JMFWZ/7lfYCmS3YwwGpcmL
qJ/wZjHtBSNvzvb4pp0LqX/yYmT2faHQqT4kQ0Y29HuYSCoe+GTlfJjh0exvi5AW04W0xuHMTxYf
XwSZk/UWA6MwnKiK3pHyu9RiWo9M7F69SOxiuDj0e2JOc4Ye6KHwlkworRjIRQ+AKS3Hu0GqdL/3
BR60Qu5ThDyl/pJvnER744tWKHh6RxstYbKZFtG/C6r6F0D4Pyev8hGKXN0TfllxI8KsZdQGeh+Q
2N//M8zlHzC+SVvsKz93l2GNzQ24/vheKi3/M27pn7NX6egWijppv+S6s1WwiXnZMAnw+J+993/A
gDTfZ6MyHS6mEMk17Yb+62fF/G/e+1+Off8PkuCfw1c8JDPfNiEvgx66qT8QRM6hdSNze8mhuoor
TDf1vHFFGmHZbyMUmzEstH+LUqLX6jXP7wUWkgO+itJrX2sylfNWRWTeMlxEDNOGDVlGhl+wE+Ht
KTUasWO9nFKEEg5dxO+ikip75V4kHZa1BYUW79vw7+TY/woP+wcQOVPUirxfw6WkaB+Ofi7derZt
Ev7o2CXIMINnyr+jjv/FOv7nNNhqZBZ5u9mLhxVddB2ELqO8yUQS66bUO1CbKm93kjcAHyJEEnfQ
W2wVxIBJlANBQ4ZphRsjIB4td9F8XIfWzudyRA73beHbSNaTwqjcciBORiUE02YelL1H81+gIHNu
WpiDObK10/wAaWTAwMLUdmgeIEk3108lncbkYSvRVR9EHy0yPwyr7mmTzt0WcGLi3ElPsuDpevJ8
TsLLqBFQH1VD4UekIrVDC/8tdLPo37eTyfIEuI3Zue3quN2MbtIAk6HDyKPV+itha+nvR1Zw2H/J
YIMSzV9b4v9kSf//eyDxp8D/XxvWV3oQXvz433b1n3/wt109/S8CMA9pign0Xshrxzr9O4W4/HSy
LyhFzCIh+V8BxX/b1eNHBeYWS5hAkfwzbxiv+LddfZr+F6JT0wJ5UX8HG/8fwlCRB/d5fP3PuYOY
1hwhbllGEJ6ASUmAAfj5/yJpYGE0pyGj8QHpgis/tOiQRwxSpvPi73BlpuEl+qs7Q7uP6ybudLE3
MzDd7SOHffwHhzSJfneJ6/nBllHk6qwoNjhYFoRnSz1tu8wrpyP15HTZiSPKPImURddjvBckPZz7
Kr1vKnkwA3PICVunsFf5nOXmNkZ1zaZ6zGiHtjCZciRIBaNQyc65zg5e5vtK6t0ZYw/Om02+DdoY
eSFGzwhim2n4E8bJfe/5nNIjA79eiY0WB7gI9Q1A7/sV7gUv8zIqbChNsSP1QwRb0oMcl4BfFW/o
V/VPOBrlyPqekavGtw+402U3O84WHvO27qiPq86hnd2VNNUkYMT8CRucYEV6EydsupEytzXl0h2T
Ak3N5sub3ObDQyYVL5qOZjXNyKPddtHIeTKN2AI/eCiT73eJiZiYMMSb0u4RGoeiYv18ny9rd3Hd
Nj8vfioOzHN2QWed1smWu2OWIzZ7TNYmMfQBTch8MT66gmj4k0TbY5bLvc41j47zKl6HxS8nNJ77
kW69fkyG9KPse1LPABUb0k7mdRrhqy/TUR1QW39EnH0HfJxVSM7WpyLef2ZFFz3E2TIdUkCxFZl3
5G6BX6lSLfyzLJf3DZvgaZrwUWcWLSA2ePsqMR32HR6w5RkDntMhssVaOxTedcJH1HQM5+b6ggzL
Lv4VdiPfUh8LhAkGuhTPRontAv+DNrta7132q/UDo1iQOopqm415SO97kZHyOIncuRMox/h2SnfC
DuXATXftFkafo9WpBN3wFvmhBxth4CjXZD5hCCdkjnSQ2G2uZDCXA/6Rsz9TzN223XK62DL90hEe
BQ4Ay8WJuNo5n1SDKtebk8lHWCkQvi9PPAb7ccM0IDZcNnPyjFYp/UF3ymq4SK7npe/MI4LqS3hv
4Y4RKczj4Rmxo/F3bVcXwhXvWLZZvUcLqzQSxwDYx6M7dzA7uZvbfvoDZN1VCoHzgM8RbHENim/3
C4pZaw96aofIvlnRYq6D9rKtJfqJmvMg7pM1+8KpzhpTZGPtWORFVY5Fh4zFtscqZih2/c2I84Jd
02TYJiAYgGX3swVWVkN+Ed2EZIjPcFpaK6AGWU2iaDuUXYr4LtEae2vR0oDYnNCSNVatGG2sNAYo
P0oAzuch99NSh651riKct+eljXi1GfvazTr/HgVYcLHRdxhZDlE4bsvUfSG62E40AlJQRkl51EzF
R2JmRNogaqxmLSuqdCRDhUFbWKwDAGudMpckfGaR92avJEJ1q1IJ+Sj6fb9+Tm4SCfQ469mDFam4
mdtJXSYoZm/Alq5ogOdwBKY5v+txi260C4hq147dsT30PzgXqpIrlj1SXPEwMkDKJP/8lb1TVQgw
Z2UysJO1SccrOVNxw2aPsCU9sxMD1HtB7R7X/ZLvlRVTeSsBW95rhTx4XfbxGaag/U3oQnTDSEZe
RQ5jORAetrIWnunb3l9st5rnGPuk+utfSreZZ7K1rIrLv95V+cYRU4p4MF+KosHXgf8r3Pz+1zeo
7RSf9bpnDUs/XyEqYD+6zoh6H7sfUgN9XAOJrphHDRfeqfWFbXgkOHvbBwcxEbBWO9TdPCHKzzt3
tKTA5zMhHAGzlKd8kUhvnsrsgqZ9BJW3pQ+G+nBgA1aPgOU2vAOLb6zd+h9//X9dFkj9pcVwkha/
ERte3v/1DDXX60u8ju7CZtKtd3zIkYmMrfeL25zdqazLfq29ix8xZNn/sHRQjZ33/odcsvldYTTi
Yx392IwUYsWK+Q1HH0YOvskkWi9gn8oXinmQ53lX0ZuYwOkNEPJWfQL/NDModhsSCHnHlIU/IqBI
lsBsMRO3l3Uyq3JiX7M8LyN6mVrg6PLzGRdp+llX6sFf4UQ79R1QiDjhugLmlnbA5qbFXUmc2Lma
aC4vETqgFyvy7LoiN/fkQvHQ6vgZmOfTVqjzqrK90Swg0yic0sFeFF2O6bKdlyz7mBjTddxz0jBu
1TWm4AK7iT2EzGChs+QL4/tXL0r9OdQFJrYAcLaPiT2BSkY/4BcsJsDCRzG7uSq5lUcoTaZDq1kG
JBVoEosER4BUGVcQkpIbm0HhglRZZGx5kdWFosDQeM7Pc4ElbkMxJvVm3Q9qkrRel9lXbdjeYBAt
8Pz1i0zb78vc/szhstckKnpO5mDucZeUNTgPdU6SdDz0S8DqpjiKF/BOB78zUKJOFq+rztcm7Xb7
vnVge6in0c0sfHSyGiI/ha77VNjuArp3w8FN2J81tsd9o+cYXPIIn2dcWWJ/sq5dboAsnWybNZgP
zZppS+RDKiN6N+Vg5VhwvLZUsJttUHEtJZK7xgJJoFP32ioQwlFokXhm7BVN/1fj9tMEkrMqBl+c
HMuQcZrIn4KIDWzJJ6el0xlsJ3wnI2LjprRwOp9Fgq4r2c77EpnDktPxEJcrmMUCWXYksCMHXUg2
nzZbXwy3fAD8ixTQtdEqsIMaOhyDOY2uPt5X8IfLBfu1P2GapjgsyXQBA4yzWnc1DGXUj34DtWQz
lz0iFyY78eDbGkht+WUEIfqU2AIjf3SIG8UG9qxnmp4w5pad5diCJI4GsTZ8tKKxcULhxEKJgsd8
Uj62PLugGmR9I8qQwioEZAEWXyfudzsOD+WQjEec1VD8YGY7fgTFNX+dN1IYiMbEcmGClg0KUkQq
co1rpNhSd6Vl+wuA+XbfAtK5Q4M71FqSpGHTND6K2Oh6N4ZfElzSh3ac2wFXXuEaTK1mp5liipUR
34GRU+Y4x/38Mk4Szt4h0rpZYHzxXZUqOsEbbG7WfLb1joCIi/djcd2y3h/FaiJASkxecmWTm6zo
6TngvPq1LhrsIu2jBzh7eyxTLm+Tct6POBeTiy/IBvh8DWs9dVEJqofgkMF0YraBPAPnguuQpnvV
u2lruIgC4POiK2/FTnlDJ7qgVtTTnRZ6bnopgcGBf6rUGs/PKggJdQEqxoJhHm2SdPvu08hV/ZAK
XvOZ8qc0zkJDc78fwOqB4ch1DlvmpT8Z0w1F1UFHd1ig668wxphXMSr1pt3D9gVSgvJxau1nCb1i
KkJG9wHi2Z94YfmlDAjicQbnv4/d/urX7VS0xFUFvEIvoJCuWdgIuOxt+83TsfjFJhqfooKCeeKy
ETIjZ9EDKczbNpxWGPDjQgQzAm1Z61Af405iffunRELqoRgorXAnvzsZ7F0yC/1IpCrroPQb0kHk
Yeri9aowAfFSomRskK0uLgUYqzpzKEDdthSHfsMLMar+4EZ/2tMZtAiusqqM2b0vl6c2JgjdTmEs
jWs5hWPRjNukLbvxEVSxALGz4lQzK/06lO6lR2l/hVLjFy2Xn/FQoPbKo6xRciLgpxNcZjzdC4fj
Us1Hn/YfRegR7cz7H3TYcfvtI9I9F/MwY49VkhFSbZjSP+sJk3koNRCzyYq0KmQ8oFuPEYXo6N2o
VHr7KcA5qRWQ6RoP3VtMSALKqxzYDc9wHms43aFUTuvyU7yxdDocV4VzdEZvV/FITUeQbD8YCNcz
Ci71A1ONOBTL4bpNMNCOOl2eWyKmR4g5Qr0kg7mBglDha0oR8DCU/rrEKwI14+15U6w4EwMHYZHR
tPI2DE07kHuVFz/YYF97RdJjTOUOxn3Jaxh4REdr2oJX8SCx6ffpCTltYw0fmM8v9XcmGBIATbF8
gXnrenDS/Aa8hELXzCPsrMF/2cyr57SjyyNGqh1yNwVETHuUTnVuWI/FtrRvYNOjqUGBhaE1VEvV
NkHvI8VMTiWFygj0/k/M98haFouqCQzVKzun7cXjqjsPWfQidXbJIgAwLQnx2WWiePDSQFCV7Keo
G/k1KQlvBq1KnCIdsmI5qM8pmtN6WOx+CniMFa7tTB3QpPMLzwmWMyrwxok9fmrBlX8NiMuofLs+
bmr5kezT8KrCXBFHpicbZf0LJ2l68mTOvqGvskeoUX8ZROdegTXhLKTmAYTIwx7r+5GqU2CotBSH
6y8oEXWRxbhdEg23SizcD7mK2xjP9WubFDCoBmcjerDLSEMrrxI4YDW3NqldzrcmH5AN5DHuf8pd
msZVCTbiNhCnngJhDpY9vam3FnIGmcr46MvdneWwtweieHnjW47yLPpOVbfc0dLDkn2M/O+2Z/Mb
8LSxYaMojyQKOaa7NcdlObVvGbDK+wEO+ae9yNu7kES4wloWN5BdDYDhUPO0eJgFHKS/BJqpBhZ/
+YPQnZzqAj62NUQb4S53sApXSZbf5Vk61t24uPseh3MN1g3xd9togLht42meVqBuCbr4uov3X4qU
e9OvnX9c4bh7Wj/7UBQrRbVhohKNt1k+SEdWlG8pLC2SAu6C5dipeo3cR+fBIGcUsiZYBKanQuTL
LTi7HwF82bd8D2CdwL1dRW4I1j+mGgF9vG9h4LXpV1mBLo6/qojOp2Ba+jJYGj9y78htX04AF9YQ
oTAv9xpycH4jlHz0sLiGjK3IjiodvjLRIZaTTHkDkyOKsWTjL8EzW7HOBBwbhTDHAkMNX/DpxAGT
Dvdk/7SLXLKQP+89+TYXZK9WuIQt1TKR8otSaj+IMrUfGqRnrXqGhz4mrazyGJXIsijwKCCwK2QZ
DWdAnfGNKvpPX1H0UKg2ykeSDf7ZspSjZ+/7tJl0tj11micH9MLyrFUOAQnvl1u0qO6gKacX3yW2
WeYgX3Q56qdMbbgGCM7ZOwNW6TxCR3OT6VzeL4hO+7WtEuf4aCDvkQN/HhGTXg0YaD6smkTvDhzQ
WZcL7Cg+g4rGSJpvsSHTVSxRN1Vc9usxMThcHBxu30A8P4KKvSNo/nkXfx9AAb0ywFm1TOlwnAJq
V1W25rSv+aswQ36QkD28m3Qwt5JPrMqSIL6aiQ63S48iIEn2H3Pqp0M/tNsJgo79lkCDGkMOcMND
t9+2IQ2A6Jf1nMnVoZpYkETLsOXKntszUQk/5BEZq6nlP/Wa2UPbtx/eQFQyzOPdjPbLwk3lYaar
eqTFVvxpId8HBcWhMEbF9xjNrThRseyigrJg+q5UPtzi0YmGQmRzoltaNnHc2UeKYvzLgmYLqa4t
BKUAHWpIfoakys1SNFGBzfL5jCDrKMsUhGu7K4oNUSZN3BV5s3dmE9UGQ+0njFitZy8UxTxU4uoy
H8OpVDSqy9lE7+XUkjrO967Rph2fwRiuNe+QG4Dnb64TyqEj2AXUyn0aHPqePMUizFZQsNLA3Xjc
Un/SWQ8jWNeae9kv7f1aSlujoIV2BQTmd73hTYEe7C1wDlOc08mMTzvKangAJ9Fr4dCedPPqmgUj
9Sf1iRLEfImPUY/bdpPxpTSxO+N9dZdyBZgErGG4I36YT5w48WfYxYBA2AlyLOngrqRHe/Jm3L7Z
CYdPzMsZaXUKKqYiNRmUqzv7wXItD/2klvOeO3YurNLHDbDN+xAv26GHXrSrxOKSX+USqzfHJgsB
qljKp2Ri8YPZ+/inKh1ITM/m2jlKfi+AkxouN97onq3VsvXqWC5AaNIWi7Ls1ukNEFT7sahe37e9
c7VyVINShH6Rw/38p4AwIONE3gcuzHlxFoVNXq76+7au5CldESpA1n79xiD4xBFC2IcXe3czRbE/
S1zcYw2jv+LJ5lH/7G2LQ1ibCbTDZ6Ottuiq12SH0LWDfHPCJaQ7dM0VH1WcVUQn7E5KJm6g7xQf
mQzD/Hnt8ALM5dh/cfOO3GWIDKaqsAJmv3am91kB/cZN2Esxnbois5B2FIcodbIhE7UZFBQCl06f
+Buoos2Fb6X/Q3BHnDJuyge19vQJiJu8S6C7/zGkkNVBjDSKag77XPuO+a8jYrAaJIuWP2fgbi+E
F+1NWSwRnCOj9JiWPFy1gFJ3yRS4/CiKfi+ThjouFl+s4f5LOtL1qtsRGBrIWoTqGJyPcr8rYQ13
8sAcb3sq28cIXx0K0638kq5jApCzQLY2dNF3Uxu3V5yv430nk+ww5mZ9wBZxFd24+1WiGJo0/8jS
8gPKsmcCgPU2UuqrS9pnke2oiXzsGwhy14ZiqbAu/TWOy3+zdybNjSPZlv4rbW+PMszD4m0wkSBF
zaFQaAPLGBLzPOPX9wdVWpfEUIsdb92VVpmKIEWnO9yv3+GccwdHVqwXfUi9PAdS0ypFdCTBmD/2
kirjCcmumBlf9KlOHNMkcSgukS9JvWJPqqi4EifCUxbZ1XBmbaGOIyfOZXpsI9VLKXHZAdPFzNcT
TuZSH8Yq6h9oj8DW6bLTGEcyJi9f/TEtaZAkyfKhUeQRYZvlKSqH56qxANNqg9eVo18RkQL2EMeT
JJFFDMNizyFfbSSdwlPd97JL74/yaIilsZ+lHHCzPOGywX11I0Cojpz2aaDrer9f5m7ZLS2aJaKV
Hao27E+ESjRylmb1+2ikqQslfOa8yXdK1Uz7BkCZOiqJIydKtKvbVf2Fbmv7oGed4K0ZWO5JIZii
jpk6Cvil/RTTQkVAvQ2ssSZ7xFeo6RpDdppKi/wrOPDJbjRQpGaaPg9oMbogCMXbFKjGKWmEDdi4
DqrHtWLd6AZpXisZH4skl1ypM0KKh1NhIw0JqkxTcr/Rw/hu7MkgiJMhuIB7T2uEV9/lpHCHgW4/
VqdXp5J8km+0E7GUQqDdVqy9KWpOq0u0mX+dGdvhcS6Xe6vEXU7GTLXxPfH8Gir0W3QlWzHtxDWR
drLafAgHmdboRllfT2kVAM//WnfRaayFn/VIIVig/58nLkZyLUYdmCVgmFvzMScSQ2MPilx3xcjE
A9TM76betUQs5TNpnsZBgY3dBco7WEBKOHW4+e6F7FczOeB1KDwBXei7sVbYABPQqBLQdEdI4dB2
sHFyYRTszFIq054n8ybmcDuqXCfemGZFYIJy7vsOzYjqGQCsZi8o+1RLYzqZmnzt0qTyCCFCW6dE
5AMh7Xwt0xsqHCtt3pL2pKbV46yl3HEtedlS0a9KK2ttpaVqgCbC5DWKMXtrMSf0U619PVfJ8MU1
3dlD0JRymymPhtB9GyxSdTK91cE4GjO3JnAQmChOupgTnCuzO6rm9KVbrIQEVyX6RS0+p6YSYVqy
ca8P1mOl43Y1vTKf5Bg4FTJ47c5SauVQa8O9oddUSOZ8vIbhGSlkAqizW9Wc+Fq5+JY8voyx9aCF
pEXAUe+w9oOb9XKI/a3NYJgz8REXMt0l1o8V5gA5vJIktGg94kt+jZL5hmCjAtRdxQ/JUP5cqOlc
Z5Ih+gNCcSdVkH4aIQgcq3bFZLUl1FZ2VrOW+0kZ4oNizjtuzRybxpYwpGTaLVsoAGjSz9X659gX
QVzJX8ImVN0qE+9X8OGHNCrSq7YgurWk1JWt8i8d0rndFsQ+UjJS3gLQGGSIhttLyBUilGZ5tabp
gUgpOkyGWO9kQfqRS/VjlCV/jQn4iqgWpH1Ga6l9YeVUk3Baj1EfaTsFdw0wfNbGxNbTvoPR4S36
at0sivxTKcb8ATrKHFRCszgIqNR3igkRBVGMyo3iIXYI4Nu7CGXCXVkO3yAXFcnVFE1uEj9i0qcg
L6baVvJh2clwEeElVNFLPdeSO1QlW1zsUgffKwDenzIbAT0fbdwpZRHk0/qtGKSrLhr8VZlnu5mH
Q56BjR7YgIkWAtzO029Lpd6x3sGsqJ4GS0Rh39nK0ogemdddlyUPcxe6c0r5rxnK8DaJedM4FMe2
6RZX6Op7qm33ytz6gxwHtWa6NCoCQNqEnkRrVnsFwH1Uw94th/h2sKQnIeKo13OQZWA812b4meVz
5oaC9L0rxEDjNIxsjd00pKdaNANBNh8kXcmdUS0OKE4cNBqDG6pir1Ym385pJdnU2AbkISbT1UXx
kFd00bLyRn+K2/JZS3tc4LL+1szCrZbFjip1D2oTL063SsFENTImYvSo9dbP4ppex+FsC0XvckW5
c15/EWMYR3iyfqkr14pUA8EAjR0MVrhcR2G1r3qaxNIjUfWSogipzlLvkoXEnaL5+6rSe1Bozeww
CnAY+j58RoJdsTUBL0rPBxf6yWTXQ9R5+TJ/K2Jx8uY1PMmELtqIQELbhNgGzlFuGVRxEYSKKCL4
ZmMcIjO2jk0nJUR5Sml8JSmmwa9NE7sM++nGNMQjrQ1IAhNueoXeJz7phvoZ9E1/OxtqehDSJDlZ
Ao1/88FIyajqrZ0r+o5cSxLEnYDSn5xDTaC4WD+hrjJ9Vxucdrqe5i6bvMz/SnSNiB3fGrAZpQM4
Cp7YtbU3486hl/VT10fVKZIopiiD9stsrSDu9Y66biF21PRIP8WjangKT0Y3rBQqjcLtjWuihpJr
dK2nDWSTIzIayWg8JCDp9yOMBSTnhh9qlpF9oFBF3sIehiTgCTp4hBWJ9aF0m6lqMRqadpCn4l4q
9JGyBjzhYXlSw/LQGFlvD6J4qw9r5slGnTtF2Dzl8XA7jfIXyqEZjaLBAAi6mrqNFLVBubaLC7/w
Rxs1EsG5CBI/1avHoRoNQMrpfb/qgRlaij80SuiAUF7sQV3v5HqtvaIdK1CNECnzJacmL31DELoD
I1OnjkaCvlPF7E7jiRoG4rNgTXFeI2O3UBy1TZK0Smx1TpGHmTub4TXUhXujJHHRGVAY+ri3uX32
Y5yjvh0hyDJoL50pvQzjnDstdUVvrJONo9M/RdXwwxJ7twktyim65o1qlLCPlVsoGrVf5bSxzXPx
B2LhxV7Q4SyoBjU6I4sNXAfZG821cYc8P7b96EbDpAeVkX4TKgoSGbK/Rt9ft8Kk7NS4kfy1a+7N
UCLs1u573WhvotmY3Tac9au2Ugc37ElxjwW3MuZTOZil4RhTVLnUoeNDPyaqDySxgn2G604JnYR6
SCBq6FXhtJH5JFlpdw24XDvFfXLsoEZ4YCn3QJJvUpVtCPL5OgsJMto088AreVQvgfxnSksWiCpu
Jqc3k2gkdtWJsp0aNLuYkiTzB4r2XqziKGQ0/+LULUmQmySuRV02XIHQALzTeKXRYWZcR92Ds3YH
5IlcoyE+oaEEMi6qVf5VxUEyyn8pM6mMqjgBvy+8RS7zkxipOQ6olTuSSrBiLAoRTiEYJZlcgjsI
YFNK7lN5GpV6zovbKqol5dcq12Hjhg0VfKDxiM8FSjUY2XGGwLgA8O5y5URdFuaBpI1ZG3T0NpCu
mrqNhZp0RUM1qo0EIfW1zpqgbDdq+1daxzm5+r5bv8ak6+a7jnRSbSckJKcdL07aqScGrTzoUEt8
y/0etjetUC1/r9lsth7l9pqcfUE3qX1RaHCBkrBEvcCeKZdUThE1leimWitIVyBAcAj1xYi/IW8b
oSujqUZ9L1MYw5tm32fJ1awl1XA/tqGF4xrRktcdwCmVhzKKrcG3KHmTwNesQXdqpRnFHfz/lnpz
tlaZcIzIvy7X0xwyuRABasqqitr1bmqmRAtwp0Ypme22p/vQc9lMq3iw6LcDWy+dVan38Ht08yYB
QME+ngo6vQEaXlzYQMloS4Vp3YKoMK9VQ/o+N9qt2QIXV8dRd3K9THZ91k33pgITtUnrBhhhGAKb
S4bopUin+lbIBGgiLa2AZUcWuUsdsZTMALDH/Toa2mMRZc9Ra/h6GpMEl0JHLobRjzLl1pwKWhGj
nAUKB32opVXvKJ5Xh0gwa9PBGg7rkwra2vx7bFt5G3/Uj+j7fplq4OZTE/tCFP6I1UHaFbmxQyx6
V4/4wG1+tWiJ5IYpCrRFWiWUQ+KVQkxC5tGQfQoYsLxGXixTOkFIBXI3bWMB/TH6+alZYVi3c3UM
e5ngDbf3OBVLaRfWLB8LLY5dY1ukUisV0t/trhWUKujAbe8mpf5eCuZ1DKiYGKk5TDU+HtER9PgC
FhbHkt5QQoQd1eW6dcSYEzJBqPkSdjBFhVnWT7kqqi4ZzAU4QxoGwtiqX5d5gAY2rV/rPvtZ4XS4
/dzu0m4N90ZNB/qot2hms2qAZGvrp7yYaTBUw3UFb2JXjdNjPCfzcST7ddc0Zu5pkwHXMhFfyr6M
nSTuuGUUgZx0u9ZAwQnQSjse04rWRAS01rr66kytfI47mmbEs1eCXyOoaihGNMuBwp2yNywuQWuR
a0+VpmWXR7mOl2DAaUyJlMtuvgOIrdu6VkSOLls0epPCCD6rYZ3g/t6rpVk/Gha00nRY9TtwfdZ+
aiLDpcDS/AinHA2rBNl4q6HRUKR00r4bwXm1bUcskVKtjVuoRwqzhyamoEsFejjgtJN7Nc1jAqDm
Z0PxgAT/ShudaVpvTHkRnTKDrxBqgmxPYfYt04k/u4SrrZLThywdZ6eA1+dRin1Y56I4WVlIaddq
8AaNobdcrUjnp0pVCpwZcFIHit7DAtqCtbdJjUIJQihr/QuImPw9t3KtuustgkOZzL7klzlEiVtz
qdLO78VYPGhpUX9fEYEGczIy0Ss1py29I+Tq1yyREqqMVf0FdJt2BPg4wPGlyDms7WHdTJbddyHU
UbMuKYmVVzmQQacRybnUFsJi0+bcSJ2w7vE50idgyMhWzvF0kLtwPmDAcKzNMM+ctmYfeGXYTrHT
DhJeV1dOtXiQZNqe20o/zOZPgj6oVuOgIZM4h+VVa2VupTbTYY4q9V7Q9O5gDoXszrGg31rFvPjU
JdLrfonL+7guf9BjUT5xiEsnK3Lhjub1dzI9sIKWDkEPlEZgHuS/tDY1XXSdQABDZKhWVb2rBwD/
biKFgrvqURqCA4rX/gjS9oV+fF+oPg7ugmb20IhCkIaEyHKS3M8ZxTx1ITfFPbw3G0X4VTbgDCrL
cLql2qVyWTlzs04BFsLXNLBEJofEK2i+ObDJM9WVtFDiZtazU2SID6NFfU+EME31q7ZldTrWai8H
siJ0TihasjMmk7+aGWs/TV1ya4jqiDtfUpPsYwNaUhG5GiCBL3LdG9eRXhj0LYLd4FRpKzoGHXwC
Kc4Wu4vl9suaZk+KCRlxGpqfBED9PTA8kA7V9BBjdun1CHn+l26ojySIEn+g5kK1/j4qxNgJW8vA
/54ecUFTqJTYCYj+k48g1NfVKixStPl0CDuRRyP11MUnHXqcZU/tJALHWWarT68iTdPgu0/GFwWC
7CmftNwHzJDsZtDUKVigxSpWb0vnMzb5LTNdyYUPeuUVYGz7KyNuStWXJeH7IJq6R57IDGRoftfm
sKicOnZYKIFVmSAJOpMSiXaXavpeASEw2Xq/0NxzzaTrtepfMq2ZTigVZLs87RYP5qp6pCDZXUMN
Ujdaz8+S/ejWEIKOTQt01S7K6JceJ6CFGm/qZ5+sPloQnDSreZhgmfkVhYt90YxXhmC4kjXG+0IB
1KH0q4QzDuujUsSErS53+D8W8AydphsUGzrQP5TfD9Yg7QfKcvLS5y5EGgcesskMpAcr6q/pVX9V
yGBfIaeNfl1EgGxhUUFxVo3Bi1arvkrTVgDCk8a2BlrJpQ8PFVXYCWiShJXdJGa476C77gcSb8wX
8FdiLU+F1FdOjjZelrJKWZdEQHtTFBHm9F7ohCc6SizUuCAcWBqqXP20rFz12m0FdeiYlxp1Larm
SIF1RyGbSnjr9Z5yHWx8CZe8qkhUKrArAUCY33KIsmRQhB+KtDys9SDDHY5o8gAZZ5pSwRdGDY7z
shIeaiaMLxLQwbQavySoOKYj6WNPD86EzSWta1CyWCdaSJVEIP8fFB8lVfkW476hyD8Bxbd/UU05
f/8/mHjZ/JepGjq4ZVnURY249f9g4g3lX5apiLJKc2Sg8db20j+YeO1fQN41wzJNQ7GotW8yS1Tb
+/i//0tQlH8ZmiRJoghKSlRl1En/ABKvvcPDawCYFNNifNWQlQ1/e6bLo8CHT+UIBk2j9TkQkLjv
2x0VU/JdEW5N779Zmdt/A+3/VzkQPFC77v77v34fTkUTTWIo2AHA3M7k32rBoDN2r84UyrpF+znn
mbTm5BYSbqBIBWr04/Px3jNjtumpmripYhoSh0A7l6sSqT6TZMf/a+AQ3/eGoj82iZ7uLozyKlL8
H1qBZoA4Fw3q/RAbRF2XzuUz+SuJEE66OwY3/s3e9X3b9o8n33dd/+Tw55PLv13Xsff85J6OfmAH
vOd04o8H1+W1vXvgNe/Aj7zbD4Ibd8+rJ3454K2OE/Bp/s7mI/n47S1+xe8Hj/5NEPBpNh9ne9vL
fuA7L7yFr2A729/wM3/wbNvZO3vG5b184u3uho8/ui4f9cLfBJ7teXzis3uyg+DRDjyH3/E8z/Ec
x9ne5vH7fN72Yc4VP5yYCd/ofht+t3cOT95he6t3CGzPuXZcfmbW+13F5B2+ne/trxzHD07+9kX5
bjt+8975i0/d89bD9cN+/7AtEwu1/bZ7OhX2NuyDw19//sheWz988sTO5VSLtCU7kkp3J//mJfAf
mZTn/OXsD87DhZFeBfQ/G+nsiPUERbBtpTvfvXv+fhPZN7b37doR7QvjvLZA+WycM+Ze13R1bGzj
8Iieg/t7nrPDevNI9seTe3ScC0Jkr/rxnw14pkgWSn2Trgx4cl8e2S08p8+fEXbuvXU6P1bnvdJR
hzFCeHp3p7ujf9w2tH96/Yf/3rz4nI0b9urp5eS/nG4am4NzennhWdpXOzZWcL8Ldrudt9td2dfs
sINz3LOdv11dvW7HK9u53vO8OXkcC9e5Ozo259M73DnHI7vvsL9A07u4ETbj+IZ7pIrjGJI0uHOf
3UfODSt2aVdrZ/b1twXbFvTNECuWHKwKdsh/uYk8jiXH/WY78CzbPf8L7B0/bac6spnh4e899XD7
b3e/3/892XcPl7bIq7zYZ3vkzOAXIBpSUg93WKnHG9/5ex8ktr/zt0U/+dg49+G0mUkeDA/Cs7GB
zvZH98Z/dB+D+5P7XGHbdvbz8bvPBzCVm529e7wdWT4XK3If7Nh33oF9Xtve9V+pfXjgUbuubLt3
bIgXy/7iXWNJfNfeu94dduhw2gzM51v1lXT72TzPNNzAJc8KAkR3GOyT/YzNHW2+97edb9//2zIz
PYzo0XGPPl/Cw+5+/g2U1xYmn30F3Il3z95YpmXalvoZ835iFU6bXTs9uDeucwwCrPX+hdOCscbi
c0vsPK/BvPo+a87Vs99uAfeZh+O/uMHNDQabfXNzH9n2V3aRzzPhlvAOnMJnrPbBfrVlwS64Ce5/
BZH963770O+PNy+J/bja3yM7wNhhh27u+eOvX+xGbP7euX7AxvLfu/2D97D/28Hk7x/sR26R2bYj
e8dR/Xp1ff31+rD3vgSH/c+HO24K547rwPG8B9f+64qLaH93dB84orZ3OFxhsw97lt5lVV+XmZn/
zXJzuTIid8v+xL18Ojp775qj/vrGpwf+ejMKD+7x7vmZjej8vPBEPrdesnhGBTYp5AgGVwy35JH/
s3d3J5crj6NvO+7h35ecc2EfSK/K+v/3fSCLZ/dNNhrGWDEsY7IcpxvOP0dtG3W7vRubU2R/3+56
zCXnIrB5I9bBv99uZR40D56f7vmFwL7GIfD5afvdINhd89/9A4vmHpy7V8eGZfW3W5MTdc3JDV7d
hf3hwIHctrq/7cEbfzOnsb1nC7H8WGvfxR4ft8fo7p9PeDru/sbldz5/AOq720NXTPxZU5ZIEMgw
T8VzrueIJE8k0hrJBtk5uktfjxv78FKD1fdP+Z9R4AAaKm6fLJ+396rCrkZ5q+hsRCcsLxygVrfl
nL9EM0UNYBfC9Z/OChqNKIqmKKkmWudnt24uoTBB8RqZi9ZS/cScZp/u2tK/w7r/Rw37bVbQZDX6
CqFkocvaeUMUaTATsiIhoAs1lr+KSVMEfT2vFzbr72vHKJamGQQhuOfnbnPbkC7rDau150wFHxOD
7RpgkGnIuFTWUpGfaab48fP1e39Fvs5MEkHkmaJJHCWfN+2wSqWpC3pXUUsu5QNtoTQXaZ30JNJR
9cL0PhiKyI84x4JsTIhwdinINTJaxQA4A5JUTWqxXOFpDrXTpUV+QTH6g5XUVUtVYTRrpkFk+N74
azWKcEJZUENPOnLQSarvyf31V2g/WTdTWxkXnJnfzxZE7v+MZ5zZtqWv1kpHN469DgB8XyD2IXjp
qCcXxvloCTVZssAhMxxaae/nFRa0YE4q8syU3uPRCTUxWVwUcJcXJRovCSl8tIiaARldJC5Ht217
/Y33RH5ZN7uNPREtcuYOYytfx7oOi0ilZKPPpnrBQH04OROgtfxKjD+X9B0RuDH7BOKMlA+U9qwU
nYQenYooQZTmj3e9vvVVMDjNEvHq2aUgIZyZoa4CdrQVc5cavH7dpSv1qyJqLxywzaX7z/3zesDe
DXUWh4yrUbedxKzIT93EMRpY6Io2T4akbHj8rHki4/j8+ew+2o1vZ3dmE0eVtu5ThniXFIvU+UGM
+UnX/1kj138mJqGorRPoI1F1thc7q47bFaVXiD3WcJtVVNkFs1T+qPPJP6Ow2Tlcuqoh5Pd+E4Za
CI5kA2ZUHdBPZaZdZzJW+oWUxUdbXadySFJKskBDn41Chhq+agNJTWgtRXdMK88OuV6EfxdohT9a
2Kv+f3CSWTrMocUnqurZiKlAyS3RlQ2gbei7fBy+aar6XW5kw/vzzUBuX5S3m8uUzyX6dU2Mo0nb
SlMh5Jup6Ew0Oi82xDyLfrfnRFLHUk3F0vXtIjmzuLFgInq5QZsapVWo1iiTA2A89Wr4/xtgG80s
XduFYZbtKFLDiWjGEgoCFK0LVuT3za9zdHRRRtti+1rb62+tVlIQWFKaRzq2z/W7slMpF8bKUHQX
nqC0HaP3J5uRdHwdWTE1TTp3PYBJmbE0Vy1Evzg7iLk8+k1TK4/V2J4iXaCg1dVopWaApxTGd+YF
ZBTPAIS9FdBro7ngCv1uaSwuV04kYiOqqClnx35a8I+EEQVVEF2wXqcIXr8t05ISbroYwc9P2hH4
99Bf7HHw+5ozsmxyu6Nc8rt7tMjKDAiOm2IG5em0FTjbVYGP9flO/nB+b0Y522LLWANuajDahHUj
1LtcpvQeCrsCvO9ifavQB3E/H/HDefGAWTjdkCiavd9LiFGgDzexosoCil+wUBwZoVBduIx+Nz6s
nk7nGQQXJbLiZ/dsWck0HzR6aINwz+4rcwHAnXXpThzy9HufQDj9fFYfrSNbFpgeY4m/WYQwq0jg
a9xIejqptTs2pnCUQzFyTLPoTvK4WL07R3iBF+Z5adyzeepDNDcNFVo7L8r2mE5VFdTId59SFP+O
SHvDMYENcMH8fbS4m7cpKpsDryqb0/HGHMy1WTTQiFjcRNKee2GYB0+2xg1ja4HxobtI//Xz5f3d
jbG2goSiEAJxLZ77goMSTaXWIcU9hl3p6kC1XaVIRwCw85+7nbjSeDC6oomiDijn/eQydV2zSVdr
e5mG3AOiM/gz5c8/dqYtTZVwSHAE5a1o836UckFSV5WX2haMetopGdymLDXuxAZxn7wVL+zOD87c
u9G2XfTmgU2RrHczqBRbTPJQcpQEsB4Kzu26XNgZm3/y3nzTKFYzxG130D/svEst5zjJ43gFtjWK
3SE2hWJXlYUISEwzvRrJ40eoe0IG1BE1jj8/Cpa4VavwrwnIlbNJGuC61qzn9oemaj2AYJFv0HdG
MUnWmqBq9RXV4jjULsz4g51pkXfhhqDay745uyCISfQethuuqBRCPwcbZ9cSNd9EHIU/t9UITbx6
1zphymtm9s1TNGt02FTUMTcG8njUh2YIUKPXDgld6PZ9aCBIl0OJu7CsHzxSUhzkHXBETE1+rXK8
GbWNG3nte0ZVBl2O7DxJTHdKqu6AZBRybGoFJ8AE5Nkg63Vh6N+27Xbp6qoiQ8KRuAPPnqgWokkO
dxp6IjQDGEalAtrAGC90yfntCTIK2Qdri8lwt85tC7BO1PpX9uya9BKK5kOKMGTS5XulNso/6gqI
67SNhWtKBGiQy5HOPFToF6hd130Nd6Oca7sZhPVlFOTcuLBVPpyTumk+mGQG9HMjlqxpjST4ULMr
swUplUU9ivlQBCDpuwu25aOhDPa/qOjbRXveKqyfwrKqioKhQE/YpD1ovbIu3+JKXC44hx9tB3wh
jgACaxYC5O+tWINuSjLLNZL/qph4rYCvG0+0G/j8qvlglO2a4Wpk8UTjvPETGsIxcJsEE4YaGtDZ
DpZbVZh//oBwqLd8HmOY8nlRfJGiWk47cCCTNuJcYqi8ajbTO1Cy67fPJ/TBA1LIUmoqNw415HMx
T0MuGjQpwTOpzRD6MKg6J1PGTWPVulCL+Wjp3o60vf7GVJRQjMIV2WYkoccnNCRgmtLC4cJ+227G
d1eMhdNBRIn9w+5S4n8/iIRsPS0D0OmW9Eq8gi3ePBTKVAUWMgIr2svzvPt8/ST5oxGh5VkKOhGM
euYRrE2e5lPDiGpksYCNFLsz3DEntNACsGMtjPflPEbeQv/MXSk28t8CzM9OQ0ciVqbs/vOv89Ei
8yBRK5TIzwKpeD//CA1l+iOzc0Aarq5QC6lHiuDXnw9iaLqsolhO9lQ9u9V0UMZJV2uIoSetDId/
StGG6eA66RfOwUdP07CAvULYxH5Y2+Z9s2VC9ElEZWFzlmk5O4DOQKtPtNbTxn3ZC8uF0T5aOxOk
hGUaKpTCcxdhmFHGo9FNDRRYC48ZsvpBjRV1/3zxaDdgqfhA+JHniW0jN1plibCIaVe0VxU9K4Da
K8kFD/KDubBsBFFYRB7U+cqh9otidwJ3f5lAi+WTpTpSosV/mioC/4MkIrkohdjGfC2fv3k+5joi
b7Xt/SxRihMdPlEuCEvzgs39PdOxDQM+SDOopRC5bZN9M0yBRqYmomsFRDhMroSFPiNSkx+qSbNs
XRyvzUm7h3Mdek1shEfy3QfdqusL98vmTpxZFs63pFAmINsC0ej9l1gbcbB6BKIQ5R5lyevBRJe3
6qyJcCaGaVKgeqMpH7SjJV9K035wDIgGwGLJ6A7iZp0dA6GKNXEoQCEuRaqgyyHqAPjr5EqhM6Az
dCH//uM9yuUjk4NW6IsGFPv9XAfZmItVxIqocQyCvlNa3ygQsPt8lO1rv19RREUMMmTsIE23zsMB
cs7R3Bo8VpCaEWw/owqWcjUQ+bYudQv8fQUZylRwE4k/QCxvr7/ZQdhKKBX0L0YXUUsEd6nyxrRF
sCNfrE7RfsZTQX+Rz2e3rdH57Dh5W6YR8/VbD+84A7AeNWhC12WBBByw7qdmmNbvzWDkriSVMix1
cT7WsVLtabvTXZD+/n27SgoJFJlIB08Sq/Z+xkXZiNE40W9AzFvUdnTjZ94aLxr9rO3GgpEzqJe8
yt9NzjYiQSvVNLKsm/ju2zXuJnhIMswmu6RfGfzRASEHfSwvGIPfAg5LUlGJ5oZjf3L3nLl5MNhB
wVVIF7Wp0K6OWSbJc4NIjeq2aGbcNtmIikdmxuSMjDzvLt0RH+xZTdRxZ/EByR6d4wehSRhZSXkb
vbaw8TXEJdDuCKX4sepaJb1wDD8wfJRKCJXRryOPQkzwfklh1GcqsqccfL27xS5mjxL9otxRbeHB
q12sPWRKQagMOajrfRl2jmELXdcg7alebLH3wcpTjwWjaeJeb6DR919Gzjs0JyAg2lmDxAH58/77
pOPPl+Js0QgFEkIHe62J4j++ylgEyuhkzsBrUvV7P64IMVlrYFbY2qLmFVJ7obLu4FEklxpPfvRs
CbzAoCqEk5K6vf7GSKANloYgT+GGdkP4ZVxSxfAWyQqPfaIOxgW/8aPBLNJWZCAtyPyvIIo3g/Uo
VMWgtSt7JbN+qCVIOxPyLzQdqKbHzy3RB8ZP34YQKSgaFPuU9/OSQlVbaFaET5ga4c+0l5YvZm+M
u6zM830Kgu7r5+N9MDVy9KCONTICJlCB9+PlqpAUw1Jh1ysDKkdMAbNtUTaq+J0LJ+SDoUxKzlyJ
TI1s8dneSPSijro+rWyLLiU0C5oHhAu0tVQCiaZSpfv5xD6wqcjIMTGsnLglHN9PLJ1LPY8GAQZT
UaROSPcDNCobCn9OiJD8z35pIe813DUXIqePxiXdyJDKK5jk7OQNPfq/KCUw7gQd1J6HRL2GxARf
tEziL1OlVlfmiDT057P9aG3pFUJ5GOeLH7bX3+zQ0YCZ3guINGykAjcsOeV1hjKkYXT6hVTOBzvU
xM5pALPJGgNKfz/Uiu6cMSKLY4fdukLcXuXdQgO0PRqmqYvOsnAh0fLR1Airt/IJ+WKCxffjoW0d
NbNpwXhATTeQ6YzoFpFW3a90f7ywQ7cdeOYG0OJEodZgAKfngnw/FDKcMuKgIT14oiS/VuEtuyki
Tv7nz+rDUbh3NZkuarhSZ6OI6G8WuoY1odVa4zWhaB5jIZ7+OBcmUXQkI4HIjajJxhYKv9kRqCCT
KF2QvUDTa0ZNRoT2vVdT6mruoplic8FEfrQryFBtcQxOhWqeT0qkg+mQYLeEvn8Y+/WONilQg/Cn
bKNBTO/zJfxoNHJ8G4SKNDFx3fvJ1WWX6krN4W6XJjqUSav4XYbOmjjP9XGd1uHC7D54ZFhkMtEW
BCJKp2dWMjPkeoJuj17nWNfUZWMR1R86lkGw/XxiH2x2htgSY+RoVfEcwzzXqgSTnHM8j6OBPjPY
AdfIKjOxaVXZPnw+2AeryCJSmqTSTh+G88HCWaJ3HTI2tm7FGjrtotX8KNtNES0USOSS+VfjP7eO
3NhkS/FJqA6fX9u06SrmeKa3aTqiWZEJkavKqDh1gyZ4KvKk9jyjcfz5ND9aU5xqOkbI6pZn2pbh
zUmI6XpXF4KKj9nlB5lqopcXCtrjNCK+YBovjbTdDW9G0mtgYaCC6HMw9MkYYKoRjKWf6oi4d1bz
KD+f2AdXjWVshdHNN+FOOZtYQWOAPEY2zaZ/cL9bF024XfXQQiGiazwBpvPBaJLw6/9gUH0zKxwH
oqWzQdvCQi3GVEqErVnEBCjIl2LRv8Q6wq+i3ij/m7Pz2q0b6brtExXAHG5J7qBkBcuy5BtClm3G
Yk5VT/+P3edctLcMC/01YKABhxLJCqvWmmuO/Trmzgdj/uF6xsZPVI0+FdmCc/Zex0C3Y2ljYMtN
yYww1LsMMSX4qtK8fAP2Jr+50hgSVxjDhbVu8oM1+T6WPlWF2EKJqOm7Ol/8htP6m11jnzT7m3k/
Ww0Q6nzIXkXazzc6EOluxNj/RnTjByff+13nNF1ZKcTRJBTOj6MGSlYxkZ+MUgvhECWNbFfapXX/
9w/6fhfg1umTh0RWRh7t/HylgXIuCgszCgLq/Fum8yVPJtA6zd7B6/obZrbZ699HfP9CT/dcUmq+
xxnonu87+SRFbgxEEHKCGUz/ZOPehZigZNFAWWXv2g0t2U1mYJSOg/xHqoU/jf5PFG+6Dv3u5wD1
RbRGAXabyzbe5XXiCxYmuXsc/eNwrTEpKbDHXxMMVLuK7nZh/vz707/fJLB2ZyJzSpJrIFN6tklQ
kSBMZpOwtsq+4Ndr1Tm42OdBsP/PI5EiJTNEKeefBPvvI3F3sEJdc0qCMfebpNHBqqKwoqa/p19b
5R9sR+9Xqc08CtjXidPYGE4v/l+731gKrEcniNoe5qE/OEASvKqqxKxSMnBT0x4yqfqXbvW7Q6ls
5+nvD/t+sTA6qXSkyIZvkhD7ffRppvN7puM3QjlWXpmdhwdKiYH0/zJKQKGfag8S07NAgBUSoNLG
Wo7UdnhZKufTEmzi4n8YJLBOqx61J+ajvz/KiNZPoErjRa66u0OUjrN+YRjLR1qwP6x8ktsWqUo/
RDp4Xk6ifoqRKW2+UQZrKQl7Wh1DU2YX6P22yyDA3O/vz/WHmU8d7lTs8OkkfacIGzNLtf3pE+EA
Y+/qJag/ueS9YHJtzt3fh/rTXER5afy/hCW69N9focQ2g/sWbiC+v44XRtk7McmEUwv4Wl9042Bg
3Ah8Hv+C7oU+uO6DpfCHPYYwjldK1glB/Lk22K0rzFUNgm/M3LCt6Mko3jmY5pPH3Pzh0QInvACv
K/pHp8jU8MHDv48LiLBoYaXYQwbcO1dMtRhqWS7pl8jUrfHCx8DoubFYjPGcZ/WI1LGqHuCguf/D
hsPA6Av4yGw757n/qShOvqFcApTZj7HgJ7zArSl/NvGS/CB2PVvurDwoX6gKuQCwhxPZ/f6B0yVv
ZOioIjHW0U1MHNgPZruUH+yg50m9/z9MwH5mYODApf73YYAJSqOw8Z8sqVFMIX5pMKHErjVK6Nse
pgzUE5tLyHp36ZZu+55q5306T/9xOr/7Mc52BKcz1ongtkgKXPqjzcVNm8BwPbS+tJMq1LvWg3fE
aibxhphx9/fFdLZu/xkdgR+KFZNMKhmc31/CgIl5Aby7gKeSzZdu76kd9sI4nBbLR2WGP33Wfw91
Wtf/OkM8bfvKlUuRzGFY7Ca7hl26je0Hn/Vs4/vngcJTYjggmuPic/r9f40CfqNy86LMk7SAhHaJ
8Y2TxqPqcKyyVRkan/1uSv9jNHcaFCU9VT56zE/9+Gdv0VZOD5stzJI1zbObCWv1pGEGfxCs/uHR
oJBzeCCf4b/zUHmmWSQVJJiScFOBvAJpYFf4+kvfOtKuP9ID5Hfs+H+fIGcbzj+PRunypNRibC4j
v7/PNvXTvFBY/8vNwGu0KXH30LGvRwCewKD8LQSllS/rIZt7qu1/H/zdlKGez9xHrYDYnr327Ege
QEVgi9w4sdtP2dEYUhV7CF8/GOVsR3c8suiGRRjFB7SpBZ+NMtcFDSytZcZZobIlVnjZ3Jb9Fu6E
t4ndqDitJfThPXY/2Qfb+bvlx9ABxWf0cBblFOdsqwvL1kirUtqxabS5eWe53dI/FRgICwcegz9O
H1Sj/jQe64Izn1gOufrZGsy1U1upgKmhKjxxsPAMEmwf6hgnxCH5+7f7w1Dk7kNS+AicWIdnj9bR
0TVUSGqADOKEnvaNTjbOZbY0wEx/H+osIjh9QFQQlNj55eOYfzZHS/zBzG1eearRaK/ytOkOItX4
fwlwMdNCjT/F7jMu5WZfr7a7fvAR363L0/CURgjqUO4wU39fIpYIQ2Lg3IqZpMFB6MmKHG8gMW1A
juyd1rj/++O+XxU2ERavlclDvPhP/++/trgu2wDWpWxrMC4c2BUgz/sinz54qe+f6rdRrLNVgW1x
KODKpjEVff/EcMHwZkN5Z+bh/bLY7gf7zJ+GIzt7EmfTSMHz/f4S3YbcaYGTVMImZjTlvsNKtMDB
0wVZPeNn62BtCH6lxrbxv79NiLGkAQj9SXyfLwlSjWj4LYE7d+u95BVlzHb8j3IgPhJuJxwNZHSo
ALHif3+6ulV17gWGEyse5yU02gZkR9N9kIF7PzFogDA8MnDcl4jFz95hia1ABpsHT2KLqo8b4CAt
MBe++K8vjFFOOSJKoiSmzlNTY2uveRfgBKwwOTxkLUyVwhg/mg/vtw+PLZErLi2aVFy90+//a5KT
qk+VDQsnEYtqozw3ON4wSzxuKcX6vz/QuyPupGgiprK5vNAsdH7EQXXlq2HNmfS0ir3papaPrpv1
+77EkGkMWqCnJFE/mO9/ej6UEDb1W2QBtL7+/nwDZtZeBosmKYu8p2SMlH20gFRsArjx35/vT0Ox
ojhfuK+QFzmbFm4N5oXWLyo42p5uuxyD03YJzBcHgeF/Xkyn7j00SGTUT2m9s3lu6L5Q3RxUCTjb
9hCO9a/B9j6SHrz/XswHyhHo/k/H5vl+O9pmNTl0tiad46svc6t1ooWTX9P3Ot4YeVffNFoMH9XG
3i+u30c92ydSD461k6dFYpuLPq4Osre8k8EHc/F9LEJRkwwaxyYt6NQ3f58W7gYSvRdcSsB0F3ey
mnWkwKXE0umsKzMvUxkVa2ofnXxKX/8+Tf70gBxi3GwtYiCE1r8PvemxE2LbuA953oZ3tFVdV9gi
Jv/DKCS1qe6T7aWN7PdR3HJG8ZS6IF2sZdnbXYtNeG9+lNd9P+W507AR2ifnLGpxZ5eq1jdkY055
mRizTudDu3ajtdflUMljL61p+mBLPE3rfxUXeQyGoyEFAy1uUdwmf3+oJWucvtdYOae6dw5Z1ev7
xi3qpBxOuapwXsLj39/iH5YAWT8kOKe8OeHx2bfKJ8cRi7+WSeATbUyTSc3KF21w5KIygbDoguvF
H0e5+/uwf3it7MeIbhjV48w8+3iTOAVf/YKdN4cPBv6lvkhx3ccZnMv8R03zf3ipBP/QQ0/bP5yo
s5eKX6PywwyT3nGaspb2M0K/GPVB4MWFF475sXJaoGf/+QlJqpDG4oDDJiw4i+UcH8fIcZ6B81AM
jcktpY/eOtlHbbfL29+H+sN6o3DFMidRTDn3XEE1zT5VgBxSKzp6P17MxY1rHf74XwYhE02eg1aw
8+uwYXYZer5JJgigQao2BtjLNdQf7Frv5gXpE44x6n7kbE5C19/n/8bljeJi2Sb0lvf3NWn3BKv2
9ZAr0/v69wd6t0Ey391TQYwokXaec3VbMzTDSVzdJ2Xr2o8pyqz0otCKJtekTQcDS9isXwN8+Neu
r76V6xzaH0wRSqjvPh33J6SSBMgnJQjN9L8/L9e5iqbPqt8p14CxHAlt11Z9t9R6zACtSGeUGnSk
1DXYvmAYS4jmgcT+FM/XUOGFGRaGKfG0xewyfy0qtBjOxVoHnXjKfWhN09dUVWVTHn2xjOJHI0uR
AtAuDAAMUYFre1XugMkZKQg41Sywe6aFcm95mDBgth+XrQtFC/AlX09/Pte9/dL7uZx+mZPRrV81
PEf70yD9Qf7oK2eCuzOrwtyVoi16DKuh2svLuSuLS8MvvZLiWLmo5y1vJgrk3Oug8IDAU+kMNq5a
1jCiwhYMN0Z9ckso7bwOnkjvWM6VRy+l8SMc6X36UvEXccNuaYsCEsubkX6y1KLETb8LUxle5fSC
1fBR5mb9DEHVo12ynco0TSRF8goeyRQOXzbHHspbgNnCPtZhmJIg5Fla96Wv1Qw42O7XzXePQ68z
bUMZKsnFxLVRh45/HMAOrIdJIrUCXhssJ7v1U4HMj2XYhzJSCqpR0uYpzLd21mbzo+4az8J9G6fA
r/3IdRYe0NB24hN62Tb9NBUhsJB+NseCiwpgqUR6KEuezTkzaGq1NTy6z1h7omkNM6wjdtto9FM8
+25d3o8nHxqZCFvM4Vc3Vf74rQNAlM8xSaZm/jy2JUnXaGnKesi5yqahecxta9oevGKbKm4RmZ57
6pWlIXAGrq1h1l+9za8zyNnB0os9DgLrUl+cePf5vZ/P3bJEtM0EWHwDwIL7M9XZqkosQomjcCNV
3tZ+HXw69rl3YeQ8PWllrwArChxGxX0w2ln9Bm2lsrJYCgGBOdHrUFoBFX/DnT+3Xm64Py2tnawi
KQ1Py4jzDIgRDtfBMpgjxIS+HYBfhC0IkgjH+jp8LFOFsbOcOy/QB5W5TfMSuJVRVhF6iRwH5xaA
xIpRtrNYRjTNTqXv+jlABnkQY6jgXVhlM7igGLPJnoeoCLSV/hyHxnKZyqk30rYglDKN5wBM7UjP
urPpYYmzEmTKS5eH2rxcrc7RX5xmmLPPdghE/ZHu1q1O3DAVa0xbhPajwJjSJlnaQhk3EksnGv5J
xuunWqAemZJ29hgcvLN/rWAYO09TGcx6H6QtOxBAgXnMgcKnrZmJY69qKq9R0ztKvTQODPocZoXC
piHyK0MjEWlK0QzGlT1YsgtjneLJuR6aXLg+ENU8IA0YaauiFgBAjE5O4NyLnPUPNxdUsZI0H1EB
RWarjNbZIxFqAjrmTKGVGZWGbtYXFJYCW3y6yrGPtqwTTTXC5wdZcqTaIKte3X7YwGz5mQHr0yPQ
HQO6dlQalpGekMjMERusO7/JEjQcvukWJLk5PukhxvHSB7bqTJ+q1nDr4WKY6rybD8NGazCu1VwK
fC/pbC91rxu79OSMdxHUl/xiYrcu0Uib4QSSBg8bN7YcAeojLuY16KwLjc93t34BGqfm+aGp7L4K
IXqE/mp+GdKWuw/RHRCB8lSThG69TXrbrmDX69HadZl21mgN1WzuxlFhC5SEYi2HO1n2qj/2+HnA
rTHl1FYlrr3WGv4IpEXNYz+VoAqnrlj9K9OoRuObX1hj+yh9OvJR/SFWQnhII2n7w8I+OY2shWgh
XrdiWa4MD+fCR8UFeX4ypnaoD3WdedbVGOBHFbN9Gd/9CXoEhC+FAXeq68OK2TUmEZivm5GXrdmN
l1r5Le7ucm/VYXVLXa2j3iP9cHQfg8KV1Y500wDTiaJ3m9963bLSvNvZ0IyfLZvc9xvPVNjPk1eO
pAVmIcIDPxYlB2yusUtHh1DbB+TWRn01qiZ1Ewi/sxNXZWj1z/ZsBcIAWiP77lq4VVg/WFUBQtLk
BE7veqfY1DX7XfesHVPlwNLCPn3zdRHI+7ISgX8/9YYOn9EC9e1+bEXh43LcLepArKqmaAHqq5xd
L2T6sw1Hc7hDtlrI/QbcKfzOlG2ZczhU98X94FlN8yNMndKjsXDgPQDWWQb7Z+EsZKcj0Q4Ws5o5
Ymz3ri0pT4lGTd7nRuleX+aiBPWGOBWf9ac0CyajOTrr6I3+3nCHbDOPGxcFDOY1JtrDL7Dcq/ET
8ljfwPkGQTeLeJwAfn23hm2bbTrom83TCR0aywhCamqzbIvCMC8AP8FpPKlSh9zuIQ94Csfzn/4s
DaOO2qAf6ZYFODeFr71TGt2TXzgSOpXXMtFz+Cyh9qy4apUNBALPdTk1bKTBNhyCYKnpQafu0d8U
wl1tmEw5lkFBu7GfIz0Y5xfszD0Qhd6G57OFAb8ZV+hA0FiaLSBtd2sLZEVGVTjB05ZROH1KVyF/
ZE1XBmQr66UiG9yZT6YgYxbbzEU79vtskG/jrIMHBF6c2CH25tu916zbMWN9pddVbsOUZffpnwOT
wu+JcFy9jIh6HmoM9n+Alp3ksYMKet+tq3dP42k2/XMsvGSBCbLUgst+2QCUmD8TKYDkcnM3lIde
Y25xwNAkBSnnp3Bs7TYc3KMe8dePkPvKp9b0+VhKC/zrlXFCTqS5AZgdx4MYIR52BG5f1+W+hM17
ze1GYckva/1aCM7vi26yegfk9rgiwZ4muRug2e+hj5vO3jGa7MDlA9eQTlUdxBZ0QXnSgQEyYih3
sKipXsyHlePtxUaLWcd9yhkTu9XCRylUjTPQgqp1itWwztXFCGhIgfUI0I7hFhdmOAhtK5b6kEe2
ywzbCxWVJdDASg7ThmXNGkAsFRxDGNQzVDy3VoXmw5zBkg5m64nE3qzNRGSX5Q9sd9bX0W6bJbJU
OH5xSj/74mZb+iunsnMP+0xuvBEhjH1etNSRDH8wWA9tGa5RGIwEqxjHdN51l8qtum9b3YwHyxnL
7mJr6dHZz/ZkbV8qOs37xOl9UUSlOwI9q1qmpjeG0tmlKjDauOTv3J6+A5lwhfV6PKWpBVfawn8s
cTSxCLpEJTlESl8CbWpm6zVcXQlYotUgIX1eVERXzmQfCqF7usp1UX5r+TRFXKy12Nt0frv8tA2S
ItftGmR/srJiLjtyXzo1/0salhg8qyChRXZpZk8DVu3p0cmA2EY+kQoSjDII2ziEz3hb1SDc9r4F
7j4Kx9mb9jbYHkr6oa7CqIXbQbZnQdkbCdfMYRFil+DuAAB2D6s/SvezrLISUqYn4IHJzQfnUeX9
tt24PmS3pMvsMIubbPXNpOV7dp+A+FlHeFrSvWjtGot4uQmH6NIH+RDZdAYt0eRPbGajLpx638hF
3FpIq9rvZguaQATsmVHvQSUBENnzz9qVH1a7BQxNfQF43s1Qijf+VViXvnMIavZwQvewqX5WwNrW
nx7GK8+y7jhPyrwowL2PYTjsJ50ZPIsJGoJoCSpysyL3uEy3wX2yXDUGl01KH0Cc20v2oP2sMaIO
5f3VtqQEl8u6EuQtugutxGudbIsxngpPPOetuFO9ZX0bnTC/LupWOtFk2NnEZhiWRdykCxvjqk3n
y2AZ6ptoqzSMBHZe5oM1w2qKXCQO8rkaetiXSTVOc/OJZQmlFT08J5+XFoa4y4lrH/UssHYxWqu4
ak13DuMW528QWFVbQd/M8sA+8qncZa/nHMp0SfzwsNBuUu7SrZjSKKNGnR+LVfTevkKqU8F0CuBT
pVNKOliLVOYn5oP57KziJIiim7Pck4Qcd6G9oAZNtzw9aGsB/Le6WSYPgni6g39kw2IL/KqIIeax
d1HZAEwL8iHs5HGg3/WO3JtVJ9SPFvOi9yeTDjHBnYX15RViOWBwvpXHxgmG7opYhVtbxWcpjyQZ
+HeMcgYpN24O7fA0sORfKevLn5apsx95164/sH/JX9esqq8bF23e3uaWfqfLuXpsUgFx0GBCPUOL
NcaDUdnN41AJgz1TgjDa+5tXExQYaSgSl4DCPnjmZlYXdi3HR+rsbqZj7vsSJPTU2A8DPXZqRwdS
Bwmx9DgLBKdWjIwXf6y0doKCYLDhgroAhLujKo85haaZKdyj0TeGvfAHf/tSNiFM6smpCIenxfB3
ul44h6KxaODXdfjVFZEnRP5SZnTOR4jWDPlYQhUek0X2qX1gK25vEFGktPja2qPtZg69yNElXgEI
KcJfxmBtv4xJhL9Gx+VmuwCQVfFszC5Fy2DkPENgVxfcQ6S1S12u5+heToaRmyn713Vd6XTJcluC
BA21/UaxhDvQFIK80ZMYvgSp336X4IXtS5vu9INpeAGAYS8Yerw4yALv6VwBwly6KdqTHKTZ09Km
C8ul1dk3r+nWT5520tdwUuJ+tq35PhThWsFXGmzkkxO0x8g/MT52RVn2+9WRY7ELTQhuEVBBdbP2
9WaAsVy37z6WpIB4hJreShufBJxe4IUmcED9Q20Mi0HiJtOvowE4mpMzaEBiV6P9fV0dEN+hUu1r
x+ahd/4clDdWaRm/rFmunxYB+m1v96P3umR1+ZgD8qlpaazHy9nLCJFciilLpND4LMcaES6Iu7WQ
v7beEN9BEpUW+5tSn4t2wpZlbHWd35ZF71A2lUvz06zHQcWrCqtqp4RT1yg36/lKyK0DJNmo/lfm
Oek3ZXfZ/cwRfufV+fSSTy5guYW39ub303C1yd4k1m/45hEeLJsZ15X4B0SXn9p2nRHZguGoGhZB
ns+fwoFrONCuauJWpfLTNSFwizvTkhucDqNwycibOBrtl1EtM0DawvUPVC7NF2+qXA9/klHcOoPL
crdou/RJVHGHTzba2ofI8TefWylKgoBqk1DhbgWd6bOSt/ZSU/N19ivwZr2z+omy5+RM08EveddR
OEmAW+1swaGaR59Jli6Oc5v2Qf6E8qJ+XK2ZPBAXvxmUVBf2wPpwYID25wXbA6x59ye8lfoGIA6Q
S8hA8DjDgCBmP2wygF0O5JB0eWpmF2bv19N+28LwkTO9LZLFLZqrkg7v6WJoa+9bu9jiZiuFdvdm
kOdgWEM9X/rZED7kgCshXI4VPQYjIPQ0Vnnf7wJz86tjbzoNqCync36AAYLEOTVpfeXoAcbYOndT
PLij12B5pMQaKb7MQVKKXPfLkuvnNIOAdc1u4UqwsZUF3iaYVrDDHcQUo8u43KU8PG9HheqZS7f9
6FZ29rkaaPSNionsUpQJYoDEqpTxqy5KeUW732kLJ3vl7Yel6PyYLprpDjTwgnkv3g68AL16saYt
6xZfN3uj5qO9JloC4fW7jLDdPeGh4IouK48Z0gSBF6RcfT9iPTtvVPjSL0bnjF8d5PTfKBOoq6ye
yy2e8jr8CsWr/UEmsL4b5k5+L11tX7Q85hBTJef6u1Elwi0DzT86uDVML+xmrAPGnRUzSkDi3AGY
XazIhJHJm2XPIA9iueNDjbkHl30LVQS7p9/fwUKu1ggj39K86pRwvy1qdG98rxxe66Jyvto+JTRA
kfX0HZwNdJitJv8Zj7L1wG26ZW1FwzwGr1SYCZLnPMyuNdDvIVK8xBtgHkZBa9U2X3dzRpBimLOZ
qNSvoTHjTOABM2qLF4E0C0i75/BzQ18DH9qb7cHpyhTM6DJsXIFoK+Xyr4u2P6RSrDdpcAKDeJRi
wVDmlp/FY94G846oCaKiM+ryGZl+emfN3rpEkvuRhgt4itp6Z2mPjYcnYbR0nt/GmU3D/mUwqOHV
WpTzCEXXYe8Wurlvmyn46ma2qS7CKqseu6ls3yYk1jfYR7RqX3hFuEUtLhjPxkYiNbI4gWn+L3rz
oV4ajoA0xzqTLdbz77fG8L/OdsdVDhWx85QvkNLitVV0/XhDtdWXk1HaV/XIJZnY127nxG5M8VwE
LdZ03BlSLqSBg5nTSNRyLTWElahzari+LHHvuxBrne3yfsX8CHgWx1RWVbeNzX2CPBA15UPdpxCK
NUYJh1SE5kUwVv7PTDrNJfp1oph6IcQwp2B7JLPsg9xs0nSNt0AEeRK4HQL6moQYdpn0zd8UFJve
1noKQbZOrbV3vYWIvplKDYV8GMYXo1/DOw9xH1r7BkuSqHJlPcQh/o9XlDJbqN0DnN9MVlMXd1Nj
1ZiyLsRecHN7O5rsTH4Gr+SvMSxiW8eTY27XTpCpkKNwKh4CnHj9SHZT4e/tYDb3fONOE7nR6iyt
UbwgLqLdnaZ3a0zc2h2va7rj1mNFlejRF+uQX+IcyeGYE1bnEXuROIa5sS0HI+t8PxncgC51N2OT
cUiWXaZmrW/Hqe7Dnd7y6ko1anC5gLnKjkKhRiiOHqdaAyG8SOp5aI6FT6EIyJSbP7tpp1/7cDP6
hG9YXc/bZJlJuI5M7rpK5ddJVN33UNYOGD4ilDeKDOqm9NcpT7gzN5+mTYn6zsCKYcoewo4kcLK1
9gSZJ52L4cW0wZdhDDw78ycntTIvCZqgV98rLYwxaqqJVSCCia9gEKpzMxztyj6cBAC0OBdD+Oa5
xdDs+mHU68uazubngMLhUS1GzsLRC6R7uYZvcm7rfB+YTfOEebrzdW5FOcSrLeSLUXDqRgY37i9a
lCHGS17Y7s3BY5aG3rzWOzHOYbDb5rQrjgO57jGyGsfU11kdErPApu8+e85IetHcLJwBbBLYdVLA
utoi7ErbbRcEZVuR5rDl52rDOAH7dN2IaBvy7WVySsJQyzcbfydrfpikXXqG3oLeHxNDq+2G4Lnn
Lqtq1ceSjF6xoztfwqmnJvQq1OIF2VutTykFZfT9fVCKINhZ2PUQbKy9WmNduA2ZKRCDRizUBl6L
7NzQxS017V+W8o1/eMSysI5uuHbf+nTG6TT15/4EutNca5Rvz2R6oJV1l6NjiRqbTtsmO4S5Hlni
octl3Gjt3s3lWl0vhlibZIOxXcSZRrYX59uAkXw+TN26tyxiDBQwGTJg2ckBQiPNfQ/lMFsGf3xp
P5l2SdymSm1ImLatcmKYod69rFENRJuaOzJulfQ/YUtn+9HUefMPGuK3OSIZYnSJx2fuEjmInIRV
F2Z3i8IYJyJRUhmHBdXumrgbDp2xK0OgrD2ZiJs6TccHiiqSu71qG/O0fYNs3pyZbRp/Nf56QTQd
idRcHi3thLed3KbtgFy/vBubzLQSF4+I+ynEwBFPb8B8ceOtFuUqM5+JBIwRZN1+DkkZPcm8zNB4
lNlixm3bFPqmciquai7HoIyCaXa3XacF5p2i1mt9VQyBeRy6blqijvr/Y86smlDW1AEQdbq0Mzbj
ggVVoJXJog25FxdRz80Oc2YHOsGcuKOUmZZTFgUYj6exN6fbq9PUk3HIuaVekFO1b1t/9X7ldggJ
Uq7ZBPGbCeRHbl1rY1/prNLAiK3lcXWFFJFpFmrEG8OpfYowhS/jTnYIvhXeWFuA6MLWK2le9LDV
pxUPNTemTrv2RPtrcEORaPiSIpEzKPiTCsHPdtVk/cyJQkCx9hqEXTqiHzULzqYa7O93kReapKQT
Vo8pFXoY0b4IVSy4H9yFW0nkRHfRkEeGAag88lRdXaS2RV/vtFGWiVycGZrEJ3Id4pkan+RL6pYL
wOa4Q+yWnfM5HEzu1SZNlw+UfExSGL05EwjNcxVNFchqVsHU3c0FIS9A+766kFVOjLFkYumTZc2X
71aqjJp4b4XDB4rSvLCmVDwOgM3v0f5qGblTGpJhNZph2EmqfTe6dUmA5Zk7ffmnyAB3N+x+WvOw
3QrI5E8ibft6Fw59+ROQO8dpt2z6+6rEcGurJv/Zt1h4cDmw09tONR5bUNpaT0vt4Nm7kH06+lZr
vaWQ/r7yqMwx6qJ6TuatGb75jSAxr/WC49Yc5DUtyVi54NdWujvOOeeWCtr4wFUV6LmdueoZkbT4
1lCZ4CAL822M6tkU5Q2OpdSTsqlfPncqyBV6fw36oLP84edg4NlCtO79FBg5GjGX0eCTZa0lmd5h
G7+ITRJZ59Ns3NTlaafZ8jy9bzg+p3idzOWK4gjdtwiZfRGlxWh6N5urHY/SjKzvN1MR7zJkc2tt
wsPacOG8C/yFzWrwPeOhD5qyvxpT39ooMMnFTTK/Jk2JjXZgHefewSrLxWHFTSazUb94Q6fNilCz
ijvSqU/mmpMsrWZuW5HrkPbIsCZxjxyCJnltmVIIt7Rs76uT08A+bCx1zbZnAyLFg0hFXiDaX6mQ
jhM3W95zFV7s9qHcwnGNqZcX4z50Gkxf4Fea9+COSyP2UPncjYT/A9tBkFN8on1kpjN+MwaC7GzD
AT6V3RJV7HW0Jy2Fry4cOgJ/Bm5ZOpE0Z0fGTBL1vMyleMzMcigoBQ/Da1OlZGsXYHJVNG9Ld+dh
T/o2cPLckmk27/Dsba27Hi18SspOVuA3ThXirWzM4WtK5s84lLaa76RhjvIq9Sato57l5e1pRqT+
V4qT6fHJb3gnx5FY3g6KsEDNMwqQl4udf28qcrM0UQ5caMVQVZSJuiq/s+iGnXfDtAy7LB0p8W9I
+Xi/yiKoGGrDu4fRWfW86oxYoUUN+t2oKEzvmpGtOFblxowNWsP/NdmGeoDNuoxXXeBx5Ch6bszY
X9ztlTy478QjIuSDh/UttHEHefzpmMMTs+tam/CvzcjbYUNjpTFpXf1cbov5oqo6MKPFAppN03v7
04N3vcUYPWO4CtK1/zrX/uIjJJDU8N3M7y/kKPiXodj3hLSOX7txXwXuL+oeLtUOVASnYrGk56px
Rq5ZGMcbb+ROSIs3bGpLXFE+tK7VII0vtXB6C8CzdgsA2VT5ySOnFOP9nPxvgpdc+1Cttvq+oeR6
4YGgtHDZqJudT3eIFzv9Mk6HFf/0SxI+xhr9H2dn0lwn0qzhX0QExcwWOINkzZZlyRtCHpoZinn4
9ffBd2OhEzqhL7qjNw53HaAqKzPfISu20FeypTIPIj1UGFvrLIp+YF6r/qKaZfIESzX+0dObfcHO
U8QHcOriqU4T80+zVPHkkfSo9PzB5n7KqjauJ9epx2ZnDq74BXFcLp4WppgAMI3CyC7ULB+/l4zv
Mi+1mCnAQQcbhI2MsPM/zuNU0z2swYmTIZ9J8WDe1DsrU2K5a5vE+NLiNgHcNJXGn1Av6ASIygmD
uBmtcW8nC2zCpDdVhYqhUtroOmLiMc8MMqD4E/t13ld9r+d+wbe7LEWlgiUjyPyTybG7l+VCUquE
bWj6M+1qfWeW5pT6Us119csS5k3I+OrafFG0CUSojBiku08pYB/sTBHSd01FmS+SJtYeocPiDKCK
mNzArvBwqTpBdyZa8wAvCkN5m5e6zAnuY/lVaYDHuKVTrIEXIe17tbWGaD8qXfHDlmRHflLSrPZy
JTK5z7RcPnb1ZP5Gc0F/psz6yvaaDj2O8WzgZCiu9XnWlqusYVgEU1ZDuk1DZNq3cHVlFjjcw0sQ
d05NUFLMHnndgDvEPmKAS34I89pOv2iEDzrPcd2JHbMqk8c0i2baPeaoJLsKXpJBO0+jrSw7a/G1
uYc9LLIle0LXZRVegZ9FxF9vlsAqtaXzuCLBOHpumj8tJrpGAOIjLq2xCDM8LF3r0socZaKhP05f
Y17lk1wWRMZT6iZMp86Iff4QazGWw2VVyz0toeiuZdBzgcLDEk+KGvff0Xtw/Mo+hIAyF3Jqg9hw
WsOPFAkVwwgd7aJNOX+v8AQIkIZdAnRpOsE2I83icJZaIz2R0GLA3ARyJL6JLUVsYtUds4EKoR/y
Dt83bgM73BkTRYRnZLO7L4dOSa/MeWT4uDOpU+JFA85Efl7SUD06s2X+kWYdfy8JKTEvwe4vKkFK
FDhwoIyHJcv7q9lQq+SK7My6GqVqlwdzKIfEN80CUg2ZA90aIQbRBMWgKTRglojNE5tm9TLMPQ9S
60l0X1B0fZ+oCZD4KBUGB4sjw2+ZE8kZNeViQwPi6kh3QL3NFylJU/YFPfXMz+Xc9Mhn9eZG9GP1
S8kVM/nCpHjziPq6/2UNublTtbivb2jdg3l1iCJnglJt/ecORfJ7Blv9k9N9fTKkBXUilDj6+HoW
kb11Nal5kAzSuO2ge8AQA4PFR2mYJyCHwcj8WcOGHNPNsXm104og2Md0y7lJOrvx0yxp+RSjzdbv
mD1ueGXcGk8u1KPXmPnmT2ptO71XaOX0WmISLYI0HpR78okFhkrNj7ed4pth9M1TNlWq6xGrRYoG
Ct4JzDGjIWmZI5lgeWSVC7Xb0nZeggEMrQYc5GlzSbtxPNFPxqspOuObrtr9vaFQoHqtM7S/NDUq
yUcogmQQAmteFDwgKV3Y618SUlLLz5OhreCs4FuN2aeOMe0gIVlw9At54C6Mf9rGaHbYS8+Ljs9T
nViBARMmCUJeoPCh5dqc1ZB94CeankBbxjMM/FxC2PLWmIxohQ9seA1jpa5Kh3YniFwmnzCYyn9n
09BUsPCX/LbMyTx3M0OqgbWAd4vATQdj2k8psHY9WUXtz3Zm8GQhKtHdEnLBgI070w+ZqdkrBQE6
7qRQlkdNzCqqFaUeH41oTh+0eRA0jcQICsf1UUkfvgbIdO501e3QhfVNYWj6t6ak0r+n7aQbfg3z
6seMsu4lqubia2tlpNgwwFM4YUmoP8XmXKHAnxP9RgHmjo9VGdWv8VCtDERqkMwbsXHrDr1aZoo3
9C73hTL3KXASYOKjZUFqSWNsLr2xLrs/A4KLHxYlaES+oXM+dZIEsgkwLndXWWPS+XW7RN9EJyAT
SRCddapGDFxhViPvOSmwn/b6XhP3kz5O9wXDySStSyN9hVFHETJ3w+8JZnHhxe26i9vWSKrjIrPy
uQIQZkO7+ZT4Co0B1QM7iJmDntOGw+czi6/jTpa23xhawz088pf2dWz0MeM9YprjuarM+dEoQohD
bTR191EbQrFIV6K9ZxhjPMNH65VnavP8VjdpdfPmU+VWNl10h5wG89xQlMaFJjp6wM1KUeLAmSYG
kVnVO4FNU+2JpqJ8UaNRM3e2mtOXHZpE3MCZLC0fXQmNK+o1C1Q6FfbsE2chb5B6lfdzz4iYQKl1
PnjcASUHHAFUHhGMvWcl1uUU6PGsHkcF+J0YHk2vjjTDR5MshvdkKf1PoS+g/Dh4JoyZEeZMoa6M
8ZMIEzO8xJJ1vC1rHGP2HAUCG9Q87srKZBYyCOxQR2TuekO/qZAWV8VcNVeKQWzx7C7qsqDLjXph
svoc3qK3GB4Gzel+DkZnNEeBZ8iXMgeKJ3OrQmBJw3yljzcS/uwmOlY6Cnt6sUl1UMcaZs9kKPIL
j9pCbbC1OPZnJFd/EvYPK+Dhvm/VwvpPGnFu7ZRmKF/X8ECVBuaBlzeZxIUdTgW2huClL7UzCvQO
sR6V3FCKQ3uGHsVN3iAugB5jhTeLnTPRb6ERBxchXqohcMMqkqRERnK5mCUdbBnCU6eBAftjXytz
dpO5FZdnURejxvZp9MvMBHPC80atcmooK3tQuyn9NVaL/SOGDw4hM9bV7+1SUxSZOa47xhTDtok0
FY1h1Kshabk16N/ZhekVVPxfU9jmta+XkmzPTsjP7cXRcIQsc/WYahI+07QAchKw0zrepQ4puzco
VKJeClwH2cgdtQtIObGzw+mO2UxWqeivJWQ4opXONZyWg3qM25ojQePfvWs1qd9JOtBlEI76+FJr
3JpsPmP8qZWMG/LSLLW+DC3cL690q+RpnIHL6EmN5jUa7JEdDrky3vUQ+xq8oaRBNW9noBhWI9RL
PlwDVyOblMfMnSKIbCsBsTLdpDgM9ZAQcMPypUFE+jzqbXVTqsmkH9NcqvtSmTrjQHCtM9/uqi42
YE3QEmQcEP2EfLjMSvBPsSKJcOocz0ZROhwn1yzAG4rEaolAGs1eBqUgdMArH3h70DPOEx8hbOAx
daYF8DE41wy5Z6JZq9Mev0ZURvegnDLLZrZMAz+XtgTdCu6NuNsN0s71PZOCaGmnvd48V6k2/hlL
7iAcuUCcg7Sb66+2K5T8CqJv8iUlWhS+Pa5VFRgzPwK6TBJ5NrnXMz6kyhdUi8DY9jKmr0ZsjH/A
+Fi1ydrMDehb5c5tYxQ0hJlwuFAP4H8L6lo6ZvMdHZw0v8RmlXyDdNB1JFyD7KHMJAqckQkpS+Y3
EgbWMaKl1l4hp22vB4jmve/Q7lqOTEiUSXwL1jppjzAslp8kXgN8+Mk2wvapizKkILsGCy77QgHK
f8Xle3yeIn3qD2DyThW4VMVwLHoFd0jqa5rbkb0oLy6WaNh2OZZ7E/eZG8MGix2S66r62gLjQ6xS
E/WnAj2iDJYkM8Md5BAXahSlaREYLRwhkO71ABj9jFmhVjpD7TvcKRYZtg3TDKTPfeyq2rlfen1U
ASsXHhOFcn2AaTteL0O70H5biAwBwEj/EEGa7sGHRFbT03SypwR7BD3oq6rB9QcWIElmVsz0iluT
kNOIjKLfgRgioIx1XQcvRYkzIAaFbQN+i41jJhc7PNb0lhNMikhw/UrVgAyB4Eprj+2YxJsJKzVn
T+c+427SNaA5Axo5nnHNQrlcNoMGaKUr0VeSx3HYxTioXmImI+iwqKWiUBy3bN9xUnFVqNNiDr1s
JryDI9LwucAVnGIawokNt2tJxauZaRn64RIbTdxWh2wKCn0wfsdLSQxUEqbReIpe0KN1UzjAXk+w
fmjyOv8GMVGXO6r66WmI4iK+UEi8wTYSqd/bkYbD1iQkO7Kzyk6AGgpxPZLcvNbp4HzFLtiFfMS0
onCXuwuSzkXXupvGSbQfcaXZZpCmk3qxmFElbxu3au7HuTRVuBsODPZqTe2LUM8a31B7WGFk5ArK
69Jqv5dxTp2bYgtKkIfEGQZ0xo17wgEYEhozKLl6mSsK5DelvyNMLYOvpxkcR5niaDTWf+8Bo3MH
r1Kr7prQCE4Mjyh8RomRH2ecVacAwgPwIDSf+mVGH9cGNYS3+pK5Kep/0VQ6+kFV6PH5tAkEV4lq
pXNAcFGcnRh1yk/cz7vfRaS1Iwl1Fj3hsTvcz3EzcMNIK3qtu3n+L7Kh2e2zxs1+ulzSzc7iYIFE
1KlTY0GT2vBCZ1JOnx0P2G3ECucGFQOJH6V39osefflaSTsZPYE1/BMoLj2ase3m66oa3Ve8X2Dz
gBibNSjAkkJZ1hXnd54Wy8+E2oqnEjmctr6wB8NPk9TsVjjPHHw1sfMfCd6uDO4RC3J7g04dqGey
ajrawYUsWlZLAflEVfn4EbDdZTvOWueptjaanANDiWEZpVGzc6QL7Zq7hZFKTmQskQ8gW98weUyd
A1u11CszKhk2kIgxrw7kj9n3uiIqk8RBPeo1SeiH8Fj8gm6a3qFr7eAZJlqh7GCEh3cd8Sn2SfMF
ZVpS9V81uOLfJNjNo2mBIxjcjldFlesPaa4b5X2djj1WO24yzEfNGaavbdy22KAujY4NkMy78DBX
evrQS72l8zTOiFZmdaHbSO6CaeqiOZmzo0pSrF1iVJSLU1tbTaB1nJpd1CUT8dEdm/KiNCatR447
Go5Lb9UkPph6xx/HyHl+yWSRio/XWoWjQSrm9KdTQZw4YJExhNcDNQ6ELibVP0zw5v4YlAZ8arGa
uZQRvfbQiKGTzTBgoDd0av5zbKbwMSTT/40p1NpmnafRIBCQA+6Q4ugv6EFgehTIg17qZOIibzrh
Hup8zEBZUQgVxwl+5wO1imSwcaq10OdNxEGjWGrhtzlKRC/TtDyHYUKTJAhDZDLkkbZ9R2+abNNE
FfAlbaDfBQkjJh3Ag57rCXKN/qTNdfJzcmD2+nluk+Wi/mtqv1ad8K5MDXhGZP4kucCucbav9ML6
qhQaRJ4e05C7VhHd4tdO2I8e8jfYTNJWq8fMTuYfTm+JrxaAlroT4aIqQey6gBPMhooSP2sKUtNc
0ct74XTOA9MbqxdVaU0IS1UVaT7xkPYh0+HKKyRpSomuudFf8ZOH8Akdt7hoEF4NO4Hve+fze9TH
EM3z5bKMFRwRGqi/2yyJXjS6aTBq66lIQGLZYp6mF8oMU3BYeZcQ3CAHQIH/HpZzbAQwkhZgeNuR
Bxj2/E0dbl3FvQf6RnIMJd/rdXzSdlHT2TddaioToToXJr2/NH1uZJY8umHm3gEb0nEZw3BR1gbX
VHmOpSBtmRKDdH8msr2SNFBqaLAsva5C7OAhrAp/WjGtin3r1qkRzHAhXHhe3XxpLFaB14W63jCp
WufJzhhi2rI5jA59JwrHvl3rTpOg0i8XbdVGjR/2A709/Ju0q3ZYjG9RRhTzMLhMmEBEWbJ3Gkk6
g3lz89+I4O8qqYtOC4ZGBS9PHFQFvGk2pG92dZR7wzIrzwgQ+cbTjCW6kyziUZ9srFpqeJcarTFS
NG/MKg3hTVa6910WLqZHsR6TNIRCcCBUTfk2JvryLUyGXkAIX/vMmMH1r0ba6rW/jPRh/IUJFOHq
KzgDuNEzuitmGSnQZymrvVm3xTVysebGcSMIx7YoyOwjw+4YFuXKcSLSA88DOgP1LlM2hnuIokZ0
zEXr3itljIuG64LYf9GHETQDOLwNQsJ+i8SCu/5CSw1X8dqOWcpd2SjUoh2w+45itUyRIaZVda/N
AloAnLEWEU2ognehket39RTPMmjUSRi+syCB9ie1718HfVTG3dg3It27sZtxpmLXItOCgLpAn4ui
NBC0BJPfU0RjZtcvihj8okIAT2I2Z1Au3FpLLvEfc4vrcUicOzPJ8jrQhyVHplXBsbtF8gOo3aNT
4GXUevFbZKVo93O8hFMwT7Ss9lFMYhwI3mITLARxcosUlIoXm0tF0BXSwoektsklakZfKBA9B5KQ
mbP6Jy8nBqon6D4eqm7G4WUdA3DNQITuGc6sAQhZtdZ1bYI7+/oyS6jFjkzxYjRCAfOWyOUpACk3
IhRQXiY6qTDxRmjZQY5+6HcVyvlblYv01oCVrq6EQXrHdGNtCtFK/ueEA8UffV16hXQPybhSE8Cm
s3P1Bxnf2PmUKCUp6NA4t0LqtTiEhrP8iJRRvUZiOqhfEJPpv0dT6GtzJoeeySyh6ILGcLyAj6rl
LeICXcDh1/sYmJ0BBz4kIE6UPaXqfczQg8yvDJUPNqiq+di3DbBy3VvAu5nauhezEnXjYeR7f124
waejQTfjIqV7ct/pAz0kPM76KwgR3JIV7JMbsgOui1xtq8FbWpoYByepGxpYGmqCr/Qkc1KQatDg
S5WZc28VFWRYrpvots5hEnsDb/k7DPXhdi30oOKoOXowRanaO3SS4a9M0kH2B32iwjAmJ4cmwkiV
FzeeOcyRjGcbflZOu6JIMdbd4YZn/MpptuEMq8n4MTbKjspXdesXfIasnCZbmf+KRN3AgggzWkqo
uXMJJ72Uj6KCAUCQhX9hmHgee0nLUPKAUzz/cGdrGcjjdbggI61aExYOaSM8aSN/MBK0DD4olPXT
dBr7njuo1fdVGIFzs3WbndpFDSl+I3Xpr9F53mspzZ1dOnW0sU1ngRgZO8XtykGdg3iqp2syl7K1
jhGI9ryLDeHUWMvVynU7cGses6rSLxx6IprnYDBPCV9NUty2iAF/N6G63FqJk3feCLGiP3YL/bc7
tGch3qaKXfFuYsOsdkzx6uyrpbNy+URdoDwpLo1RYCCpws+3UrLcbpTiJS8XQyUHpDz65UbpoHiU
X3AUQ4Fo6iBrWOPfbaaGukAubmkSJHRaY/BsI5rwEICS+Rvs0oF5Gy7Spb0u0fJ4VT8zi/ZjxfXq
JfCvuQHDA7D+xK5BxeSMLuRG3J2L2XRriD8Awob2Q+mr0Ouzuj/Y2TjdKUqO2asSRny6rg/yrBeH
j5ffCr7X5ZnVihzfwcYWFOyt1hoNa9NBWyk8pFeUQzlU5v6owhLUUXfKWzAK11tMI/rSTDm04I8X
304VY8Acq2uqCuqoW6t/ytvVmRNmmUB3pZeFXLm7RoQcpIKxgLuMqiKB1kQXLUKZDX6eUFGhEd1l
JWwTkhga3rXVPZ/5RVvt+fYXbSxWIDyHdVPwOaLKIA4DYQZp5Go+qdJTTSpM4AELb1Cj7fJuNPH3
cuZDWdIB0MYIavhMywE+iXvmTW0tAP7+LIYYrq63Qn/nLFZPROjeoCQui4h2K9q5CGJHTjcyayur
Cj5+C1tviHW11eHDXt1N4cRsbFLkaJSMeYcJAh3Y+Wkktg49DrkUaeFkTj8Z9KudMdE5tQ2x3BOW
ue5BYW6sLyBItlXWgsMjB9TuLGgmpLkCLm6nThew59yDLNFuV7r1ufEP64hDC6axte5A1hebHehU
KBDhvwD3YYSH5Ir2byK/FQZ3wQWdIKDtj1/t+wd9u95mf82WgjBFSoSHpTqupqrz9cy6X+Bj6HDF
6y6onbp+cM082n+88vudzcqYz5iYGtvMo1p/2T+WT+1sViIx2NlMSFIvI7itXLyy+qRXy9/3yZBA
tg2KDJo4b1dh6UR3a060Poru0lypb04hLgHlx682fOsz++b9ucB9m/ABegwgyNd8u5xjuKFbKOzU
puM262gN+3QcvyOuEcePX9/7M2Hgs2EzjRy4B3/f9fX+8/qQcjXNlHA3hLVWX5DBoMVCPpz4EDxR
JTe0c8+MXT+5oo4REwp4pAlb90JBhV0XPWdexsr4K5xpdLldunYSmzi7w63xnDvSqR3C6AQHIYSD
/dPWXXxkIoQBcks0bnrqFXeRrQyk3Q7l/7AVGUGEJ7wwDL7a5l0mkMnJKHiXS23XcJ07F87RVJ9Z
5dT7w65cQJ5iCgqc+LdfbLTh6WYxq3QwBCykhe5yTGOt2U30WEHw6YV9vEVObUZXdWEPkJYRzTYn
zKoaM5qddYuIwb0fS4xB/CmKbGXX5yQ1ZyLJ1qRoPWmubqu8RQPXiO2Yksrtc3JglMeNiIrXBEAP
fmgGdWWRV05briOJlW54+vgRT4QvLgZMyASxkknP2tt3uoTOopuQRD08BVB0Cjs8tDP9Vr1I93Ue
OnQhdONg6BAezzzuia+JCSxoM55MBBdjk6gMWlLFTs1Jb8PeedEQXqfcxWI4Mqys30foo3cfP+qJ
07AmZIxm0QVX0ja0tKPbwbHLwbKghwYmzpb7XtHPTSU/8RVtDUc3S+BShPXz5rGwq4nScj1zoZaJ
CdZ71qYHvW2FuhfdWkuIFklULPrUPfN8J1fmIkDCxrBA/NLffsoQ3v/UMQ0MsGRQn1FbZfR3sjC5
nZmM8ZPQDtd1RMkZngmkJ04Jy6kkF3hdQ29bf9c/gbRB8W4jMOW9ZnK6bEt12GEEq9y7NFDOGCed
eETc/3Tml3BS1mnhb5eqc1VbRrPgEZH+BUoDs2wyG3S3CfjRvYSl/JwJ95xd8YkHdFdreMYHmTRQ
1M0nRS+NBfPAGUn4doHawEZC2RIeIhWRwqf3qAvlw2XIBlNv8MB8+4ApmnPaSTxgiB9Q4HbQmMba
PGf39v4krAMXVGasmhi+WVtHQHVwGOJRMwZGwT/gNhsz6HxxOpzJxE6sslrj8Q/BEwf9TfTskasU
pemCRdtQRKUoTcg6sXVm159YhXGGWMtjoaipmJ+9fWOTGg8T2TscCzgjxW2Dt04VVI3SxWe2+amF
SCgxs1e549gJbxcCUDKikvapt4wYkyaF1vjwFc8YDr8Pin8nimKXxYR4sp/N02jkK+NU0uPkcbNL
Ymcy75IW+oecEP3vEFjL+eWzWw4vXmY1wlA318kqm7CRwOqmfUDCrOuSii125F7O0xR8vMqJB7Md
wqKhcrdZlHlv396IfWvUZDWVuFuDGOaxfcUsmXbv2H3syyk6N5vn9HpUAMwxJb3bmuIPmtrbNm0d
GAhKC/zHNFHA1TBCaJOqaXXfT43+6+NHPLFBeESmmHHJYPn/rvLGHh/RCi9yjssE4W4FuFB1y+f3
O5Y89MVMfY267sZn2G0tJO5oDrw+V8M7Z0Lv1KbZfGZ45fu0gE6UyU3C4EymC7ibsxtaMW5Tq3um
zmQ7iNqYsiCaGb/C2HcP7uggwc2iCQSv7YrDx6/xxJcj28Iu0GRUoaCV8nanDIma1DXzSrzKMqJn
FEDmM8o8o93nFa4dnpXBKNp/vOT7a4W5FLzKFcjh8tze2fGole7IEG0v1MvlYELK+pErAJJXikZ1
fhci4BVeVce0cz9e+MSWcXD1dDiADudvazXL2EvyV+wGvSHulJvUNAqvlXL8dBrL47nYXmrorXD8
3txflZyQ8jvwvtzcKQ/IGkM83pTS5ijkeWGe2aCntg5XM83A9Y3CmXv7/XqdiVjQVClLnSk5YO0F
tS5PFEzpQzu9xo5wvjbp2R10cuvHz79Om9fIsBGH7WOuW+ufTMROaF1Hlgn5Hy7TncDyaVdhqXim
RD21QW2NkpgU0qRS3aTMWD5JHcN5iMlWZnstfIUf+oSpJ/Tb+ohMpD3+D09FJY3PLVUPofrtUy24
qVQoBNmdRiWTAJG7tGB54ZF1ZjeefDCK/DX54L/OptTHmApWKAYNGLiESAgYDAxe0lbulB+zwlTb
hwXhz7lG2IlF1xkplD28TK7wzcWwaLCU5YLMZmZgGxAVCq4ZGnyFrU1UFMHHr/J9JsfmoEA1KVO5
FfRNbCnGDJEtrjooojq0RX6yTHX+jPTLricE4vOonSvq/o5FedsOXiemUFg5vFeyh83Xmwo3jiyQ
Cc/l2BW7ZOjU63HCQMxNuvIYOiBHIqnbQwwxkhGACuiUF802eGCBRd6ZrXsi3rj4nhDSdYvYvk0v
4xFiJsOhKqg1TbRjji4Mvgij+I/f8uln/meZ9TP8cw5Tq8sHNWT4Tbgsk+U1/eqtxaRIw/QL3e1u
zSJWLtQReM3JMayVOUg0vuUOQ3lS9cyYqlP7iy/+/3MViAyb01rhJRfaBo8cQR33Dciqf/SmzmCE
qdHl0FKiffzwp14xvW/uEm7Odabb22c3rIXRFLgyerap19iuISCy52I881SnNrLNHHGBN77Ot1yf
+p83DDHYyKeeOgEHvfolTCNgxFqLXpm7fS4VOPlA1FyrQTnUXnXzAjFHhh8gSDgaZogHYQMhEJwm
PpNwnFwFTQmBh9YH8fvtAyFrCqXG1FSmBEeJs8elyOgDKi0E0B9/n1Nvjuk9XK303ek9bNL4huTe
QdPKQkqn7hWI6YFdDfa9RDD89X9ZCt9nd02sGQH+9pmKdmo7V+EjyamTt07YxQCcDixeyERj+u1/
WIxhV3TgSLHFtgrHzSbGHJqEdwB/2fd9x9xLCOLB0OXF/uOlTn0rUjQuQNyYueE3zwWFybDags6N
rpvFPU4Wzo3lDM6ZWLX+X7aBE49ke+0OcUNsrZjLfLDmZGHflS20Sa+HKnpBcByfYhpUe9kj9vn4
sU7tDHp9MBQhKwFhba4/vUMzXlggZ9hplX66oI5rUmaEkdfHZz7W+2ejW2KwKbj46GRsn200hJu3
UKpXMXVziMP6vnKaS5hy1lFtkuHMg51YzcF2mekJjHxZ2WZv9+HY6wrDxkHXzVGxLqPCVR6Z7IRy
R/TLHQ594Zl88/3+oLEumJtDHqEhdN2c5US14OsrFZp2IPYXKZaZlps2Pnz8uU6uwpBDjjGtDCDP
t0+lKIM1LZgzQWjDgNUYouYGBue5kUon3t2aC4GzUBzQc17//J9AS7cecZQDrb4c5uFOiHBlTCD6
vTSK0fqu1WH+36cfiy1Ik0nDrB6AZ/NYupU3SRRTEmAwRrJeaL+T0v7kiGoaC9QDBmGJgM7lsU0p
NQWviXIZKO8qHRPdFusYmstG6cPEQJ+m8s3OnOb3X4u4bjJ9k5qSFHOLB9aDRIAzuND58rq/spc0
vFb7UR8/Hd1RVKg2g8ttorvmbKK7U0D3gf+RYYzRVbsiK/4sK9OssdJzU7DePZClCypwW6VE1hhe
vjlUGP02Sq+iQxT1nLwUlSJ3WRd/uj3PKpSmpBPrrAQe6O32gwcK2dvGbbhBhVt7WenghDPOY6Zf
D72EtRePprVc6WjqYW6Voj4Lk516zjVsUJETQQAc3/6CnEpn1ftCXmpyqDJJo8dXRmIWn73/uU7W
EVtczNzMhMa3y6i4w/fG2sZDFeYErj7+KeEYHz8+W2uu/eZKoeO5TgtZoXB3/fftIk1Stk3XWj96
JMKyUu6t5Fio9r4SmsfAGxIcNF+MazizJ991F9ZV0RrR1jVWv6DNN4RKiFnvZP2Y+ks3dq6KYadV
oZ9babAszx8/4HYpescq4AMzcui4IoDeBI8EW4kFZiiiYGuKbjA7Cf1+LIYvCnbrO6cI4ZJxmwYf
L7rdIX8XBeIH0tRIMbatvRTTIXOsptjDviO7Rx6Q7xZnds6ssr2d/38Vh5xX19e5epvzBgYd4QbM
o8WonEY4JcraisVEyUdWfo4vcWKxdVYIMjQAbyZkbKJ+U1VMKTNXMmIcstYonQcuNG7MqQs/ufF5
rjdLbTa+aYWhvdQshTRxRMNQhAe8VT6bsq2r0PlhNAZ9NSLJJi72vYgh3mPOSJAxDyOgMVjbYu8/
uxMAZxFBEKfoNtEfeXu+EBwsqWmhTQwTKali2xiDxfyzkRfk580qm1NMQYIlwETxiB9o6GGb9aJm
4uXjJ3m/AWhH4MzKbI4VbbI3X2XKlU6LFpzUqnawfosJO4ccfe5qK2Gfm5T0d+v+G5ZIMFiMFgFo
CfjSdkDdiEWCMQ+gWIDomMiQMypote32qlGK+gbubbXvrL4/4v2q+VOSaheY5OZnYuO7U0yNzMgT
AXnLWSWcmycuagzWi9h+dhMEADUui/5kZeeyqZOLQPDgnYLYWOp2EVxfcBGOXrK5LtydXuvmZcmo
Ovfwqa+3EmIMCiEgFBZi/MkmVvR5PrmxNY0es/BiiMvS+YZtCgpSI43P1HibJ/r/pchymdQKhM00
w7dbXg/tJCtJbj2rQPvd8oBBnyvic0Hi7ypAP38fhgmYWyLCUlW4SJUxQpuYKRwNgugrXV3OAXZb
9t7/LwO6sM7eo1w1N+8N25wB/EyBRT+YzTGd6vkKE7n+xuwj8xBTMCPsmkx0mMi3xowZKuik++jC
xLbF55OeO+ibQ/j351hAAesRJCF+1490Sg0HPZwiqnnKvdbI8i8Tbgb7BGnbmXncf2lh/5zBv2vB
ktPYOGD35MZvv6NhFDg/z3zHOG0ee7Q9OGfphyXMjjgWH82q+dEn449eMD3HCL+WZv88gUDPZH11
l11gS3+uT7HGys0P4iJ3uNBdDRbdliyEwgJRroNDvioaV/9TYP+aXZYtKOcd1pllts+SpdAesIRL
fi0JZtRnyEonXv46xVaFqQRfAu+9ty8kbBatx/1z8GCGYeFrVVUAfVgGdZzmwcfH9cQZerPU+lP+
qbFqMWvxvG67uLOUi4wNcUUy2n/+pLKKyxmFyLbehW9XaVC1hmXOGeqXKN5r7qTspYbV1P/wLJRV
AggQEMLa7COXIQs5zmvsoypNfyCKbm+UQbEePl7l1OaA6cGRoD8CdruJOhAuIjkUiKqzRKQHJrbG
NoIQEe0iI+quVImpg9ZLeakP6fDt80tzR0Eqg+vx/qCgrC7FWKAs1GnOXU/CHF8Zi6BcoPQ27wpM
5XBOs6w7Yv85auD7bQJvnnoLthLJNCHh7QdURqAdpUmx73CM+jrNyuoYu+05tOX9q3VAAPl0qqNS
4G379bFaD5Yqi9lDlfegWubrYDiP4WJdDhi4YNnaHW2j+RytheBDR1LDLIA2qwZDd3MtIj8aKbvL
GeEpXgXPrsQX/CiFnlg+DrMyxrKxjQBhcOhMnz7+nOtOeRtmHMG9BZ8B+AVKzWZpyDNoyTKWdiz4
2PoUprtKxvWOUUdoHbrmXOdh/f+9X88ACoGSDHd1s3NnsYRGpGGH0464HWhTkX7PoyjcQ7NO0Tba
8ogV8bnxf+9j2QoHQlGCVcrO2XbLY0YNoovGXhE/I8XP1EoJMqN19xJ7rU/HMpaiZkcDipUhN/bb
TYqL0GgXChY5hW4NWVDk+VBflN1q8fHxh3t3Ghi2B43CMtisK0q/uauVCdG0YyK9MCdMO5QGYyuZ
MTHt41XebY+Vos4SxE3oidSUbx/HDWGaLZhP4ZBXOO1uHuO0DHIrNn8jCnMwQZPpuQHD7z7WZsnN
G9RzlH8Oowx8NJ4yEEb2J7VFFxR1Ppx5uHev8C//HnIDeRWItbW5EeJljlW8kDARnev+ApOSwkcU
VH52R1Bu0aV0gTi5TDFtf/sKsRMdUrtGnuxmrbmr42HBqslaDh9/qO25ImvhPP0fZ2fW3DaSbeu/
0lHPF30wDydO9wMBkpBkDR7ksv2CsF0uzPOMX3+/VFffI4IM4qqjoirCJYvJnHbuYe21uFGcb9WG
gvR0FFqyFMSewLj0QSB/mJwBtaSwv5k1a9ihPDR9GMqtwtDZkKwYIYvAawu49jrayxRLm7SWDoq4
bRRvgrjccJ2yk54UKJUeHbsTRHVzt78+UbH9rw0I6TAVB00ADhkUlOXpRLNp7Ac5RQEKGeVd7477
8qjdq160Mcy6hom5OB1n9drgJ/ZmnTFO5X37XHiIbuz+uH36fn0yL5HItdlop7OZzDai5Y9R1CNQ
gh0iHnvlAX4XD+ET19hTdNvdNbtbePN38+/Xx16HnWczFNfjldtF4JzpjdDSknzdHV3Q77uf1r11
+9YXdb2S4sK/GmfKCoggCsbR3wfHmizlZ5DMt8HGhq3f7fUoq4eFPvwkk8RslgOiIC6MgW7hVht3
+SxCWo8i7sSruWhxo+iJ2K/7ev8jdT/9Mo7fP3/cksx8UfW9dixWZhcEczYrMcPUewCnLsQDu8+w
bD4urvUMcefNxkkQZ/nacCuT6yBViflguNH9Advr7mexu/3T/fh5Y5gLBuP11V2H5XlbtBYcoGJW
UF+5pIlcxIJc2zO978evrfcMSdDWhm2Yi3XnU2drlROJMQePkI4LFu9/X3Y/nx+i3VPrfSca2MGy
ufGwbO3fGlWvwc6hZmL/ZvfHcpCPSGHt20P0EN8Eu+zY7zYWVrz1V/ZPXVmRVKd5kr5CMcnIzflH
30H16cLKtrGc4qpeG2hlMnQJDaKImuVOKeD0HgJ6IMqmvx1Sa2tOW2dlZTRsK2ntQlw02/jSB34M
SXKF3KlRpHCQbJWaXzJs1+a1Mh6JLakGTGP/WsDsEYEGzzog/uY+x17s/Um3PYZY3v25NcsXz/Pa
wCt7MoY5IgI1A2sf1dv2c/lQ32o/gicSjfBtV9/nT8Vt/Kg9GZ82TszW8q4MTNhNsVmKE6NxZqBc
4HwOPl6eG+wst9oX+9CzXdvdAmufpVlW9lNdWZpZLdKsFReD0uMh9hXvU+4uu1/BrmJ5y4O623zH
LxkASoHA90WbHJ01pxa7Te28kMWRRX14r3A/NM/Bc9Bd5y530e573z5BZX1sjvo752ZjlS/Z1ddj
r1YZIpk5ozSCr+KNe/NzdogO42H20kN7o/pb2bJLW0olgXIFcDrK4auAIIGhOpmbqt010L7LCm23
8FLp86++aLxkeX99amtDgNtPxpM0h6YB7weucLqqZherQZTpiytpnXaAGAk6ZaWJEVeblw2bI2zK
6yvCUGA6KfHTfGRbEGKdDpXZqjmpA5JZAe3pd6VTFCCBtWzDhq5XT4yiU7siGhBtsuuMio48NUKQ
8Bx1tOM+wjZp3TZD1rryrOaPSZXnz/QwKU9vXkVyN4RVOO2UP01xfl55EyUMCU1bIdKI0mS1h5AV
m6p3+Xt46rOts7iO5JggMRwpGyD4Bn1Xq3uADE+zOJY0u1YxFI4L6UX7DOsb5EmNUWrpp0wZOphe
cwvCWnLarbSDFDF/ypI5+Gx0RVfCHDAMw02dm+p7cCQ14kJNXNm7SkYw6fq6nDnfVFupipkKSSYQ
YVStThdGRz2j6CwL9UplGBAbkbJwxhpCVht5U4vAK/zPxjAlB6RNh+8NNcefYeuEtqdQF1wOSaWZ
W63ta/9SfCWN80FhC45XBIxOv5IEO1OMPPzkoq2QwjCsqTtUKPKvpPxhIRirwb6dK5VnNx6mDdf2
/LJpbBrANDLB5Oa11esEhas0zvSFuE1nf6uBbTx3sA49QrW5hQ+9MJLooTEpwJNVAMVzOsmwFVp3
jrrAo5eYgCjocvLKOYEmlArVr+ubfH6vSV6S7YIvgC4NeV2MDy15yks4rFwLDpx910woO9XhRuHk
LMhh22in1ABjUjrmCRAzfnXFQsoSWrL0gxtIUbCbkBLdJXmo7ThQ+W3cL+XeyoJsr8qJfk8dP/tl
5LOyYcHOrx7fAcSN6FMCYLbOsc3LMIZlze2yIXE292EZSB/1VAYN6HSQ4NzAWwyHy5tXV9gxWnsA
+Sjk6E/nnRtRrpUZkvNlW0J9M+vpIc8tzX/7KMCaRZkAtAEtsqejhONAVWpOBvhdEPKEAgl6YVS0
37x+uqwxEYWcGlXKlz1+tYfprKVWByTEjcequM/0VvFiCdqZEdpQL++n4PDWWQm0BlhKah+cHH11
ZtRZbjNEaCGGX+LwNiml5SZAjGUjSDg3KLZq0KzJpCi2ncENafelmDfbrYswbOHJMsQ3Gezsvmwb
ElgNY4QSdmqHm0Bq/wJj/dfP6b/DX+XTv17P9p//w59/lrA8CcDY6o//vI9/Nuz9n93/iF/7f3/t
9Jf++Tj8arq++fW3++9V+7dDX/zxvYvLYv07Jx/BSH99E+979/3kD/uii7v5ff+rmT/8avusexmO
7yz+5v/vD//26+VTPs3Vr3/89rPsi058WsjX+u2vH9388Y/fRCX2v15//F8/e/ie82tuFGfYq399
0r//+q/vbfeP3yTT/DvJLOrGwrX57W/jr5f/C4r371hgm8ZJMCH/ai4pyqaL+A3F+js/4YiCazNB
wIiiAdfq5WeG+XcSzmAIKO3Tiq9CoPDvb3WyUf+7cX8r+vypjFEp+8dvK1NCSpfqBHgUEmDYTQ7O
6YXTIGJN0KRZ7hS49gooyEoze99BZRw8qwX6hc9RmJQ/Xq3MX9/h9Zjr1xhXUnSHozdK3R6o27rG
DUVImAdhZt9au8dw9+H3dw8f3291gwsv7pWXdzbGamKoUsD1bqT2bbr78u1TuHsX7LaeAhEFXxti
5Y3PZpXXi8MQ7f79l/tPT4n3tLhf5d3WVNZvztlcVh5rrTfZbMwMdOfsiHAij8nkXrFhP17yq1fm
s/ZIULlX6GRkW9Jg9KryaOWw0S7RART4zqI7FUULz7F9x/qIBrJLpnsnTYYL17Lb0Rmu6bdp7uz6
aqsCsrGT6zqrPv97mZfD46PjHh8gnth4ELaGWD1u9QxVV5Ax83z3LXI/dbsHlXTH9VMvjPyr1RV2
mZY8iqygfoV3snraqjBY6N2BEL6ETn8vpUHkmTFg2TqUrI0wYBV7vAwFWgVtZ+o49D+s3ptKCtQp
c+ruKBlB+Sk0UI1ekC4epTC9HZ2xQx4KedLr01sZEhDGCn3mNheahxVzIi7LyZuqJ0sKzsyvW6jt
Fnk0d8bQowihqsVtrlrx8fp42no9xYDQIYjLAQ5YXzNDBVJSq42qMmAOK5za6OZeLxokWo3U8vpq
rD3IooNjl0QOkhK1dWcYTeW3ymi7qRPWhzDtxu/wpCIr1ylK7wJgtr0sjieqAPG0eBKlyw+Smds7
nFjn3gpCE9JXKPPDpoIfbBo6GqkH6wYu9PxOgix3TyyoeVpf1wdDbW2kCmD0xq+HuM7Ksz319a02
U3FkXh8pSiX0tvDqywYEXQS0p2tOn6eV570TQj4WyQeH7qsDHLbD27wXVtYSkHgcTrwy3Vz3uM2S
oQWpvNQHejBVdzSC4QBSudkY5Ww7wcLrgAVx3nWBvl+VYQA/o5sKk98BrpfmMxLI0m1WG+PHnrTB
hpN5YShQcdCZ8SrzzK4jV6g8c9SIAv2ASFfhpYz8POddvwc113+4fkovDUV8h5eJpA5x5+pWlPls
lzHB2IGGJ2p1yIV7+lJEB9RinA37cnYYiGt5v8nYsF0Uw1cLiBDpUgUwFB9EhzOA2WpEWECKNq75
2rTQ8kHvDHdPMLKBGxMTfnXNg7aP2250et8KFPXPAlx/hOKVHv+ZBQ5mbWmt6qMD2fEWpGfl3Oo0
0QiiI1CKAhRHkuh0XLhY5RplJzgyQnjXdki+NF9g2h3TA2T38e+dYTVfoR3QkfRQWnXrfVgbN6wb
rpgOav4l8juDGeZqVA16m/nQmaO8Au+sYvhTC7TctZpU/qAOTqi8caWBCxM4ayRyaOihoLyasZ0j
QYnslHkc6jL2sbrhlwpJIhdyS+1usQk08WC7jauxPkSkI4D1ij55wRcEBvt0mY08WHLNsEsf3fSQ
cN0o7+syijfAcetb8TIKkGtTA/ADzcbqVoC0DGcuYOmjG5rfKTnCCwjcd4e0naSNW7E+rwxFwCVI
6kBd04K8WsWkrCdriYrK76ZSdBtCmxodmj4vrcOolCMU+gjU08tZ0yy7MfT5LHl5wdnBWwpuw1wD
3nq7DKZU7SYfeg9wv4YW3dkaXMcFEq0b2LrzbYMDA8gNp4W3Fxak021beqmjR9ScfTkImgf07Juj
XDnThsN7aRTy3oA5aayVSdaejiLR5BZaVOB9BYL/QzfGjS/VxY/rFvPCIPTbYNRBZZPGWfcCwhjb
knJLRr8qlQXK8HJGPSOO+j+vD3N2o1ktGtJh4sKJIAJbrVhpwyamK9noS1zDR6uvg3cq5Nr3CEIu
bjtP88/r4608TE4BqRN2RxDKwF+4hp4qRlaF/VxOvlno4Xsz7ajLQ9VP7iivvdoZUYGpOnVvJ4F5
0yHnsrF1F84i2XWLbhFHJsqTV/ea5KJiReow+qgySHt0gSEyHJFg3mW1uQXou7CD9EoJtlAMF1nG
dbQyy3lWDMrohwVJYfqzIMd0QjneKmpfmhN5MFkGCMPpX9MmBFWrJYnmzD7JqOI7K2q1Pt0osXIs
GWyLtnAdtOr4WqyeSPrx9ilngJg27oEua5nkD+Go2VCYmLX9JEth+bkIJelhWYq8/Zqg0PtpDGz7
Q9GUmg06ByQerLCZswkwPjvBtPJptBHCXEUrIZnk09sYTmaiJ6Ms+yHrgMoibODOUbIKKzuoS6Q3
Xt3NRruPVVxTDyMsK4cUpdDK1ZHAsY4pGSgKH4YlTTsUs8DgknGTPithPD+pU6El3hsvAF8XNBGx
AQSJXIHVhZtMK+lzbZl9wFfWHwVKjqMbqSgNR41q3I1qCP82iLD73hotsqfzuEEedfYQiPFBYXJi
2L0z6kIIxSrYUOrZRy8yQAnF0V0Fuu6jlufNlwB42LuCud9cn/TZEWVQgf4Uvauk2ZzVpNF77Ca1
kGY/jpPhW+oMWQ/9eguD76AU/87CnSThXudVLo4GIwQ4JngTHWd1yasxnZrBNGYfbb7hxoI6GuaH
trZcNVLljSf80nJSOMB0wqop4P2np49rH4w94tF+1kko4hEYYabnuPdRNwJCZanTfrJQ59lwitb1
Xm6hQKORPKKVysF4i+/1yv+MFDjBrXaa/aXskOJaoqw/qqgJP2mxjXRDIhd+Ng+HCmqB39EKqx71
iQR5oaWuFjVk6achvlcILjKXElCnbrhPl+4kzhoUaIZMemu9KlJsSdkoJzKCKJ3hRkU7f8p6iM53
Utc1d5qcbcUXl7aBrjz4DXB0RHbhdDkgwIltecxl38hMNCbywrlH+6t8rvQ63PcNTIvlaEpvQxe/
7IEwhKQgyWrjb5wOikjYgIyTuvjoYGTocya6kFNV648qgnQf0OqKQMCgT2ttbP6F802KgQy68MRJ
pa4qZqhFEPp0sezHI1SA6Ds6rbTPgsH+w2Rzf79+dS+srEbrEkVUqmR4CisfVZqcIIOxdfajVJY4
RV2GWEds9g9j1MJuZ3ZCRrJv3+rIiXcMj5E0vvHSU3q6tKiYIbqCyrEvk72kSVfR69qF28EK99en
d/ZIvwyENRYLSUFntYc2kuwa8pSLnydy7xH2pD6KzVtwlEujmNxTJkXPib1O9Mp1YE1KVyqQtTdo
w8ElXsgexYt8kxVHbMfrVIhwAIAQkFmDa4HoZWWPkGlzpACZW1/Veqvfa+CJWq9ydMr8WiiWL0If
7FPpxPSRjgsliV3VoNYCJrixIrcbM9miS91IYz+2Y2Or1ntpHfDQKU2K+g9X5nRbAycoqjivFDTZ
UPbxyiQ12oOpR8tWEuDSFXk90GpbiSizYNYYyCjgx9stRS0B2oKT6IPS1NoWueRZUC7aiHiuIXyE
WI0k1Om06rrrUaApsD6SZLlhpEm/m0mHkO005R9zo7Ue40ZtPCfXtHjDFpz50wxtABmhlwsnk4bH
06HnYEznzMIWzJDBf0JroJPdpnamD7wLerjLOkd+F0rBDOWhUSE0RofXxje4sKeCf4DSCdgHei1X
e4pOfV87Ziv7Zg6AEwLPth0pALeVs0HNc2EgTjbZKiJmiBbW2dxiRku0SDsL0n1D97IMuUpQ0Pnb
ny4iFDwk3lYKsObKeWi1fuycKbD8wJBMMuz5ODkeIiyILpkVLBj0O+hfrtugC4cVYlJ4Q0WhlzLX
akg0p6KqjjLLL6WRJsTQQshlnuVbQsCtpugLD7PDKynIQ/CZyTOeHhc8I1vJOkUnWdx13/I0LJ40
J0C60qlzKG6a0mr6Dd+P7lA+dGWTRGsxx4N2HCa4sklkqI0cim7TH7reSVBXwgk4dEpXv5fkUDcf
FBn5rKNtVF1yjHsHsE46qcbPLtQc+aCmnYkOMDrLxh5CzfRzEkZ16bUY7vKGlt0Z+coMcs39kGjd
56KIm96NY4AsqB2CKHblYgk+lqqS/Y7ERf4gRyhufdGWtNF8Bx7hR4hpxsq1W3iavIGsj3mkOyKo
DlKWINoJMkYf76K07mwkDhp9dBFEthLXgKr9D3A73Z/4fXX5LlINqXWzUU0/11IE6YeTA7PZx1lb
fjD6QbdQqZbkZVe1rTXsS7XTfw6OPc4uJFpQktSFwpKMiBB+gY8OeI6hT2njIcAo2YeJAzm60pBM
jZunWvBI8WQoPySQ0IKm1Aa08iQSVMZBS+o22+nEXgqyorYa7BdkxL4pXSR1j0ncN/fDaEDhQZdJ
8y2p8IvdzFKk70JF2L6Z83icEfEw5s/dUPWfqq5ArQaaShjT4kT6NTeq/jMi1mqOSiYt700nqxA3
nsAE7ZZAdWZklQmo8H4nQ3ufKWYTesOsBu+bGFXcHU+Q+SGojAStkSIMfkZFN1m7AemMh04OBstn
TsMzyBsjeET5D6NtmKhI7bOyyR/6QqlaF9kdFayONkrNfjSK/NtIo5kGB7SdPU8j3Id7JMz6P3R5
mFGa5TOEAF0bAZ0IZOOnHSoQlmh1VRR3Ud7JhWtBUgejQ5lSLzD1HuwTclRJcGjz0K4PMQqI2Xt5
GYF55EWtqCRbp1ZoXWpycCPlyTy4nSqPQCu1IQXkn0eqnyJXJR8n1YGIolTzVvPCepQR2xxS7Wdp
hIazSxVlhOXTaob81paq7PsE0uInnttyg6izDYRfEUR6hlo36BzYU/AjtOXyh651uXIAFJzJrhXI
UgEDoy19kULZbL20zZr3Fa83jzfaqX7KOQv3ttwhZWlI2kgrgjxRhBqzKdf3IW/Tn/9nSKdxapNa
49VqxUfPZuPALRBX2UYC8NzokImnuQxmR0HVseZvrUKjLko5S2+QPuz3EWJbe/B0/X2kj87BsFHg
u25PhRE7tTc4GFThiD1IM8FGeGrkhiHW7ThbbN+OkxQe69AG1Lbk91oyK8e4TRVaOrXWuz7ouRFn
UNigaEYSdDJrPxmlS8qdMKD67Hf2wPWnYQJVoT26vPLG/M7tKThKpE3wyWGwOctyNmFkWp3ROn5p
VOoBNZr0tgOherg+oQtODXtmAA4ibKcfVvz8VYSZgO+vpaDVfX3UEIFqZKRz9+k0RV+akF6hXWg0
hQ9ReEgAgHL4Vp5kXewX0RXIJ/waGFcEyGv1VNEZXs2KEup+riJ+cGjnRZ13UZ2nT40S1XfLWFQf
wjrs/9Q7bcx3QIqU9+WQbUq8nK+2Ad0gCXqypAgxrEtXcNoHxShXqt/xLR8aqkGi+TDaOD7nZ9Yg
VyEWmqCeEtlqtae5R5ZDy1VfbSU6ypBlzfDXbLmHwVHG78ncXsusH5E1Az26vtHn15OhKQ1YwPAg
zFj7BHpfhsLBU/05S2BOK2iVPbawIHwwKts6ggr9en2886mK/nu676GfI6m83tigCgpJgV7JX4Ic
obFokOTYdeqx6u+kdDHQn4DIfzpEC7LjGzfn/EzTXkbmkiZkOFHPauUU9KAElabkpppDZALKztJ+
hHEqJ4hJjugIUw4p+n1PfzgijFHkbGUMLiRPSbdTBhWhJhH1Otzs5sjUEQXNb8wYFUV/MO0IWY+4
QMVHC4mO9h2XXkHHC80xAGtmJR0GvYE5Nmnl7hn9nWKrEfWC3XrJRILEwGByDE6veSoh7zllMVQL
TUuN32kb525uFeMWVXn7+/WdPz9pgq2R9SddS7157QjCoUSwUPVAZ+RE4i0DrtlGyBTHozyy30q0
kUV4aQdavwRwBpAio8ZmkI0/nVwyLfQHE7WRG1YRVdciWl9c8hlafTeNtfa+rIvRvBm7tM3dUQmC
4JhESvTYjo31BLNyqe3scaIAmASN9CmYLWRNlVbLs/tE1SEmDrR46Y9tZXTvE7kbggermPWvXTA7
z0uIT7ZhkS9sFeV6oj3KeIA21zXneFbxcY0u8CdZnRTQGlAM7kFbWnAUhMb0VtpGohEbkA55C4YU
qbzTxZPQ+6sW8Dl+Vfc2fexFgWwuWePmk05PlPTmMBLQjChOCl0DcUNPR6tnBfG6SAn8Lm/xc8PB
/NpD/bKBCDo35mIUeh0ABFGXWddknIYRMpQH/dKUEJ6XUi3pn+UJwPzGQBcsDUhvWOzorCAFfVZo
svShNvUq8BcrthYPv13FDQWU2rR9bsDoZY77yp6id/G85FtJgUsHRaQDCF859hA7nK5lRr5YGlo1
8GWpiz/xyHfqlzTRimdVavTq0/VLfWkwUoO81sSwwLpWyY+wtcPRmQbJl5pO2g114iRQutfyzaA4
8cYNuGBAOPgvzd4CI3MGjpmWIqWjRPLDzMmRm0ZHXQ7V8QCQ9cfM9dh4Ls5fKoAdjkC6i5f5zNEy
5K6bnFyhjRecyqMq141nLmb2Dt1L2FOrQbpplNzcODnnGR0xKLfWEOkc+AlPN6+DsX7iFZB8tcpN
VN5zOQrctEYhZd+b7QRaDoJMB8naYvwuqYF9VNt21t+c2oahC+QD0BbRvrNOI6bFZOaG2Us+ictc
8aMyAL41hMY4HrRsAIi+OGHYunYwNx+vH6dLNxQ6BHpURDYJhMvp9LmK0dC3ueRn9WLe5ckiuSFx
9cb8Lo1iczcFe794klavXitVi9HYJTubzlC8jNThNA81mtbaGOjSiYW4gqee0jcFitV0zMHRUyOI
mI5FNilxuspFPfwPPSTn2oT5FkT20mXkWhgi0KL2vB6uc+Ikq2gpALfS6p6ulS3lp85EnnD4Dy4H
NXRRewU8xlFZGWzbAC2q9lng99BzOm5vJ/17Wi908IZ5n4Mb1Suml9SO83YjgD2l30PIqoDBWA28
lBz9bmGOfdBBGqNY2W5RFvMZXmMSM621xbp+YU1ZS95bGjKEnNbqrBgZSXURHyHObEw7NVASb45s
jeRjuyUUcOFYUmTBjMKlIpKcq7tPKb/QlKx2/Ara0YeMHpDb3hyS4/UrdmlCuGBEWAAMOfurCYVA
A0aoOfGK0my6s9uk24e1Ev5yQmOLo2Pd188YRMNwdECzyn/ONBZQ322UMUscP3Ha8kYn0XOYZjUR
8aQZujIcDV6GVqmLzC1YunZAcxdGkd8bbQmPQSbZG/iPC8+yQ9SBQRO3/ywAyMiw5M0k3v+2SikU
2mV1LPtmuA1J6LmxFGb7uDHx+HjQau/tyy54ctB1476clYpjQF5WnzM2tZYmeTeaE3Aou9DBzprS
NA0bDtWlXQZwRfsjoEFgN6tdjrW46gvNwFuUnOoG1j7N9tiu8WmsZiPcGOyCmYN/Fa+e/0Kjt3Z3
RthRR3tgmxcLwLMyTdIOj0dDArKDkSiTt9jALmQH8EypDAIlRgmYVOfpM2FKw5gVRuf4dBR1yw5R
eC13ezXSl/0cyI10MBFoTu5I87fpMQ/bAUHkQoPK18npitu4UC9h2yrO4Ku8sMrBg3uWq0hGvdUh
zwr8NhlzOqAJ5+vbhj7w6LEpG/K+UZbYCMwv0jB5Upamd0OeTL/M2ey/RBU8r5CGZma4Q9iFTq8m
VPL8KHe9dTuTH4FKIRjrLVqPSzsmvIuXHIuoTJ4uYBHE4SQvUeA7SdP8qhDEgu0zLb+Cl8tmxHoH
Q904/+d3T9C3iVYdIVp2hoeyuOdGpOQ2oIBlrI96OyhfAyOoZQ83IOv26I43qQcoR/+4tK2jbhzR
c9tq0wsmi6dDFqmz1bPRo1buQDto41dpjYPcpJlYh3QC4LfxPl0eCJUx7B2hzBqiG4HP7bvQtvw6
DO2jhDDiTd/pW32I59eb6fBKAFgjbOfMne5fm4UNeiMto6RRdlAWBLjzBkQ1uMRp43hfnBAhEC1K
wBEBPp4OFc1lH4EmtvwsAETjgOL3K3V4Y4sspocJ4UaQgiJRjFd2OgpQWHlpZ9PyI6spvNZRarcZ
ZO3Gkpq3e0kMRShNWosW6DMwrKqFRjxVIzUHTAXMzfK8h8xkclFSV9y3Gn0xFEgYXnOev3XAWeQ4
2EINzF+i6XcFsBBw6bE92mk1bjxt5xdaIKxQIcBnphq7dtljA5ThYk4WwK6yu4mVwj7IeTq6k1Oo
dCRpW3JUF8YDUAyYExggcLJ1biWINLUAXWT7RWnKt6UcpLs6W9p9obWDq5jjlsm/NB7eJpcK4QMb
+Ojp+ShSGmLVpMN8WIn81FPqfk/cVrfvAqjGfspBmagbkdiFK0anAuBNAHuil2h1xcKxa9Jeqmwf
Adx5F5djCfmcZnlzNb+R/0UcfsGqi3OAq4le7GpyVld24Mc021+Kxb6N4EzxqEVNXqEXW6IVF24z
hQgusnCBhAt4uo6pU2tmx6PjawP5vq5pU29qpHHj3F/arVejvLzfr6oHmkJveze3ts/VAHzpqDPF
x3n4hOpv50+5uUWAcnE8QPRCAoHazxocMOK+zZSV2atyQRizKJ33sznNu3Aqi4OuJ/LbcyzsGDUY
us7xes5Si5I9WOT4Stu3hiDcW63TH0wAeZTbpq2eD7Ejp94FdSVBOshbTWHJWdnf3khaHIKCtWxk
1e0qai2pzolM8yV1l1GT/cqmDF7TT+AZSaP+cd2EXfDhhcoJTyclfB36gtWJ6UrEoeF9sP3RSvTK
j5Uw/eXUS697EApamZurZls+zXXajEe7URGqdiat/QifRXtbkSKj7A294Zbk2AV3AlsAwpNuFDBV
67CsaOakbybNIu9kzNWOwo9ynzSB9b3v63Z0qX87kBxpQ/+nUhvUoq8vyqVbRL2EdhRSbPT7rfzP
XECjaweH12yk1psyM3Zp9pVuro9yyQJxuDRwYzQw8gGndzUKLX2KJSqZVlrPD0hYJ/tkALllT9XP
6yNdcKhFCzUv1UtfEfHC6VAdV2ohwWP7YC+GRwg4IKtQKJ2a7gS3wle9aBNEKpxwvJFlgm1HGSk7
d9JWOeLCugqZIFtUhwgozrw0LdZog5kdv3Ci9AG+6GE3zMWbofkwcEDWooHAFnIVa8vemHqqjo3i
+EGRxMFLdgQU9mx3b2S/EXZdANNpsaDKINJNp6sa5aEAeISBT5MBtNZZK2m112RN+jnLAjO+HZOs
vteUTt5K3l+whzB7wy4KjymP9Pp1nqFuQdk843xmqfKuY7VvJysK7/Ww6dxits3jf3B+BN4QaJ/o
EVvHE1ap4iOmClkSXRu+pnZQ3cPBaFMjoXYQjcG0N2J8VJpSnWObJjltR93W4bk0acoHnB+a+GGy
XK32pHdoOsYUxvvGSL9OsNM5R3SnEmdXFehN7vkfS7q/PvELVxQXHFIDSreCTnxlCEh7jFru8NDZ
ndW7zRLFaP841SFp5vI/GIqxSN0IM4yXfHqYNGPui96IeOOozT9nsaPDsFAuxi7KjbDeCJcumFew
qv87mLiorx5wWUYu2ZiJYswefUFXwgv/2i9ZezMBHyt20RIqT6BObGtXghCe/OureskMEG6IEjF9
axCMnY6uAmfQnVmyfUkdy4dYT8d3dAqoGy7zpb0jhhKGBo0V9vB0FDnFn6j6GfMKS/Je1+LQnWZT
30d1FWws56UJkSkFlQJQ9LxrRo8QvZAzvK6gT+qbNFhizy608j8YBQimiK4FNuSsvNwl9NgVqelH
WR4d4aAqvSWuq41zuCbXe7FqoiyIWwzpO+nz03UjgT1Be5WbfllnFb12Svth1iQoIAednJ6emm4V
zNGxUpHJa6tA3km0ur0DxUbRUu8lT5ZGBcGUunnIk1CIWSbGxs6K87Fymcg6cnpEDA5DyOobBoNw
FSOaU1H2QMimzDMII/ZyEcn7STHsjWW/+Hi+Hm51WeirhMMqDE2/Ggble9Dp2h9c1SE/9GUzmm7e
6KmfVFH5KSPuJPVHtVX3ptJOqo1yw6UTTXcRxkwUifGKTnem1FXYOMzB9KUx6b44kRK7AMnCx9Qo
tggAL51oG6eUMhW9KIC7Todi5yMTPWKLtk5Jc8EnLF4YAb68bggumXQS/ZDHsZXI66xGAUY9xjZm
xo+i2bqJWlv1NPBHpDnK4qnWh2hjAS8cHI0DgOgIgYRyliCm6a3qKicwceuX/i4YIE1ollx6YAUQ
bjGMAiBS+x8YdkrfMJBBZE1n5DpYUlMnCG2JQbUuC9Aiq1RvHCXDV3sj3gBRX1hPehDA4onaCZd3
fVKjZYD0ImLX4spx0bxEyLIqw2Nkt6lLE1/nXd+/CwfyZLyVic3kfkmGJLH80Ixjt4lV9cEq24kI
oU423oyLQ1HNQIOC5hhcyNMDWU1W1gP8Nf28SvJdCPb2EVne8bk0g41JXVpEHnvRnQtKHO/8dCTE
6NsaiFB4M5bxgCbTiB5ta3d3y2gnbgL8esO5Et98Zc0Q3BFdl5A0iHbS0/GGOJe0RevCG62xrOym
C4biOSkUpXTTUhu/2ebkZHsyQna4o8yv3nXpkNxc38cLt53UBugMIRSBbVk9yJDTyry/dnjTV62y
NyqCP96geuO2X3A6MF10I0PjIbAgq9NiwO2b1bUW4mR0KPFU0XBv2gvc2Y1pvguDrnQ8VqgLd1bn
hB+uz3BN+yNeNVEswV/HIyAlJ3b9lcfTEc/n0lREN5FVOjWeAABwqkG5rb/r2xGss1KX5AenimgS
ThcIxm+NbKDSOUh5VXpq0OvHZkKW/SBYGZZdbSdWfxwl2049w64a+BIUAZm2Rr3eaiG4tHAGPTWs
nfh3nT/qgbNrleEAjCCNG8FSJFmHoI+ipyxeultHBqxkp628RzHZ3l9ft0vXjkeASpMAdp1VEwOr
DDK7myRfzuXRc/pFPQa5MXlpOY0bh/DSPQC+I/gS8KLOYwwunZwXS3xT9FHqHGsQH4sL5DrrvpmB
pn6zB035Okk6CJQ40u13qUIEtNE/e2m6cIWpIp6jhLiudGmZ0zV63Ec3tjLFe8dugv1shT/bOdri
Z73wFIEaIJRB9E10GK5ufZImoazPMcAap+pNNDxC2qTiXmoWN8rBW+8G0+nGfQzmfYtn+4KBI99D
AEV2Q0DAVkOrI3lRbWglXyN/3d/ng53Uu2YoiflLfvah1aO+3niZLiwsFIQCsERdH7TEKtcxRbFa
OUkq+aBtnzNUW57RjXjOO3tLjevSurKaOICC+fDswGaW0UsKSpF+ljWIK8pSTjRDL+dtPVoDRLFA
CwpQE2W+FZNfmiHdjIQBbCeVh9WzMctK13fZSPE56yLbSyupkHf08iUoxU7NsuECXzAJYAXZPTia
BR3Vaj2tXsp4Sig3N1Olhkens2hHtWeIOv0yMZoS/i3b/BVZWfixkMJ2frspF624LDRxMXWd1RFK
pSHiutoBAA1VelacHGB2aLUzemO4GdO7nk7e0tft/8vZefVWiqVr+BchkcMtO2K7XF053KDuqW5g
ERcZfv158Lkps9FGLk2pZzTV8jIrfuENoqwDOQ+98vX+tbRxVyw6NVTv6blzhlafjxhRqU21iAOR
907/C2JHGz+U7L/+OOsDDIwKKfQCHkaKahY2bDWGs15T/UFhfwGOA4PAmOkWigcQTk5pBZxJGZvo
MXM74btZB2fJifKdA7TBCXdNl4bwgtpnZ6/T2bJws3RWHOVaS1uJ3nkVHvZn5Eti7OQmwwxKp6wg
IHZKgzZCbKt5883LIzEeVD3KnLPs81pcHPiSD9aoKN3joCjT89jR39nZmlsHgZXhauPBvc1SLHw/
Va+OFAgaQ2chlZdGP5W+r81DmNaoGt3fCVuXGZuQ1jOXKYuxOnZ5intqmAJQjAubxMiSJbrsbjwb
QWRU0d8J52c63x9yI1riRQTprS9+TDfFVGIc9A6Q+gjMScvPTeWU53mw9dP9UV7sB1ZxIYGK7ake
gK+lDP46YkndOSGJtIhYkNPMf8ko1ZLHxsLw1K/1OR39xNAj72FqvWK8dKozK0HZDRaEDcBbIoh0
IxPfpGnGmKCgmD08hkXfPcdDYreH1ugr6zDNmPdBCbC76UEXTlV/TMjW7X8VorDWH/JqJKoBTL+n
07IBlIfhyaEBpUs3+Ob4DqY2pgBck0DxMsMLNHt2RsoIQF18OU1e9K4TalUf9BBFlUOH3FZ5zi2z
0c+GoWTPlZfCwbs/21trSq2Is4yAKWnasql/Cw9tTWnUwbCTQHPCKkikXR3iDDjf/VE2jgZxDfhk
MOv0stb5rpS629e2mwS5Y4kHlXD4r7Sdq4uTFNqP+0NtfhDwBv7gPn0TTc25qJN6Zor1KBovI8CL
gwYPcmfaNl7b5WdzzCFeECGu9mimylSlapkEbQeuW3FqiR1rDZigrCCuVabevou0uLr8ybcxiRi/
kn+uc8Fs7o1CthxAPdKiF8t3RRxx/M525nDjkQXbuXALUJ2A0rD8/W+bIhzcprSjTARpFJMS8Y0U
KROUiSs/T4twvHihm1TPVP37L6iuiLcDosl3+EBsUrHfvqmTRnKuRjNFr8WcatIyTzcPMpfVc1Gr
4bVo2/h6f1437lI+Fa0heGcUR9avOpoPUUUlNQ5yqxXnGVjw1Zwr45hM8fRNHcWecMLGeNQzEQYG
ZEBjd33DgepyICHIKMjTpjplsbD8QSTFBeWm8arK4g9eJtR/4RXjhA1MaN3Wc4wBOd6wioKpr8GD
tFl1nrjKz/BY98gpGyedoXgBEeJfFOZWzxJXtxhimUZBYyceQDlbf5RqpQUVemLB/VXbHIpyLVt1
AaKsMwk0T7Ws1MkO+wHa6yya7DGUkfug5N2wQ7nZOO4oY1ITBF2wGMIvf//bgZhLLR/6Lo0DHMSn
4rFvQqP2KxJC41jJGarzFGN++h05/Dn+dv8rN1B4dNnAldGUJea72ZyalUrdojsdlDNaTxdAJHAT
R9crfzVxqz+mI4HnuZtlaBxpmk/I9YJ9s8+OncTZwRZdN+G6UZnf+mYhg8uuc546m//jZFsieY5U
y4y/3v+VtxYGiD0ecxwqgEKrPZDCTQLV0nvXQVrRIYICdqUKlD2Q+ewJAG7VqClwoJO1tPBv2UOK
CRyCpq63wJj156SWJoFwOZx6PSoPuYzj05A340mGSXKUdaweZJvsSRhvXJeon9A1J/TjRVi3dZrG
HWqh1kvfter/K8uxf0AjwzyGSI4eJjMZPrpW/m8oZL+zNzbeOrK9xU4aWcdFGHS1LWOrRNGWhm/a
h+0VaRD7L2cc9lRHtpASRCy4H+LVDk5pXb8ap6ozRgTwwWCZaQHbXzHxMk7aDl/c3Kh/AIMR39pc
6b9Zbc+/gG12Qa4Zl2V5VuY4tS9OO3vxTjS6cYlStIMLjxcq22yNQcu0rInp3IOVrev0XeJE83+2
F81IIk2xX01h9f3+rt5YZWBoTDQTgOryDV5wcCKkX+h1DTV9F8/+z9GS93Ftv5OR/a3WjL/LArjK
/TE37h0sZblv6HzQ8F6HGc0AKaBORwDIkVH+aMJ8OqguQoLR6FCmnatfamqbO3fdxunl6JJYcHAX
St6Sgv5219lGHreEvpAtPPGDSlN7aBCeQlBnro/3v275SatAn1BwAXPT3KZVsNq+dm3ZyDmbNLYT
s8fAs9WRXWpsUY2+lJw2v7Rbqz+WsSb/wUy6wf8tr5W3w+GIw5ldlpT22fqyKutM6RNJQUGrFD33
nVS1nxvHCiEG2a0s3x4I03wms2FMuF7rQNhqRiCtJsWSIekykChl9LW2YnFIjF7+yYf9NtRyefy2
jn2i9NGY95ihNaK4yE75YVQCPyktHf7gJFLQgSyH+BEcx9XrmCNSoYsQ27UuH5Wg0mP1aa65HNyp
bA/u2JiX+/tma4dCpuQu8haY6zpcq/DLQ41AhldDTRHBQ4ZZ7U560+b/Gtqs7yE0t87gYmlLwZAe
903vLClUqTatDdfDtprIxwotF88YhlvpUZ+migKL0PGzQgUj2WtJb30oYTjgZC75pR35egk9Y7SH
GPmU6+yK/rS4PTwXZa4ejNKUp7fPKRU82soOIK8bTJaCwdvkxvCeZBnN544+66ExI/Wqde5eBXjr
q8AHUyEBFwpaaXXs27hXKwDqzjUth+yvHB9yzt7kHPq5knsMjq0rZvFVBhFFu/Um0h4cr0hnlcZg
ZXbOXxLufdCFpvoBaD70c60dmnekWU0AsXT4MdCa2cuvt14NsJQWClrEKDf95AgH6XnILRLDGKfd
QJdh0Z1nyib/qlkU/idRnm6O0ZAZ34gWsj0839ZUey8KCBT2+Q3WG4geHm0Hz7k6+ZS/b3N7PFdu
g3Y/GPJvb99AlB+B8cBxBIG7/Cq/XTdOKePEouF7Lbs+PNfCmI+yT9IHtdH/AKMNl5L6PQOxpusr
29AnciuFoRrPnZ8q20CyBpDbIZZi9Pu03tuwG5uIyVvANODAbpsjkSWKLpld97qgfxuwX9b8RYJi
rKlEldGPyUp5veoCcSeSiPJh0pvk3/uTuxHoAUrgSeaWXZhPqyMzRW09GyXAIb2ynEPdtNmxR+X+
dH+Ujd1Cr5A+JQgL6E7rdpvhIoOox8C1u9FFQFuaMSwCfbyIOrV3ApuX0HT19hO2ow0GfWBDzSbO
3a60Os+79p2a9ldrSFKj8Ft6G/8gGjZ437QqC3Fs6Lqs/jdSWutpHs3kWatCo/o6m6gCncy+cobn
AeGk8Ty0csq+KkPv1EHaTo6GslQZ5e9yLc4/lRV9Fx9C0Pxs902nHKahTuenvtLUTzSA2/qkICPe
XeYpnH55okK6Jwkb3TjrwySPHZjQ4jBMbZwEZYbQ/1J21tCUgmIcP0xD6Nde5n3XnGEaPyDM5zUH
3UhM7VokTfZJmxucJRpI4/1Rb7zyv8bssLMHx1i1B5EXOhp3dtL+rZRSD1FJ69hKrmzij3bqTqNf
2alZBFnby54+g1klYP48PC3UTrQAkFTaZCctr6zZdyvXfBbeJNJvaOQZ6s7e2NiBHhHL0ilf5OrW
0XZSSETyh1C5NpE5oVIP4lBvAUfd34Fb6RwccfoVNkf7VsqkdJXEHScqI2pYO4EH1+hajIb5vrcp
KVjeOP9HM0C1fbP37Ccjt+b4SGvd/nD/19hILSAyUlngyHPa1nfZVPez6JYLhhKechgGUQWKIZAf
K6w5wMPMfntUyHgLqgtRoluVJTywotAa4OJag+p8KLEceWgrUGa96u1cJFtHnAsfvhjeIkg5LH//
2y3d9gijIKsbBbFlpuXZ6YooOmhp5DZnPRHFHtxyI3bimV8cJRajURqEr4ebJMgOCgXKtQMFdSYW
iD5b09j4Aq3qozBN80iZfNjZRJvfyE9dlHMBcq2vMWnXmNSoSA0U/dAELF74jHKZ/R5W9xvd5Rdw
BYkxXYpFIZKu5KrS0TijOQ1NTRMGdE5P+0uPqNBYdWIjdlML94gxd2kekkw1H+CWIYEnYseQ1/vb
deuDAVkt/WX41TdBDjz8HFYIpdEqHqIvQIOLgznX7tdc0ZudnfoSMazvbXYpjQLgwQCxV1+cJ7Vj
tEiJX2ui3ulT5xXlT5q/TuVXWWLG5yybh+nc6WGRPc6JIp6ilm6hL7rU/p5iPvCcZ5XXBkZmKcUR
qTqbVrUFfAu+lWKKD0lke8UBCzEn8ZW4q7/IrEjdw9C0Kppvbarkh4JG0N8AVcRX4vJCOcM81x6w
Xspif0DN5bGOwuQPqHWLsr63uGeAQV3v45ECpKLZuoLET/4lTQ3vUk02etPq+EaLxGVHLYIjjIOu
OPHGcqJeHVChe6hTcGLSNkPKP+ehKatkZxk371kqeyj/MhZlzdUyllVlenVusoyJOT7J0kADxFqE
yz2NKRaFaf5TITxwGu30+9DHCYJv2r/3d+3GJUtpn5IZCOUNaRyto2pbeArHFOmDq2Km2eCXSTWf
QEVpZy0tordjXLj26GYQ2ZgL1Pz11DaznQ5Zg8xKCpbfL8I+O5ieklw6hUDj/rdtvZYqAT/X3ktR
cDW9ch4NYXWGcrXwILoiijVdB6+23o7q5LF0kVXjkqOGsbpdR2/I8QBKKOunY3ydYJke+q4WJ0JT
lJ+9sbvQNtxTsNu40km9UToGZckNu666SzpTuRkNdLnjCO11VQkfDK3BZxM5UcwTCvlR72S7U2HY
iMBRjWHNOBuLqcfqVNSNTOxxRNgkipPqq4ZK6ilqJSDF2UiOo1LnjyNE9UM88phoxZ8wMBa8CdZV
JDi3VRsVjapF7pGtSpPzXdFWxVHzqn9Dl0rjQrp98+6hrgG4Axw6TLyb9pfQWq3S9Sa8xrOjf3aM
KV7ortPOcbjJTBcWxCLgsgCd+bPs4d9umkmXrWzpaly9qnE/1H1dve88vTl2Wec8y9xwIOFVgBLB
L7050WBoSCWLKiDvJzH966ExNQsFfg7ddezjTvVnO5Y/m3CeJ98prHCPIn972S3S4STftKRo19KW
eD1cNLnmDMkWN5ieOBpRglLJkAQVc/S+d0ZpH7WKQuhhLqp0gm9YZbqf6UNBTG1ZQuzgWTamnQTZ
o2fJ6VmEel7/MkK0thqJoufbCzRuU4D7+SliNr4J2bnfXVV25jlqDGegqWSRTNy/mTaGp6K83LlE
DDwwq5upm2OjH+jwX3nJjUPZUljy29lu/CJN+qemANVZZZnzoHf5t7ePDNF5ySx53m6aFR6OSRRZ
6oE7MazRKKmyR7Uw5eibeTFctDlyH+tadkeg1WFwf+gXt5RXUQt6T2AbiUFpEfGCr3YACmV4gHjW
cBWz0z+kdWumx6kI9aPex/Nl1BrlqRKd8cObsH7OZdKcBV7WvrSbeelh1j5qePH/urDYU/25uU0X
ISreQP4Bcshee3WXBsToWOj9tcMj/atbIIFVVLNzgYMwf6692PjSmdnw5f503Ly8FN8wkKegwIhU
4FZ7QCoUckHjd9dBdOg2K6EngkmdxOfRLAbjVKPwW+zE5DcP4lLvM5HhpGOz8PnXux49d11EVX/1
CvJeS0+mk0oZ/HT/wzZHATuEGAaPxQ1UrHFaLSndhrNFRv6P4cXFc6vP0c5jtDUKaQuvEHiBpUfy
+gRLM3OLOqFoUQ+udWn6scSSx9vrFGyNQsPewcod8h956OtRmqnCnRI15mtRlcqhKoR9mNza2bkO
bhFJLAywnEUygu4eZevXw1SSSoWN1sDVHBz30ullVB+L0Nb+ygyH/+mIgToDBRDreU7K8i/cOEv3
SJhmwAzOWnM43l/Bm60JewMcCXLqBDR0FJbr67dHqXTg8DuanBdxglT3jYKqC0roahn7tlfqCo3v
cfp1f8ybmV7GpLy26EKCebmpR1dl3DcAwK4KEdtfndk2z3kVDjt7c/PLIMvChOFd50F6/WUYRVoW
Es4zIQwCsKWJyaLoEvmR9q1+0ZLY26Py39z09MM5avTVCNKImlanPBoRA2fVp+ucmeLkAWd7copa
fBqNuPJHLXIuulbKa9Qm0Vs7iMvI9BL4D28MteTXn2onNINAgahXRZHV2cyN5IM50UuwPaXdc6xc
ftarm30Zi/eM1VtAset8yTXgaraVMl+BNpunOvSmp7a2409DbeZ7bMfbQILBUL2DZ0TwSwSzrPFv
u3OkQ4jsHNY4Q6bIb8agx4/Eo25yzoe69/zeRIPMbxur/d8Qeeaz23vjeyGoCO7EELc7ligG3QL4
aWhr3GgNK4rAwN3sjWuhpPHRjIE1mF2zxwe6ndpllOU7qUxBvFwt41LZAIiFkjomu/KgT9lwGIyx
+pR0lCTvH8Hbw0EXHxseYNXg6W7ie2HqWZgmqnGd4JP6Loa0p2lu3FOb58lxAKK4E4vcPLuUMNBL
5R80R6B56K8XkkcBSe0uRoXby/oLDkvyZ1kKBE2jKkpOIsNB2Affp+4kbFszutQTkUlj9chDXw9b
wpt0IM+bV9Bt8RH4Un/INDqIpWKob75IF7dYnlwkYeE8rO/1gvBWqng3XWWWyiBuu/RLJO35acZb
4l9vorSz88IvL/jrgwgAh5eEI8JxvNGgtVAUTaoYStyAT9TfSC878gEGLChto8pLZGKRALcuWZ1j
WEZFMChMvfzf/V20Mb1Lk4ungzuW5391PEN9aLIqKVAlCjXF7zwHN7w01E6uK94sHkXtlNPBpuXJ
vO12TVNM6T6CK4xuY3yBKWQfZ+bmdP+DNo4FfAEOBag9am5rMB28OCvvYSxzhUuHfoWFvkBldUfY
dNUF1wNsHu8PuLpYaE9R4kLQgYcXOARZ4esN6tAaLahEZwHppvtkhWj4tma8F/RujAIvVIcETxS6
QNtej5LVHb6OTZZBYkiLZ3z56uNcunvMt9UZX75Fx0+M3FaH/HZTxHdMmaYVeLjA1IrOz7pUO8H0
/8fptbnyzQlBDj+iPbwzg6tj8DIqKAEiXWpNVIdXz3zXthrQ8zoLBispPuMa0jz0IU6WiLGK0vPL
VC7cyi4BSosOifFX6lJ3/5PfAaooe3MBdq/xaIphTqNpjlmApK370TJ4hbD+cfCiD8XBTub6naJ4
0rcnkX/PzLr6cn8TbU08mCXK/mQYBOHL3//2SlYZ/bC+rMuA3huyf9Ng/AgdW/pt1bcHXdGLdzBm
uPXePCoG5jT5QYWQyq2B7PNQj403yTKYYeB8iFpVv0h7bL426ui+E1X6b0Jj+vv9MTc2MvuLNqZD
Mfw2pdXKImvnui8Cr5TGe1kq0o8VNbveH2VjS9GT5QHWXyzavVXyinwNqCGpFAFypO5PVwqRngY5
pNW1AHEWHXM9Kko8ZyJh+2npoflQNWGdfLj/W6wu12VjA+6hLUf4Q7l7XQIfWtfr8LktgyIMm++h
2f9vKibLV5JO/3x/pK1ZfUFiQRbgIl+/krFWzVi45WUgw7DF9z6yzrMxppf7o2x+D3fcy1NBvW11
CcVNEtdmPRdBI4jHaVXUfmmEDuGb8kYMyMvU4aBCngX7YbEIfn0gGssqRYHHR+A4o/51MDJocp3C
2X2HQqrVBIle9nYQiVhUR6ozVv72o0G+SnoHaNGhhrm6kxDPAF6YtFUwd6lybLp+CjCq605DaeZH
RI2JeMbW2Il1NlYRZIZjqJQWF3Hz1fwOooxwWurLYIhU42yEXel747DnUbexilAFKAwv/T5ARatP
M1ArJwEKiyDWMtNPk6q6VIaONJei9Kf7G2adKi/LyFhkiSaZxrKcr5cxzShoqgqnvZFxPV6MOpSN
j89E/lc2YBB2rkDjPkV23U/HHpGQ9EmHxqSc6smRA9alXrGnoLY1xQiW4KQNZ0i/0bwb8zjqZm3i
4/ux+J/UhxaGMCaKOzWCzWF4P4GdUI24EXvsxiaVxDtlkMqm/hANqRPgyqkc70/vKl19mV1+PDCt
pTh8w0CWSabXoyeLwOq91PALKjz20cg7oZ3bKB4ezClGflf0iriUOrp4O6u78ZGeSTpAkRBeBhv2
9eJ6uG9FSjPXAfVg47NilcOD5nX6zlRu7SFEaQnIF0Y+taPVMJRfB/KSvA4ixVS/eEodvq9q1bko
tdYcqtSk0oOv2aHv5/aMo5130NNRfraUPN1JITcODvgKWKQ0cjTSkdWdlIxdrbdxVAd0i4vn3raK
b+TOEmm5qN+5abemlt402SodR/4sv8pv8YCoknnUhC2DjkL/qS9gFLGH3tiXWkANBOOLOA5IfCK/
1U0ABzRUyJTTQHUKJC0zdhpfM3g9Z5TnUz1Tn2z+ivRweKPZ6svIRDpLDxNm5A2COCsIhYSELUUR
J/potJBh4ex1O+zSm1nk+wAZ8IBQoSKuXC1Y6NVt4WqpgFjjdH4BF8wvJrl31m836DIMJVQogQYJ
6nqD5lmUEKGGSRD1kjM+5SCzfavOveq5T/Mh/KLH7aw+DIPeGOde7RMQvrlVKCfKonPq+qgUCD24
fzWsNSxeZnjpFS0sRRKUdWwXVkWjO3EjgqKajJF3SyV8nMwop2E0suFOah5OQVWXs+PHrvD+ZxD9
hj6kGVU8hnGyVPfbNPXVGrdEf7SN5oc2wdg449UUf27qKi1QiUmTPfj+zSFjMqHGA8yFRUeIsVoz
s+uLGHObNEAaY3wUdpEEY5nhHZjl3s5zuzkUwQUQU3QVbu4vxaNzlntzGkDRSK9zE+v+WKbONZmz
L/dXY2ukxZ+b5Bewwg0JMcpLoC5RKzhoue23Rt0GWTgasM0z5XR/qLXT0cvCwwEkjVsKUdyar6+O
HhnXCFelNCDW1H+VJs0D+DyG90WB5jLhA5vlPyVr8FMINRUPNlRE19eiTv0B86fODrLuTIOGX6p0
76yqtz60WWspJydLnPIw6m7xjxqGpub3zWh8LV2cMn09y4HgDZEx7X3N5sS9lCtBIdze/boE3kwX
UgTOgGsTwErhS7WWh55q807Et3VZkMKjYAwLlrO8ClVwsosLwJwiMBNcUeduSp6AeLyxEfKyOjzZ
4GEW4yZKRq9XB5Ri62WOIwJbeO5RxGjBlMlkH+9vgq1v4eTzNtP9v5V0x1l0Ro6mSwIrn6wjHlzG
GTLWGz0qlm/hBqchvoDiFirD629JAPHHJVZxwZDq0V+ji1SxZXf52y9xRiGOBGULdHndeZsUeyiM
LmIUdapPkDPSM+LZxk6UsbHRUHamArYoWROxrq6dWvFKqn8pd0EhJ+fkRGmDHN3ouoVvVzianO8v
0E3kxtQtEPuF7UcMtX7f0zxGl66dRUDPfLp2vVuArM+gKnmYuH4btRilZFUYf6uZ2Muslh32W9Hx
ZdUocRKbLtfejYRUEzv2UlARQenVxrE2IqlAB9Fm4zriLvpOi8fhawFM9T8kXZ1fUrV+3f/0rfEX
HVuL0gO01/UJsEMrLYraS4O+yMvpTNTn1lAqs84NbC9NIxzVZP2hATrbnbixUIA3ZjctdwKsZT3X
s4AiJ51cVNZuQ+cM3UQDS4o0iNU+vxhjw0Vsgmf52Gqi+BSnItEfpNnslZg3tplBqZb0g0iSXbba
ZqhED0iCWrj+DZYxHUK3kJafUP0Gowe2++0PHEkkF81SUiJvX8d3htM4sVUUQSkHVfc1fIs/SldG
v0ZjsvdCuo0ZfTWY/vo2SM1QWlYdkrF3af6ouCI6Il6u+o34ogj1exla5c4hWpV6l50MZ5pWC/Kg
XKnrQ9Ql7SC9ykwDCxnd3k8zMXxuCiRY8QdOVHeRl8nHd/d375rY+TIoHU9r6X5SHFgj4soGjcMe
++8gd+X8AfHrCD2mcboiAIbFr10M5x571OMobA2vwbI/iEjWJ+LH+p9mKvY4AVuTzsMIfhVrKXAi
qzoXuycZG90lsLAEH6z23cPoudVTF8XiGJI3AStNMRG9Pwkbz8tyURJWU7JF+nP1iCFukxa2UqYB
jtXzh7YEFSNVxf3n/ihby0snBl7Vohphr6N3dEvwu24JZObYVc4FDrRnaNryU01L9mOKifXOo7l1
NjkjHEvOC0d99ZzZLeF54ynMpUG9uZ/H8mRFHb4ddr6nWL49FHE5dVAenXWTQh3tETeBPA3sWrd8
S47/VKY2Hyb87nfetc2lAh4Pcoo2+s0VIJpEUTLAvUHcieJJdZThIaS2tlNu3XjOFplFouiFanOj
NuupddM5A4kWluNz/74Im2j0Ry+Z5SlBqrzG5DQy9KMXjtJ5KOIy/u/+VlkLHi2nEjEDbgJUYoit
1lnDbDaO08yE8mnhonAHwlS9RgoE7ECZ63T4bmiJk30rZIlrqktRffATZUKS2289p/wyJQIVVnzQ
6+YwW8IsTgX2gvbZqzxtz4xpY0H4TT1AxLwBy+31+poEfFkYcc3ZaRqymjRL8keKGztHZ2sQ9jFt
YXqZDLMapA9Nqr9AToPEtcYLiU3qW/NU7dRDNg7okluyieGeUCtdPWbIqhT9opUYWEPtfNTCKXnf
WGPy91Rhwy6J1fc01LcGXARkqBe8dCxX75kDzEuJ8z4KlLKUxzZBYLAdo+mdq8w/DJrfp/u76iW0
XAUJROr0RoH/LRn+qvJUhXgYDGUfB20uyw+GPcemD78pto70vItP2hD25Ts3VG0IVHQ8r0M395T3
zWF6sDGpts5Gh437sVhabn8LkRs5uAART0e7zXvDV6c0Cg+tKEbz0I26BsBSM+LoZHuJkVLVdg3q
MHABFL/IhaYcyjpKURVddEnOmZqXZ88RSv0gQ9do/XrMhHHMhVPTtR680jnX2lgmb78jKYgTUPD+
kV+uZ6TUC9OF24ewxmROp8HFVQZQvnEM22baGWprsemqEotzrJcC1euDkvFXA+VVQNOjNwVhoRef
27bMfkLoUg9Jquh/sruoZaKOgJAOD/tqO4dwosw8wuly0DrnGJXGc6SZ5JvYUz3Ms7KnB7d1Rml4
Uuvn8lqsel5/35ynaoerEcaaqtocE8OKjhWOJTs388ZLA3gUfZ6lQ33bnVYRZ46kZytXTW9VKCBS
e2zyuvmISkL66f5x2fqg34daFvS3miVEEiRrXbRlGjy8DqaS5henRKHnD0YBfk1RAMgEyjKvR7Ht
eYz7he0WZXXtp9TFL3Tx9owRNx40UOQgsdDDWuidqws0S+IxQ9w+CkLHwCUh1ZQTHNnkDNdQf8jt
Or5EbqYeo4w77/73bW17b9GSAKUE+Hp9wjq11eEMcsK6cUoODUf+gpe95nspnzv0ubUTIGxEkJQu
cdBbBBZ4jla73gOXSB7qoONkTsoHs9Hcc0r57zxF2G4hLJFBsJv2uEGbgy4K+HSF+K91jaql2ZoJ
y42DQdPDUzrM/aGrYytAp8M59qXVXj1qqjtR68ZRQPMGh0BEsuCyecv+/W1/Oo0tQ0VpEAFxC+25
Su2WZNfpviq9Z5zvL+LmUJBLgCzyzHPEXw+Fi53duxnvb5Ek7rmzw8zPlTx6dmX/6w9GIscDV8sD
DEr49Uii8HIrr5Cpci0pu4OWZGZFg63Mf+R4Be4BMtdoviXOgvVAgMfZ4w2+IVWPUVy1aRwHTdt1
T6arpGcHD3Dc0d3I/tQMSJydrHye84MZNuZPfNPlk5zzfK89u3E++T2W3hdnhc7i6rOjSjqyzFBo
TjRJ2jUN8ZOBqs9jPsqe79dK94B+EFdR2NWn+zO+cUCXK4GHCR4RmZf+esbhNxSDNaJM3aQdolLC
+ZUbeoO4TWpRTbGdP9i1Bp0+yrlAminnvR4uKwdTD8vFVHsp6h3LsUvgE7fxPy1I0T2Jvo0rnC1E
c4vSMVXqdSdjLGf8LspKuSb5MBzgKNUPU6qqwf0Z3DodC2Jx0alE23v98k25tDsrgxk4VknTHy1A
WtcpheDi921i/Lg/2OZykfygRLLIPq17XPGg2mWpw72KIbJYh6ItWblQo/UhSu04zCQDOyu2NSJg
bKSHqG7hh74KXCrTGXlQILiCyUYx3DXzDuyCiMLnTLGn9mhluaPu3OJbC0c1hL79ggS9wZ3KSiE7
y7ooEIng7OWmB1za3htl69omFiOYoNxwW7wOYVnQzyP+rgulA31hY6N6qaHunNHbbh8XBzkcmI3Y
utxfw40Ns/SXURqE+wTtYzWj3kBFKS5UtqUltIc4LpNTagyOH4IV2Fm8taPJcsPZC1ph6T9BebSX
1f3tlUD/eJ480SdBH2O4ftHzsJXHvMjC+dANeq18DQdL2mcj1/PkWtiWIg9h0QCH0ecQPIwqVPeT
6sY0T6PUKK9pl/dfsrwR9llYoaXuRAtbM/P7b7u6B2tlElnb5KgsgBY5mlOPjNfQ6j7mgm90+f7/
iQEkpqNbjW/NOtvLGkHTjsY0RZ+5/6yOc3koC/rFhtLI92VXmcembbudlV9WdpWBLXQRwkYA1Qut
4/VqIEJby7ImUHAKT3xoB23ybUWLDx2ewgfXzpQjBHnzB8ujHvvOyz/c33gbRxkozsLapsC4vH2v
h+/L2G4HEcWBrRdGcYzqjG6pa7W5folGLAr8SXW6vcRn420jJwD5RHRLKrJO3nOkmUBfoivvKXry
qHVlc7aGIfVnJdPYRNRVNczQwAfGbyQhvCwxERmhEY0WKuOrzx2jSqQ6wMtAqUL7femoFV2+WDvo
onZ2FnZrZqEfoP62IPDohbyeWWeyAejlSwNEhEscLw3tktupfrErypWRKuedk7I1qzhJkAqBOYAf
shpQdLkwgAWKII766NvQpBUoKylOtaVNzkPSdF7pc2V6Z1J2Jd8Z/OWnr/Yxvo1E1yR6IFzX9Smr
00Ja2ZKZ7WLRQaFTTHnMil6NHwwUEepTJMqeJmcfxUejJc+l9RGrul8bbvFeiZvhS1QrYGHTSG+K
95DvautQRVr44Bhdm34Iw6T94NVu/Q51Upwhq8qt5nPtWmWxcyI2HhqIdxA6uCExlFtvzrGOpYko
YxzISozvsVvUIr/DjOd8/+BtDePRKCEpoUt0U1qCAJKixZbFQdEr05PbIS9TmM6eHOLG7YmIJnx6
tiCqsuso0m6subMHOw8qy+znoxFVHgrBSgUszqQW/PP+N+kbW9BFjQhUDx1TYFOrZ6zH7qZKlw5J
aDRudA6bCqt3YFn6pyQ3h+5gx1UR+WzTVr9M+lQJH6VCD65pg1H5z1y3xHzmO5LsOImp+2WgfjUf
zFGvs6tTOvyAMVfQ4u48N2wu5RyNHwb4GMN7U42j4VNr21F6MAucDQ6dDCPlAW1PyYvVd9mjGXXF
BwzlZrmzkBtTDKcJhQ3wdlRW1vsFlYS8czojJ1ou8vkQyn64GJEZV0En+OdOGLQmrS43GG6RIH6g
+cDMWw83Z0Xb43PGFCe95h5Q/Mm0Q5erde4XVhZ1h1hv858tNnLVkwqJVr1UkfJ/lJ3HctxIs4Wf
CBHwZgugu+lJSXTiBiGJIgpAFbypwtPfr//VHUkxitnMQqNQu0Jl5slj6i0NywhUCTLpFKfWOjoL
oLyHQ922q37I//0c/OkrweYXMj89PZYAv9yyre2oXa+Q7Ns65ve3++VoaTOlgZT/0fXvf18H8jm4
nucQzd9WGrPfCUG2hbzEMtI5Ygs1/yhU0WaLu7cf//1T4aOLwOO8UmUp9M8LvTyvtHv8IS7tuYuP
pvHCfMaYKAub9vHfX+lPjxH1CVYcmCzmot4/X2krmqXZJyUvgWDepKriQ4IPX2rjcvTJT7Y1I9Si
yTenr7/++wv/4VL6Xw7KOUsT5tuvzUgxB6WtAr7Nrpv7g2dMdGtgfP33pe3ZxgkoBhcg/BN+uSXk
5Mt2GieOB8FVF3tj9QehST6yFudvHtfn7vCXqsRLAUJSmeAl/drSVbNdKMeu+UBxKa6E2tpsDJnI
qsU4FCBLZLK3u6d//xb/cPwTaA+cEDgIv5Oci/kcBbGil6nMOMGAmorr2iG6qouqvzBH/nBQsLtD
UnHuMX43xporNxm5jZvLTVvrfpm4GJdeCS7TPhs8jaRjrzut71b4peGXsozd4m/X0R+6nPMKhkuZ
AvM712E2o7LLzka1Y/vVj8ICqCdVV9SPTijlkE5RqB5x8gGexQStDj9bpkddM9LxhukS+NW9O5Nm
fFrRpl9D7CJis9/K0k9lsaq/+TL94TAw9LCNpCJiovErklRF/rrUDSu0npbspFwdpp3d7Bdd4O2Z
VPT3RaXXv8he//gTwcxkmgRUYrXwz2c57rvNLqK1uVwi6X11kk4+ma7dmMt9caqnublRfL+UNzu4
/Pdj+Ccoiw6Dp5hyzMT860sLZzAtsXjNpRsZQaCxQpSaIk/Z60xiSj3kVBopsVbo+jZb18bxCPxC
4JZiLGd9/vc386dnAt7/mS9Oc8h28p9fw9x6zM5RIPHhC4c4Zb53X6vSH84hFvasD//+an+4x5DG
oIwBgD23P+d38/9GXKZsJbqeAgTfL0LbMOHShvlU/u+v8qfPRL8LGnHWrP3myFLSr4AWLryKdKJP
MGe9VNimPZTUxb98oD89ZjSjoNg+urXfukVy2JrBmkNka0HRnCaloirztIhedLMJjyXB0j791w+H
9BbyECQqmjk6m39+hdijIl9OanXpSmys09gn5w1ftn4O0m4nFPvfX+0PoASdMCtP0OSQ6+xXNUrr
AwNaBfdIvMb4Ky9djatuq4LmmXhlJhlfTfGQzagC+09Jt4kyLYoEzrgZA8ucQgqxARQu1+LQbmEt
DuHgb+1haN25SDHkH/z//IPg3YpJzbnrQNH263TnTjg8tHgAXgZQjg5VooOroOkJiI3d5n5O5v0v
rxfwdf+zkCENZiUJMQe90G+xBpDoenCXrr4sMFHNaDvGrI4xuG+9Nbr4y29xrr+/vhbdBwApYBTa
jl/qMx5KJEc5s7zkUjFTLpYVa+rwbNCboqe3HzvG9q+FnIbutEdjtWQGjYZOEabWJQLpoW/SYVYi
vIaKrq+kLpN3mEvjgiWmthEvlNtW5uhbwy1f641q/Jf37/7+/tmC/M98D24oG9R/Ht1oxw00GmBN
VZEzPhTAbd+3gr4Ofae7h9lYBP5PBscE6ZNKuIGayK+/qKZR5iZsJW6xAhFN9Zem5/cnGMMOzjds
GIC331yb+T4XMrfOpdrp+kenssLU25LksKrVeeoX/fLvX8IfXu6M3HPh0mP97r5dWfa2ybWSyOWY
RwT+zXdLvcNiSkJAHX+v/yaV+b248ujSFcMCiP9AkKl9rnirCSD8VHP1eRMQsbVtGxT7fkxIolku
oGrWf+l/fr/nITJjTU1ACw0ri/R//tJIADqEa8162Tf2cNjjSZ4dd6O/FNLzdvz3I8WelKGWLgfR
3K/rrlBVhb02MrmcytETxxDpSnnXmig4JI6xRKo2Yp6zTejoqzNv3XQQgZ6iHK+E1aQqttZ34iha
96xFC19nHZT3fSGFuguGiVSp0VHrcIOUZJ6yrdWmY7c8ihIej1tOp8IU2D4N5azXh2lrZZhWO4nL
mW4KSQ7rYqsR7+8o+Tba0nr1h0A9KKpsCYznFq9xWYo9DSVtVQ7X0PrY8Xgyebuv3Z2jyvmbMVqq
m2TX+kfgrGuNHiJY28xrEHNkfBQhU7zHcE+DJTY9nx9hkWpg0eA4zIEw2Z5EpnnAs0k+2q1qXqPa
7V4dvdfjSbhyehYxuPbBqfZ9T+W4beSiLEXT/MQsQ3SXC9iQlcaJFFvaB6RbftmKdiZKAUFk45+2
LWR1kliL6b+VlQdGaMwQfLbsLv5ebckQHCr68O3kklHV4J3QzONNY7EfvVFopMp8CbRsrhdlGfsa
prjnfV9lUlkpNjPb/oMbrcF3aJAuHHVnb4usSoy8VW5oUfHGscfwpi2GLyqwinJFIqIT+33XQ9KS
1T5s3m3tdSxkCUXVtsvVHFmtHC9JF4aN+u7GYgkzyFetpt/1gnc2C214zQBvTo3ZhylbzqkhFxrE
ab2Q8SrfReEur2yJ6VQUHIanxcaM+EJL/kIKtXJr83o2rk7xmouIUIFo35MKJrYhgzVUfsRt7/kZ
Isd6T5dWybfOlBuKblVuLC2GOP6M66kjoYEp8TIERT+gKxvl1xm7R5m58URPbih2CcQ22HoHYhjU
kELhcfZU7RJ+jhzbBKIVMvn3osSIKnMcGB5w8EtT5pDTEpkD9+pnEtGdO9qY+SvMobk9iH5qxsMq
y21MR1K/ljTE+FxmcYIPaDYG+/TBMx7kK5yKT2ZK2iqtzBzeWO0Sw6+LWDyqzmmcjEmkyeqiD5ds
TUT1yZpGPEEDzFaXFG3/ct3UseyIHezG53Jo5HUdeO3JalX/3XihSk5uY5w+n0gQkFmCQ+mnau7C
OrVad9UZx7+pCYzzbS8d9yD66axe8bqTGXbV1brSB6Q0pCS1tvRkPtvUmRsxDC6Kkqb3rwR4dZfa
/TZdLxUeTWkTlcUnZ7er14QSKjGYrsovXVPUj3Yw7G/Cqqc9CyrhmKx2i/IHmTDCSit3lVXWIK0s
U4tAJpMXTdTGF70z62fPHbyHpJfeklZd2TzrZg+ektJftmwfTHi3KOikuaji7UfnW8ZNl7UDvxzj
uBPIthYPvf/U17j7RqS456JbzZIm3b5a/PmSHOp4GQs897v6Hkfl0uGTVdFQ58vUBUPumakyP9Dq
8ShPSRWIvGP/Jy+sefBvFCuz+70QSa6QpWNfQvyeSeEa+ns2r2h+847lnkoVLmaZktP22fLCccrN
vLn3fulJ/hO0Y676PVaZ3rdAZCpZ2teqGeUHAaIeWuG2d/h1TRnNnMKWVHRDvncWmGp5EaWcymzQ
pdpTkiB4QNZRz9jGBu3wvQmI/0kLLjOVT2R1FsdZhOFzaNfbxxTG8tlrl0Yf5nCdgyyZQvEQ4LRV
niCRo/4x7bCUuZBjsMDLAgjMafgThy6nLKZ0Ky335E+NKo9exxIpXctpvNWNazfcdGp7KlwX8Kv1
6ZvTLqq9H5VdleJgxsFMx6YxMdAO25ev3t7WIo+BygiuxA7rabJEsWSqCoMX8L1xPtRWOXYpYsz9
w2LPe9au6XhPd8cyL0QQt2OWlJa6GH2G6mwbGgeHCRwqmzzkzCSpY/XtA8K2+hVWBcSvdZpXnSaJ
Pb+VZTEQI9N29jec8+cXCcEC34LJbd5kYMLhUGJwFqbJNuOAF1W8VlZX1VlYgcQsSOui6j+2Ct5Q
PgZhrQ7rqqMoG2Jb3rtoAD45SBF0NmshZuKnhPeMfBsM0q6WuH8qZjucoaGt7bf9zCrhcXSs8bCX
LSFybkTmmu+o2c7JvJrHLI6Efu6R5tCaEt4ZkHvTEtbb4DKICQp+7k66jy4WgoC2uJ2G7b5Hh9ja
Iog3kQV9AXIqdpK+35vLzi6C4jR1/VnmF/kVX4qrQfyzoGlcK8MPz1GHerPcZ+CBbsD2coOVt3Sd
9z6pJLlFcoTGMDIIW9JBdUtLyp80nzy99jdBI6Yo9csRRhMlsrk37mie/K7Znzo5cFZL4jU+4oI+
7tDttNPcHY17pesG90s5lvFw9DUBXmnSL7OBS4kxYmrVypc33rD6l1W5iG9lx7VATpwQTWbqdXia
fE80x3pF2bIC83dX+O/sA+sff7rU/eR8I4atJiig519YsIKuuOYXuzy0Y7R99Ovu4beLmgc0WU1c
g/bUJbcoG4oyN4uJTo7bTkPmFUHYZrgfzj+DtpBBuve2EMfazJHiKSuTD5TbI2Ga3CZWundUy4zc
8F0Qa1kRisgOWn0sVbju9BaiA4vupG9SB1rBnDnlWMrU2drkXpQCpxTbBDozkpif1PeG+nWVi/jZ
9e625kWkYgOqbYWfSs/ueP4Dy2/ZOMmABgN/R1hJFNZm4HdO/aWd7vfYXabM0DJ/Liw0cMeJu/9y
CXWR5FoVNMc9lcgFKzRLDIe6wgMUfR5VNwyL8cX1O3dHfVE2j6PZiaJvO1ivKbk68X2PycCaR7rg
THburKeLBonaT6+12ofGaokWCZSvtqyM477JtjpZdW6a863FFsN80mVXhRe1W1e3+FNhsDcRXAaf
IxjXhwZ7eXMyHcr+I7eE/RCTja1pChxz6BbVJ3eM8PUnjP6ZfUd/iFTeBgZ+m7HOdAnqjeFG3kvZ
H+wKi760L23KDtlVIsIFR9rVjWWVfZfOYyf7bENhQX1cdc8jym3/s93n+mGfDNO/4wvSM8ln2N2L
fW71e+Is5WkK2yDheZn1Yxea7loYb360bUUZxI+b/UM7TEORdi43bIbZvNpS5dsUf6tp8EaJI3gH
4biFX2Vc84TZ++hdFbWKZz4B0GdajFzKmSO3niQxS6xdWrpdeMssV+k0wsqzz/3aW+zD3nSum2kx
cC+Ong6CHJIONCKJJYPLI5LE95CAsO2PClE0qbWZouX4CetmwolCpf0wrfzPak3uO8nejjoTka9a
bMm2ndaZnSH7M0njVWMp/rN3g6VCjk8TC4dSEdkoJ5ezUpileScJVBeYxgrni1J9+WQFS/IaTTZF
vpTc6UtN4M1pE6IYjyN5gfgRha4zglD3Vkeehw4tDnxrsUIJ2+51Tey1B7lrlgsSMEV7IXXlPapx
kR7zh1N5aT+6EBmTZXTaoz1YPizuAI5GzlZjplZsbXHvx+dwWeGzKYaLFGD6x4QliS00rtiOglXN
jPGYhSGuRlO2pLiCNt8Xt93Hi9YX1melbJyJJtjpT86ZIJIFI65paR3CGU9hR7gXrbI0+zu8MAlh
0tvyJan6wc4aws3fJtspbwSpGoYoe08OF8zJTp2ho6CSWAw7De2h8u9Gv2jZDcbCudqM5WwnBddu
SmW8LY94owS8azuQRB6Z0H5r+rq+2sJia7I2wrYxm4devwww9eZUOFO4pQn6cJ2JZVznFO+Xoid7
eWvEwVloxLOkZbLJOapOm7FKGn+Ixl+xKEqqqE6pMpZ961gQQa4ZDiKZunilMUqtrvo8VFU3pfj9
uD/Qmge0IEmLbW809Oqw1S2HzCfFYUtx+RgeSniMXYrdQPHdW5z5ee/VqHNN89HyPZ0ngVFpNear
aWaA81g3Y1qwtIR9MwzVl6nek3tUCtT/PTTjdpxok/y0HpLyxzx4xTfWno7Kgniw1yws/J6XxVD1
rmOP9D76AR22sMPPCpfAMW2tsbkre5sFrGkD/Y1oFTyyEwfxc+Z3/bTlhs7rO8Hu48vZVsw6bvQj
r9buLB9Y9akG4egSny9pZea0oXv5puTKx3Mns4IuQ/6/K9jHbEfXktUPRjT9IXspJhYCkiPqq35s
mCbWYUtr4XMJFzrgDW+bg1OLZMZQExBT4c23MBoCP2vaXv4gRmf84ZcJVUP6uLqlg5j2Kp9ry3/1
F2azzNfR9spAy0XGhQVPMuZ6vmlK5VeZcapV5LR5/fn7UfiIzLs0b4EOhz4l24PZMnB37w11KJ2P
Va2zzpsgkSOipbV7rYpqew8WBZWjVoxOKeQU656OPWB8XQZZnNZBOVu6LLPmZ5bBUB2I3J5QLMCz
nKmK2nxVFc5z6RyNtpVR4OurgqQEbpuxMd+trayuO1dP9afWgQrUWSp8FqjDm2O/mQQFQtcn3jVW
0FWfx5MqT3Exzk1O39lDYHHM2p/UiidDqkfjlfTZRddCO3EXJmfluzzWSsvMLsIzYKxKyjixDeNP
4kPjJt3MXjEDgv3Jw7lov+2Wr+c0hBrU5NzRxZ0evOojDGe/zoPJkp9X167a/HyorzuCFmjch9Ae
MsQELhksdQTQNs2w5za6xy+xCZcxm7ZN2xmUEIvyZzXLe1PsCNESayemnCFXX7R1MjgprdX4VMYm
1llUYzuRWuNofZMUje+FDru3xiv3JN1ksnD3B13ARBzSdTm+dmKuv95Kslr204uRUUA8uKXH6Ejd
N19qu6u+QZMZPmG6pN7GcHeik16dYc4SbLHLdApNT8VQ7dJlYlcR17+CA5wqJhyG40b435ZlnO+8
itdNK+IC3nXfKMnUvW8F5gG1R6mhVgeZPejtQfL/PsvKSqxTqBzztVAq+Vysc53khQXxiidhGKnM
PgB++j9dUCqgNVyudbGLzJKLBx0s3gM337a2emrofU+JipO3bQ997vGkrQPuOwy7074vkp8Y/QxN
SjM4jodkLHx5xAwhrjMvFlyoptjUC12jc7PhJL2kfh845FJHzjQdO3uIv+miNm/+5s5XgXM2piPE
0rxzXXNW4jngBRO1tNySMAbL1AECeJ9NEN8v0T7smRfW1Xf6o8RPTWy1Vygx5giUYoFxAB4wFJei
38GRpsHet1OdbDWQvV1TPcJ9jBIGWk+daiZzfTGStmShhA8s5yAmOd3CWzEmq+a46ihMAxBUa5X8
+vWwjDKd3FZSzjyzxddWv9lPixiXe3TeNEO7r8QNTTPjmhGybGFJTCvRvKsLYFftlkdfCNNPpqLH
ifygArf8ZJOgcNG6bvd526fJwtafTIq0cGLd5Vshoj7d43VrcYWI4yoTwvB0LOgogMtW1xxiX8jv
++okb7Y1jzUJZInDQnbYkyVdY+OWaR8DkmfL0nuPnr12b/WcaOIex3jbAJ+n3r5kblw2OtZtrDJy
vmwnEwDLZRrEeK2Wfs+8Ea6DuLPJjB/OpsvCOqJGZNuB+DH4XIvQaXPpkgDMsRrIlvKdEJeTOtLd
eyhXAsvKNdqp9Uk8PTe1Lj5v2iuKnCWD+3Pi09w1iYuIMHJk/ElXs+Y9qvosQXajtwJKlkqbmqEs
nQpA7dQfk/LbjIdjmalu6KkwpYiHQ8/U/tP1tljkc991lJV59fY06D20oB3E4rvCU9TUAYBmOjpn
Wd3VvA/rvSVrJeADzslDH44LF7Rl7wAb0ejNuQXa2h72oLM4DGy8ndRWu3vVLV3o84aL8BUDFyRs
sVzVJ8t3xC1BCToE0dPdS2SWyc/ssNKPW+2WfF+lCa+ssbOiK+jHscNiaSk1zrZlFF6R6Kw/egzZ
MMCHP/fR+wZYpvRtjH0VdBT6lVku7+0aN4xvhZpu6czMclJnfV+aVGA8mW57fT/Sxr61SbhgTsMy
/ikhS0owkE91hwnkEr+R4CUfV1zmKRUab1R4kDGzWLN360OSdLVg0u5c5+CrXYXoqCL7CwtBa7xs
Z2brNCnc8E4GhXcV8eC6abyWy5suA/WdDs798JRhFyBIVCW5qvdw7+mLqBF0bLsznoq2sq8RjvYj
xOqi03m8lf23yltMzAotKSecG5JwOsx7OT6vYG0uzXvZ9Ad6AaDFaNmrKRVKDB/SHuyJHVChfqxj
yfUpwWzjfIs7iydv1+phahzxAUOHGdsdlvVxdyZ9b3yxfeV8eJ9DEqq+EzWLnlNPsEPxwyyGN4VJ
xG1ZdqV72pu1/GboGONsrA17wCRiGEv3xu1eym1tv+6NY7+urdN/GTEIerXUNIanDf7gPSL96FtV
lUWPF6Jp6nwAgWvz3XL0CV4arEKaTPfnDgv864Rz0atstdIZ/kYMrnSq7rsy4Pw59lEhZ27hIVli
r8Etz3aax9Av8Mxr3AJSiU/9t9MEP+YkNUomYxbYWutTMoKw0LZ08zOLa/dTHSXdlyUQ3bUzVFFz
MSvbFnmDIYifbRQTnc7Cs8mDcEmMS83ml4+FNZiSPZxbv2yJsLg29WZ7h64bg5+tFRngVFY+r3u1
YLMpZNX7QNuN3R/Y+WxXfbjpCNZDND87pSsGLrXSi04tvtFxyrmE8synw1/ALPYNFxHXW1V0BZvX
3lk/oBJyq9hGkKTHcqmzjnxf520fx/zR9JFmXpiZci69Xm9Bajr2iGmfNDpOaT3WtwHVQJsidonB
4mp62VSyFWjToa98Ih5mbphUQcCuWJksHCyvdOXPCYABPNuxIWOOk9cefbiFTubPxE/nRoxocJGJ
cDUOlmQk3nusVNIAoNDkHehpCZVEyoelGQjvFZsKO2pulyRZWQ/j1ebi6cZbrNc6V0Q538pBJWFG
bI39XOgx/JhYX3xpy5UeY244nwtM3xGcMOh8rqfJSgjzku2LO2+44uoqqp7WxVu9JyIt/M8DVLK+
PcY9S+8XdtbTz2VwLe74KV7IiDxN1LrghDN6f9u4ycI8M6jxxqngc1zgureqg1m74m3h7rikM9Tq
WPdwKDIZzt27XxX1fugKGY+YtoZAz+RgJYzO3bo8DdMmQFm5s8VpjeblNplnBODkYa8fYtjOExsD
4qfANP2DqZyoxd5g9Daa/1rdbr3jPjSrtqvDgCqrSuNuMh+1Cr3rTkTmMeid5kVxSgPsjYftwWhv
/NbVQ/jcsmgHQatCxs3Wq5cnCd26u4lIEBmZiOTGWDm4NM+rcmogoXUNmCW4SKvhrgddHZ0L2cXe
2gDCBCbwgPZt083ksxN1pELAgnEqD2wF2ogupzZ07jbE4OYgRqdg5nK86qonHIw/bslYSq1YO3Y+
cr8+1VbjPcQgp7QbUHF+bjj/vCzNZL2OvBcnbe2kMOyFJgdNItP6ezR7PusVRmQvg3FQX81gWn0u
pv6MA3LL3OEmKztUWO42HOqCt8NWQ4dXSCNa/2gLBELv0kGiTPT5uMxYzRUrnUxCQ4kNFxM9lwM0
tBnjtiKsirtA+7bOVqOSL+026OHCxZ/XnFaFtesZXLD7C3djiDsErtLrQXpt+dJa8GSBL0YgHTLW
RJjZeL3WuTBin6/tsKyLg/b2KMnbNozntJr6aMs7qBgxbcncfkaxYWoW82aAih1tfBFNMm5fACK6
KasTacfvwpYBW8FYjPbVtDh7kEZUT5FNvUd7NseFbHiYaNNPLIb2C3daGByGsB9UPig1GPBTpBsH
z2ltBsCqtLHgSgwEjyPBmdp5IBdkhbpJjXtxTRED/rfB2cqx9z1lH4i70M9rtMxJvnnRjGw5ZJWV
kkmy7ff8fIObzSEbt3xe4/6aoq1e13HzLpJaDj8aKpi4WGHmNsd4M6o+hsOQ3Kt1Uk3OwwKEULvR
IBgzwiY5dA4S0bRaAhrECoC9P57Lo3NZblUX3dYMCj8K6ZM2Oaze124Wpstr6bRtqrFk6bJEolXB
am53PoLWp7NJgcPm8OREvTs/mKBa9ldADz3d7kDg4cGnjRFpIbfyJyq+0pwcVnfqWhH+wkiwiEg9
dxiPukdnwP8iBxT0h0uoxXV5XKNRdHe+6QudltsetZcbcPrIJOqTmcxzQRMMGl2ZK+X5k/PKtcVE
k/SoEKq02sYlTGVFDb7TtqyCByvB7cRLrcTo+YBiVD7SVRXhpQuMX96Hw8pg18SBcXNld/t7VwEF
flvOis3TzEGbeeRtFneisp2Dx5VXH6oSvV+2zoRHc+u2yjkOcbkwm3J+WKU6G85tFX7BM3+zK/wr
LKjC+To5N91PJCjE+kctrWXiCebySRvGR76vqZr0HYarC1dbZ9cjBr3S824jrcPqimlXNRnyiJpO
bNsEdqEFFT/80YVBn5yA8lWZyXhiPyKCMlkP7CaSZ2ESCy7gsLs/PONP+rMswmk5dFvTJGxV23m6
3fwVswKR+IN9ksJ1nVtcZS3nZNUVSz2LXInuyD03fGjPGm0Scgu8GmZ2oUe5O9t7X9bgIE1h9Ebz
kjgfK//4egMENzRHDxBzfsJcrJVpQwitvhFBvXpZjziB5hbbHS/jQw/rK548y41D7On4TiGJt4xN
U+s8WMUQe5mI+8R68GnYehwZ9mW9S4otZiXJ8759crpl3G7BpiP/1cH1IzpMxK+zWemMu13VJt7m
W868M2dMlT1mnDMPQO53SOHTdZ0C+4fDXnvM4woo/tLbpOwvgXGxEIBvT9GY0R9M3FMUh4sxmHuR
B2G1TSd3gT6UolQx7qMEDppS1Ww2YI4NdJ4NptPtbRtN3P2SuXXKt7GFkK4xqFGpxO5ZphAj7Gvb
WWtApsobTeb2fjIzCuGCepUAtL3vvWGnDBd9mg8MqoV3LIcCu7+S+2G9aZOBc8NKe9f5TKvTfanP
YglqU4X3jV70YuUdYboNb3Mp6uQAByDUWdHN65vb7KufJaif95QDNocXpYzq+Tg1e8jUkJDUfXDb
tZ2z0SfIMp/IZjOHAhs5NxezP5iXJlauzXLSX8LHYOqd6Cphl8pQiHlh5lktb5zMr/lpHHSBooWA
3i5bEZXqbCLodc8rua4kYc5mnvXV2bzb5Hr3q/qAisblY4U7+hlhjVt3l2xt8Jl/nILY8eGep3mb
nHyflwQPC/b470xOE/n0bmkuRh7257DCFDwlUzm2b2yh7e3YJxudRLDRX7Khs2jrRFiq/qouZ+pg
I6w9zGF87Gy758jrTQZsOnhXpLf4X3zGWdh29YyLXQo42bSMCcWyP3fGHlRK5FxcsE5o2fR2yVIU
R3u1/f6JxcPED7PWqrwGuGDrP1XzDKbMPis8SC0gHsIzm1hdl9JZn4HdRXncdYGlKMqIcMj7GKHw
lQjiWd+1S2TdBtAp4kvgg7BPrd6unOsArOOJalSs+QyuwP0OhvTF5VsAifMbn2iYCKJhJo2H/f3k
qh5AzlGFOM5RGaq0rhger/o9wPeXODTnM0AsE4VrErQtU2ghieSXqN+E73R73m17VWQq3HsiwYfO
r/K6ha7ztVeKRtdjG1WnkSdbeTF21WTfJw2SyaNaVWzf2njacWGvIASsMFmL0OSgBPCCA4aqNdaU
LLvkIdYtIrJlnFDyiFqC6ToQfa07r4Bt/ik4u268NLMQgt3vynL20NcFY64P0Tr40oeVvebLionw
ez0X8cBugGtT0o4D14DF2pzzwWbmOvkjCOXd7jp1lVvwXL3DHGzJfNGW/rQcE+iA4ssy6pHuARFc
e9QWbuG9XE13sZHM+qjwnL4eibsdc7ead5aI0DpyTzhBexN5dddfUtQUxEJdgYhU88RecKy8ldhu
r1KvwFtFmFVDXAiiX4LlAxMZ6D5+Y6/DdV+OGC+tKD/e+96Z7v+PsjPrjVTJtvAfukhAAAGvmUkO
nu1yVbn8gmqEYAqmYIhff7/sh6vu6tIpXbXUL0fn2M6EiL3X/tbaC7OuN6zs679kEhfdf5o2cUQZ
dvyLQgEqXuM8iTd2VgWyP/hd6WTkBVEBrwQdM+MCJhDHtiUe8JV8Ggh1yRK2n6UZV3vTcgYuqbOo
GOiDE4+s+44pzcLb5r+AW2jt7psKtfunrpe6PGEwrZr9wNhaHvxWRvOxD5jK4yJbHdPrnbRlxSpg
153n7j4nOnwmkhhF5g7EVc3HqNT9O08qFR0BgQohMXFbIjKI72SpuJezmnn0LX78erbDZ5qHZn4c
wqS4w0Q85Kdi2GZx1GjCiAJzxZh2TKzXQtW0Ijt0flWxhXiZYmCeaEADHHs3kLsQE1qzWx2x3CtG
9MlJLZwle29kQrgPm9Xfzn4/0LwZZ1Tm2FZ9d5pgq/K9qIUt7nxmZM0hMxiEzzEhWEC3W1ttB9au
mm6v/c2zhykPtdkzUuCC5lZXgjF2cN27Hsr8fmWlEGHp7RIj5CVV8TBBbAIOFSbkD1OeTSPlTeK0
Je3wpWyH/GHGpAz6ovi9PUJ/m6OlbfpUFH30sPF7t/skY5s8EqbSn5e19r+SeVC9BGHdveeZ1wBa
zDawT1fQJr73xIzGCqo0ElSDxt3t0aK03S2kxL6LypfVcahZ7la78IUnuzrtT0/xRh/rNZvaI5vf
wvDEWzjFqV/IuT4SCwEMNelt606+E1XrKYIcGPejymV4xPgzZq+zoSk+DEFwvQjayf3Mf8wb7iYK
U+/r0k1JeNLa8fyDLhZbHLs4GpPjVrKp5MVks/oYlAHvrNJD9qWKkxGlYg3EO2MdeK2STLAP04Yw
mK75Er4POVaRXU8jx0yY4oR3nRPp04i2VuyzYuh/LSw6bQ6KGdADyl8FPhNN8okIgAGIIQ7n8sgU
feUV8ovM3blCK7gibdyWJMA8QgFv3PZjodfkY7lF3S/o4KC+DzZXASk3OBz8WdfNXuoCLS10VYd3
rec3+zCFvS7OIFpsc1tnFOpXI6/DCSpq8xwt/fbNg7lpSJKM6U1jR/c/GMSV6o41cFz0WRSNwa3Y
pnF8W+Ai5TGr/DE4DQUHy83W6l6dMOaxjrUfxQwb4y8NVtOMBqZEOlovRsnpA7m7PJuOE3XvDZ61
bwuE9bOTENO8b3MSZHgV2Z97LldiAQ6RXLrlo8jbGY5KGLWdi82Z9cmZ+/VlXhcmP4j6JL5MTOKT
gx9vzIhyp56Q5QrFIoCuo40F2li28QywZJYD/6r7hJUIVUxjWSQ0lL62ODa0fT/1HK8MoTbJ0LkH
e+hvre9Peh+x3OulMZP9kWXz2l8A/PggKCK63cgOkOYYV1tbjjtksq35ZPS0cGebmWuIpZvMrXe4
PzSxx50/FqlBZi3vK12qT8VS1dWhZ+G8m7ayj/VbXYviDeNBC8M2REkJK9gYb79lXsaJzorQ6ex6
U7CQINS436ZsgdWBvw8tFNUyfxsnxxKg0CsznYGDWI0gw5DtyvHC1p2D9Kvw0ZXFsPyoWcIa7Ixg
Irdf3BHTcN06hQbqGiJ1LIKSDNmEbD1S+ETXfVp8Eq2PwzKwPpRzqRIp/18zKqFra7maPR7tsW+m
BQuqsm9eUWbtiSRfMs4g9YLpukibjtsHrv9Y1rkr7/soyyes95so0rpulpXRrRPdbI7p0IcK2deM
bYZrkUr4ZbgPZQgjkuM1R0/N3QwIiZlLe2lrVr8c5jbOkVInfygOvedHDYlD43V1aBcjCHpaOp+2
tqF54uP64jox/8h0OMcY5jPxPaxzwWQIvNKFe+CUZsthvlr/YE0th7Ninv7VjgrFTCIXz5RyeUWx
oYr+dZ5VMl/WYvV+RmMRZemA5P1c2hGuiOuywEzRyeg6kWxMihM7wkWyFsGBEWL42kPQRCkuhuwn
mYPgONewnCcb+U15MiqL5KVg4STYrxiFzzXR9TTBoXXBhmjhi2NO5RifQr74Xy6fV0+JO0l1qmGT
66/jQCL+jrKDMfROydY/MwnIbzDDO+aCjzSpruiL7fZRs9LS+6iO/YuOENB3fhuj641l7K23HKHl
sg+TLk7jq11sNzFE8M4hAa3Nid6owOCXV0V9A6xcrXCY4YgXXSKuHXnk2+regylteBkRNlI8+tlN
O2zDfTHx9R9tZNwPzMvmlyQWyfsAdDFcJ3+FdpGkXR4e2ET3lxoSp9pNzDKLA7MfTxyrZGWegfBe
A4GtaN+mV8OLXAJ3ObAdZ8XFadou3k2wcgus8rj4KUJ7xZzPUz7IOLK8uq3YXTLgkPOmnNk9Utab
bIV27pSgGDgkPZPffeBWxNL5he/YZzANxLapz5LosNRueF+DfRUvm+Y3Llni24xmD4ii7utp9dpH
YZeBud64FclJOEpdE/NH78XFekkIn6P89blPdI5f2O2mn6ueyuV2RfbVj5Ql2zXGIM6oiVtXuyem
rZQkQTT1/hNilJ5YGhsB4vRjXH7W41IFO5H54fBqkXwpqaocOTijmnA+e33vzHdb7TGQs/hJwgcU
r3o+sjUgDD46urbiAMm1ohZHSsTXRmXBrgGnVBxGilu1q5ZycviYuuSppEdDsWYW6p5hmJMvAuC7
PE4m4LlJknqFXhRi+27mZOM6rHqmzTnwDA9VNuW/nG5I5pdcOIzn8Bo14iko4g1wFH1oebLCzO8w
tNUAxQqst+tnGzWnYIJ/Yt144oykN2/juNernJ+sYW0vxWymv0wUQzmWE+18YWsrBWMd+hiZEtHM
y2uM9WP6HqEDQ48Hy4QfRttu/WBZEOI+TWhEUBK+CYL+rJaZuyoHgnv25RYESB9h8rn1avdrnwzy
kwDON9dWr//S5HWZfPCzEl7ct02Z3C1ul9dPqxVXkSpWcX/yIW3BegX48L7zme8+W4WYdDcMfZ/c
eZ1kpBBMc/UhxFoaPTiT8csTVVDmp37F7ISNRMnsIG052UBzG+VqvStDJKh0MdH8PeHWnfdj0XUc
1aN2W7Zg9nT7meeNyP3kvD2WYIjNLlKdgbhoaYafNjQjfSDTq812FB3NdAw6W887SNiBFExWzyHX
r9cAA3qvmQKmsyx9HaYYWm8KbDbt5bBp1C/tG7HP+dxJqzL9oik0orjbuxy41zIWq+BBb4y70fLB
Jm8yXsFkvylky33VN7GmlOn6dk/cMb9hnHTu8MuupfCLKxJttnRI/NDfeyjhX1S11KyV97i0UyML
GdyPg+Z7DEZCmu+JsoCa7hK/G19rZFl73NhFcn0aE3Q4zBhlvbfR2NbHADplg768djiEd4BBCdQD
zv0ofPM6tKU91a7XnCpn7IbbZa7Uqzd0zbifx3JzDmYFzGUIK8CUAyTrR8umDefIpudGpG2X593N
4vVlcRvE3UzRKmawTD4aStFWLdtDS04CqV59rUlRXUtd0niO7Uj5nWw3WEDK+g2TszyTDGpeelFA
DK19131dQln/YvwYv7KFBhXc+BnEvfXtve+G1WON2flpafU0pCvDCaBOs/kvNTUxY24m3C/BzCXE
GJPUI8qkZZj2We1DPLtmnI9LO4rkDmXSkwcTF+M7b0O/HhpUAKbh3sL2Bk1B+qWJ5xl/xDZAwG15
GP/K18TP01KN1bqHhRu7c1L04lfjQLSmUQ1HQTPJbj0icvuyixhBV+s3A/X/eR25I65j7Gg8Brav
3Edv45zfM7nwh4tQJrOnCkr9C2AUvgd/a+JXj7Wvw2MHlzehWklvQWqJM/1o4o1Deoxn4urmNQ6/
Fqoq5Qm1gwGZzkd1I+SW4GMgqb4+c6lP0KYyd1P2Bw5NCsYKLzdiu7y1nWUoUZIVWdw0XuI962nU
56zVMEx+n/FHbWrJKGS0G9zEsuGUFYMev8yN47tHWZSc7/TuHLL8kjRKlaqj/qvHhfJxLaJx2Bck
4ojUDQsRs/udWj/FABV0VDltSBxUlmuJ1aUDJiujpfm+1rH5vG1Ob24c6S6Xasrn4KXzwm4Ldllj
/B+5lAzUgtZH/V+ID/syWx/hryej2Tlajq8DZHnZYsft+uRoTUgnhmi7Fs3Rc1ZP4V1YzFPhOO0P
oj7ojDfXHd61qkt9hNECVC7nGU1fswA7pGBv3c8sShuLVww4y0daFsx0a7wlh81ye4JLCBdbzcBt
vFG7f2Ox4bIeHG04ztgRDJflihjuuaHZfCiBLT+SJsCcLeiL/rsEUpt2cZV0t1JoFgnHmUHWGW2l
bhFBeIrIt13HfVz44Tu7k8tPm4qV3I1MSordsMF3YLpWdt4FdaEAsK5Tw7uYTTNr6mUjUIacPBBx
3NYwHItwfLSUcSP2ayJC4zWwTc7AAkDiuzTYnC9yXiwGatdGw1H6EOL7zF1FfxIUa9l1oJ+o/cwE
I+2dghqMvHr9XfE6FjdTi18NVdH364OzCI5Z4+gA4Yo/qLxrGmYZIPw9UAkoIeR869MnpPUYO2Pa
Jfn6QGTSEn2zfJIErFA3uredDBrsUaXx52OhEiPSaBFbda7lGvR8XiEnRW3rCavPXKzqQJ9DWv1u
pZzkcXAZgqDOd/qd0C3cXnwVQh0Yil5Jo85NvrkdyNUOZLxWD9Yd6z51ohioi7okCPhwg5YTuu3n
zBwHXDLjOXZQ25nhWnDZYfJ45kag1/HA/hCdgNpssL0sKEcPS3KWhqXkd/swLcX0UNHO3Us5jflB
FlMu7yKxed/ESlIxI9V5CU5ITOt2GlWydF+rUY7+Xs3A8TdXTKw7sAQDNQSxL54PkZNj76LAiOPz
6C1leW97T3+nW95eONUqdcJCo+6dMTLdaVlzFd5Chyev5FKp7+1kNtLNwJsDeOB2YNmXblVBh09g
966RMxc0OFWr0rWAN93jMsCHxNw2R27S9I1HotJY3tcrwQUNgRfa01LOU/CEo8pTx8yfyjtCl+2U
jhS81cNIn3FsjSBwK3H6gTOThYe/WNkTlDcQh/NbEmTqIaDfoHvOq+lnHrnyrRP4rR7iZBn02Q7u
9CzrVVRfXCQJ+9Hm89Kc42nLJ55R7CMHWsg5oVCo5Hgpc8kNwxHofVw9Mm73dVBz1lHyc/hyDxpS
ROmdRrJnvTY4OYsJnAMmhfYFJVv90s7sfO/g9+juDGNEmEHTfHWaljqRTYAsiGdYFKk0LOqKIqpc
i5Q9qtdZVywUZBI17d2AxNAeehc+F1O7qIK08qQTIt9b+a1dC6Z23oxFiBqmr+xhbbGXprVUgIQz
+WviHDmgI6fSWP+LNKBUBw8iuz65kcy+RQu/6mAyQ9QRg7hH7CIwVmaFh7nG4ADxTE27TZcQEfxY
RdvagzrwLDU44drhc1HOjn+GXyR6cBDhsp56VNCeQ6GJv2IeFs9wFf43zvY5ukJUVX5EduyLD17h
mg6on5t6ei6qRTPKAS/N0rJZt4VLKFTV2fNzn2o72mgx4dtbfXDQyd90XwTmJDYaLoZZuW7uC5+V
KZj6Mm2e3CLsxsPcb/NdNVctoClUJA2UYAR4j+NCu/CwyjL1b0THHslgUmY9Ox5C9w6t1Tv7XR25
AF4rth7cGmN5IAmovQ3Ltg8e2TBRDMfIueoy45yoJ36h9h3AmM9nZxmQUbVtXoGwwF7l7oPIVqYf
xs4TfC8B9thhFr2NN6XUSZMmLmhahdEOCJ9o8vjEGefOZ6eAXIWKSEZOR2TzV8j0jSo67P38Ph9M
Oz0sibUGUUNasAUXHwQzjAmzy2jw2J+aIcvkC79Ui5KLZyfbL5krPmaaie6+8xRNryyKJIPCazmM
kwJWcHMNfvMZbuAu851QHlvcDrdVxUP/LF0ik85065D5dFrQc1HvOdlbXa0GZbTVy68QAsFeaL6G
9eQw3xU3cPKUm1FbiSOMe82DVKrq3mhvAUsFjn/FNgX2xXOq6xdK0OQ7rGOFYVjmpt/j5fLpW0kG
LV6jvsi/AhjJ7diR4RnST7CJD6tWIP1j3/yr+SQiT/Deob5/95duWHaAtOU90tGgbtjr0Mz7tanG
X6tfoHdXEh2T8/0KQzh9y7etKN/t0Q1NZ280r3J+qAOlnlTelFgzJK/yJ27nFhMASEB+X4BJxzcQ
5UocTIUPFUqS+e0h26b+tqlFme2R9OLPPWlT1QnTIPWMaaqyu8jBq4obz1eaXZqUGDhzmDURm8mi
c7XLMwbe+6EOxu7zoiveMt8vSbMkJ42lB2HrTlOK7h3XjxC6ZOtH64YtZfO7/JFFcZpbd67XlHFA
kKVNuSB2d46IP7JFXYOi9NuS3fOSwVZcW7oPbh545lzbmMolkzFHRBTiUIpw+caH0Ru5+hPR6ejO
rBK/gUQM4PD1Fnm/VJF9U0MIKDcizyf7RmSM35LKpbPxy3l7avg5fCpYFBQvcEc/giTdqr0LNxCm
gj0bS9oIDIFp6wWOywmL3LczA4jVPsr9oDrB4VTx0VdxE5xWh6kpYVztcHJjBVfbj5tQ5yDKVHCc
VSGu4FhYPk7TkmngtirqHm0zqPaZ91dHl8xzlvWCgwL9uA7MYyGx0O51V8yQonyIVOTkVvlu55l7
ooHW+CbphvYh33CyX5KNuBG4l8rSSagtBnvJyl8Wi+twYc5JE4UwlSj3qXHCuNuRrVYFPG2lrQ/N
VIT6MDBP/TY2zPBTOTp62PcSJYkSy+bPI4aA9Ws/CdZcKCq2Ks2gQqJTNzP3OnfzIKkcWYbwS3BF
Yu6QbGM6uJFftqfZBPPyNHm6inD11dsnuZDaz4+ImhinghhuY73m7smdAF53xuYMKsh64GBvc4yK
qFE9N09TwcDs1iry+EWzkgkIEl0Np+w60Y+kkPmwz/21UPt42HovbQiwvqwJx+cezJJ805BqeeD+
Wofx4zjnNmJixS4lTdEU4M3KzfZxrLL4OWfY41E6wPIf3GBig7cHkQTorAv8zi25zdg56nBcdmEm
+68MRZjfJ20i6GSDAsaQD0ehXFAXVmcocq9KfSEtgk1kAsU8DDdxSm5OLo/ewDTgssHQIF21cKeU
YJU7IgnC1R16uShnX1Yjd1tG5GNwWS0k+Tlcm/gHQwhcWIhCZZ6KtV9FanWzfeQtZrCIC3Pbxd6m
vZNoCaElSWEOXnvAQ32nk2WbbvI+nD/xgl/38c0mT5tE6x9iEtsvOF2Fdax3NmCwmOIZLdzHZY3T
9Mg126jUTfTE6Bs3XXJy1tEO+zXPMpsOQtBF8bg/aeCoX0zTkwPw39WEhD49vNlttiW/XEQtvNBu
4CmZ8/6RcVVPebgCu1yo3JeYunwY4p3OLKeeSMh22OO5aXXKyo4Q8OXa8BzWghD4HUXt9nlOwumD
6L3xy9rI7VyTT6RuetTqW0lE2tW9uuC6qVmbAsArSftH2crKux747c0vhriltNReB3/Nwc0jL/s1
JcwqQ9dkuYo8x4sTVwd0azxByULkRhFDPZw6CD+yHJw+Bk2I8/aJtWD9F3Juixe1Vc4Xz7RMehrJ
bXJHKFYtUuTKOdxDvMd3slxxkLBfJ4CAclnhJyoJKdFk/nK+jkMZ8kHbo66D1t2Pwdp9c1l2vKRm
DUggIEkBs7iMdR6dVrZ1JOiCsEYv0xYlNHjcPTuapeTTCISnMMxkJiJfKAtfQzDm8oSWsL7Kxvaf
o6BiyZTwdPF14tRb07px5bfeAfXaQRfn64kMevcrjwSRobQpLn2RXNZHkiWCa1SeDQO2hgxVlY6J
GccntroM0NTCet+j3rZ0Iwzm2oOWxGgfciu7D4rYH5H2ncmfFNlRP7jMZXRwTL35tNNkQJILXNff
WkZ3TAiaXtLX2CUArxMVM65h1nBEVlDM2w6zKlBsXIVn6dOc7QuAeyQkn/DlXTQQTLH3vYK5RrDm
CeEUihyjCfLLnKpczxnX/BK9sXd9wdgimvAxlzm9kFcm4m3OpA8IoOX6XKo6r28jCJZfkZzV2+h0
vMsN79a/hFJrDkTdNXJPJlLxSWpdzudeWYwaMpfJ2UmEvzxgDGOr15ysBpDSV2K7iSNwU4rHGU1E
V2ws3VXTGn3ZlhVgYDXJlJ0qBtS3Hm49dezYleJSGo1X8RgnZHCyjt3uTD8t5uLjvUsOUUXTitVw
SeQtY9Ox4SXs+S0co5GjMWiWFUNRwiQOoTeV3UObZ2Rb8PS6HytOi/YEq8VmJ0dU2/hSRaZ8qsbN
fvewOVxWDzvldWLO+vlp1n3OjvgttLiSYmTrJIsSfx90VAGXNuoDFybFIWwuUEWVn0JCGRjPh4HO
D2tAfXlCly+893Vcl1cdzM54xM0Y3dspb4ZTRBbEF2XoLBBZu+YFkrNddkvIB8djQETBnhuTmI0l
i+yLrk247RASNrDdwSGALfcisBbjbLQ8dPtbfs5RKlPfXZn1l6rxAgqXuf8x+TFNwgRkMO2mJVoD
uh2bPTemEc5R4Bz47jKXiy7B4oufxnZhg7QSuU+ZrRpYex2bt+vC6BFQbOgoFYI2CW8shCWL3YkL
eWwJrQpw+Oc8Wtc0lMc+gd1Pt24O7RHDeQsti6NmF5JC+nXBRI+KHofj1yRqCudi0Ns+9HgUyh22
aPUwQRKXB090wZOHNs4DtwmGA/6mVXaPB1Hh9ayG5HH06no94c1k+65/HdGA1fQfHG9CqXJbPynS
cKp73iRnmMxjsuRrnm5LzQ6xkfR3feakovhKGo9NvjyZNTuD1riqebQkeSKqBSgpcsZlHEpTLE6d
H4RAPf8Si5qrOxSZgxtrv+Hxvg31OvPwNZBN1FAFoxlyXAx4oMcQ61s1FMljyU1HQgx3ynuExWu4
UUWW+6mzSqQItIlFpJKcEXXAfitf/Mx6YO+iKxr2VAzyaSp6DvzRUO85TY9DllicjqOcrMSEMUFS
5+Jgq6xDcPM7eXQZVME9tYUI94ZhDIKk6+oX6jVqukW7Hna3kRPrZEOxPdYex+lu3pirLWGprtX0
gABt56hEJNOq2KsVFng3Z2xRuhWdW49XSwpV5TfaGylJBQn9Rz5nrpUwdFkVxnB5ew7I5Pqc6X4k
gKEQsPhWcZgcSe6ahhuXZuYlX2SFFT/sFNwQpqp5p0uQ9HsUCDSxXI/Bpyyusqcpt9m9y+gmuw10
ZOWe3A1nSZNk8Zqd3bxoA+QJyFBbJ7f5xdrB7otTmOzTBkBqL9dUrl9MQxSbzFrwiF082Zlk8L5A
JvOypLkjIprzVwRz8Y1Mo0KeCJZjS+K21VtEJ0Q0wsWRXf+YFb2HJB/Rg6XhwOyPr6Fo8TKFUSbO
0gGkx5OPCe0QD/3AUELH3iFoG5hXtgyGZ+ZkzC5AZsrsEFgZA7RBO7N/o6pN+4LvwTxtpZmfRaNH
Tmyg9hEiv1g/D8G1VcFDMt+QxwBLFleNXG457jL3A08jZopoE+0MxhaGXppn6CaYQWHadvSo1/B9
d1pus3iFnwydkMRMpnnNPopzz813FbuVfvaM3K8cG27jHSr+/MV4MRQ4LcvwUkwd2D6JOLd6ilSY
ZhszObKbcjxpmcjVj7w33noAGyf+5Zqb4e8sOEh2DJFgJkIDRPI5zPziE3Ht+kO1Kl4cFbTTeYu0
6zKXKYJbTDq5vyt5aIj/p/Qp07ASJEtsyk1OOinFHWPaqWUNN7r3Y2tqQB2U6/B1SuJ53HVGDLwI
MEEZykLO5RlQSY4PNlN9sssJrAr3o9dendw5JU7q5F75Fo1lb489kxfzxK+6vgzcU4TzO32CmBqF
YkotlgMYS66xiI8rZOTZBHb8ROwT46C6jrvvYzLLYeflUcytURvcGwAe8CTBMDnTLr8uSNiXImvU
aXDXjrGBGVjfgTAkxgffJuoV7T8KH3gQa3JD/chkqdeHXG9MA5il5wbiGv0y7PPUrRZSYfhX5z4l
ApnsglJa4vDwNBL0z2eL7wolCQ2WeAdZHoZ5mcrjSKxtQa9VzA++P7vXIIG4uLdWOPGHPAu21+b6
MqJUlDS8nU6iV3dA0wSn6qrbfIhrQcpOMr7NTEHXU4PP/qHhbmCPWss+2Jw5lOaWMMv7RDz0T1IT
grvAaQLijWScxfs8AKS+wc3mkuLc6fVCQlF4MwzsWtxhbgGTsBRZPK+0/OG7hzb62YPapIKCR0Lb
BLWUHyK/Fl06D3NE2g13837EaHQhjGLuT/yzotqNy8q8oPajzj0I3EVQK4HZ3mu5IHLbuUjyg08z
3Lyjz8YpNt+ruiMAEM50eo44Qxmam1nMSEpO3IeUKDJMvjJO82uM+F5xvR9IiMYzUS/ilTQ298M6
+vV3h+fky9is+r4I8u1qHck4QcNsa79j1nevLmUP5SwhyO5n0ThssWMgE627jfvrNuFJ327roKmf
nKqswr2FFS53oYQ9eCMdI8fxxgJiHGpENCPhW5pG7hmmz4dp7ZaXtSzt9KKZ3+GdSobpU4M8CS9K
GP0byMUSn0DLRA8h1HJSsg1Shru+pwc9L652xncm5W679xfVd3dIHPpGU2rZ0wAn46eFmzvYGsC7
COpp1uKZksR/9/KMQrS1cCRw3BNgnHXLfiJSh+0Pu55Bk0ZhFl15sjbZcJW1NXV0F7kJz1zRBlTM
HIDrsaGb4xTQo9c9Jm1QPWCoGcq7pavDtJJuA5BV5aKFIC6DPA2RlTuqyfk6GO1JYnwmCQ37euip
uL2AzURiD7OVfSWFKy+fOhMO5ZF1GH6bDn6yQGrGfv/A5ua+33nK5bfGbOP7N34MEg65Hden2mvq
4gatVFPCsaIIeL4dN/dtijvnB415y6e7aPm8RU0Aj7mVQ7QjOtKoD31ux6PI182ktb/S/Ft/HqFi
RaaPEHflk0faEXFRWnf2QfW9YN8sdhs2v4Hk5s3D/4ALRs6kpuUSxXNxQ0RnJ+9nX2XJzspt9Q7/
42diCCBlm4vNZlZkeU3btcTuBG2dLiQDr0fIdFfzn7JQCrrstnM3bK1Ma8ONtRm+OMwT1fKXhM8/
hIlGFDhEbJLwSrty/ef/Fo/LNHRj5tOZC6HRLusNtQAUAer1aTn/FhB9Ddv8LUyUoBDk1og4Sv73
W5hoeU0MxdVjLoaohENG8FGqIj9+2AiI2SMWyXcns7QWCXUgQ27oNE1hjhmwFH9J4PxTWKQU7Ixn
QiRZzfRbLKjDI41y5prLKO10NGRiEpWt5tM/B2/+IQczkgTExb64bnYQv0VSOjmK7kZHcjHZ8IEv
MP8sCtpG/gXngpRAP9XXmLL/+Yd6f/yUCcH3gJxZIPT7XpMWG+SSoT9elnn2nuAa4lPge84+YDZz
pOoivQjgJm3GyB66Ba8yW02Tfbfov23j/dOjRXTX//0i11zSf3u0SFwa5BDxIc9NQwIf3FUce+oW
y+j8l92sf/w64TdYCnUNd/+vlNdojWoZDOYSMUo+iViEDxHRcX/Jrf7jT5GB5NMSAtLtt69zBlgx
3ijoYFnLilAVhGe9DGH6z9/fHx+af/spv6VjiymPwLJWc+kwRl/YUpGnMYOiz6RxtTflAFlJzTf/
5X34w1fF2h+X7aWeK1ko/Nufxub4BM0xMBdJJmLKCH96MNWSEeCG9e+f/74/fIrQomA2EfwSifW/
haAbApcAREpzYVmdj4d2iuIj7CRz9P/vz/F5GlzBBhyPONrfD5ui5TiHauHpK0fxoK0PO2rX/C/P
xH9n6/JTKCMFO9f8/06dJbARWDzkycuIXDzGuvc/ZsnqrDdWlf4FSTDz/7KT/fr9/+chyk4qN2Cb
gCsJkf/9WfdZdyLJJBovlAjmUxHSZjhlXaVrG+XEKl/z/qtIkwCX+f5fwm//tazjt58tWZyQROSO
s2hVXr/bf3+jGcBgDlP2Ms1O5F2qrMVaw5QhoQHuWl9fZgmIeBkM9diZAUHU06Z44Y0xWBaOlZv0
9FUZvmLG9WS3hLXcmj0+iSw8t1hq4QkaskAZusZJftPIkIF8B/q9q7HlNykroSbSR8k9AR2sbfAq
Byu6vxyf//14knTNxRCA0ATsr/ltA6GX1Fop5W+grVX0SlgUSIMt3Od/fjj/+327/pTr88IJzYKk
3963oXKqgPHGxtSKqIHCWaa9Mxf+ZensePrnH/XHPyiJkjgJiFEkmuk/vzMXu6qNc8mPYlF2WgWI
tFeW8C9v9Z/+IBZdsEVOREGE5v6fP4UQqWQYkoBFg9BF+20MiT+wNHX4Gf62cfAPLwAip4vMStcj
GdD9548Cdm7xMsbrJadB0jvQbDKizHKNNSLE0C/uiFotvi6JgcP1a2cr/nKwXP/7v70EMT/eCyS2
VUYEvx1gCKtlY4J+vSCXOP9L2nn1Rq2F/f4TWbKX++20jBMCCYRQbiwIG/e+XD/9+ZlXOofxWGPx
nquNNhJrvOpT/oVqYkbrtujB7VFxeKgqNT5YerHlPr4yvw7FQBO3Mq6Z/xGl/uvklX4ZxbasRy9W
Imw9rD492nXbH3Wkb/59KRlq9kowcPHATPJyfgMrRkg+YW/GxvDVEEML5Yu2r6Ub2cZIqzP510iL
TSMrBRmZNhs9SRD6ERiX9T53ixHajOi8CqUT2rOOdbp9HlYHdWks6pjpqEQcl58HSY4E2oHs0YDj
+MmJCd6ykuTFyWHzZlorfow0YX/eHnRt+QzePINJNRx1qRkOly2gv5P0XgD/5b7KIF4pBhQIqtX1
xqSuDeVYwgCc58IkWL4P6E+Tovbl4PUGwuC9UUFMirr/2qF3N16ilZkER6GadEB4C/ChupzJajSK
vNOs3oubTj6hJKqfRgxEPtPlrd45fgCeMVLfbk/k6pjYBUFE4w0Eqnk5ZjRSUdTmTmkHTjijAdyk
Dyky84doQDwJnQAVCaAReLlxvj3w9UOvaxrvAZ60qjWbfFwODCwuT9BGqnj0zBBKNX33FB+MX0XW
Fv/pCJUEG+t4fW8zoKGavLOYfVhL46yag9eHoqnQs1cackb05LIkajbWcH0UQlqCZ8HdvTgNWpOj
8DjIysuKASSJC47/2Y0tsfEx15uSj8GP1uFpFdfLplE6NTpf1l7do2kGkKeZ7izqif0hRMH49+2l
WhnMml9vnLmQ9TWdxVLR6BrtKgqlh+iO8iCxIDyFg5+9H9Vyy3Rp3uKXb4FuCWx92YqzscLSncvt
TZOGgt94ZdlU8heazWRRoh3T94gUAqPu6EN29zmynk+4GKVkuhpP/e3PXVlChJA4frztGMIt0xJU
ICc/oaTqmX7YvlNlC/IFAtLr7VHWJpVoxSWbw0PIXL56TjQVWEwVrRdmIjz5U/YDOm92tA3gx7dH
Wjlp89nG5dsmeRXL76G50IfaYNeeFU/qXTs4QUwNG0Fo2s9de4fsqvx322lyQsx8VVIgnr7lm1AW
GCroyBV4aq0MT7wGKAtZk/sgYOuebn/dnwBysWV4wHl3ONIzlHW+4f56yWEBhkBiEEYy4IVm97Np
XU3zHL7ODpqFcd+YdfEffNn+B4YE4sg9qL4IpL437rOV9WTDCIENiU7ctnyRADkPohIzhAF47wv6
tXQsnahRzmMG3v72N6+sqKsjOsx1hjMSz+DlJ9t2llptFLVeBNDrQelL87NftRkMwIZCEVKQ+MQc
/nVIA0Q5V6cBVgUzocUdAGgnz9MobjxsJlB3MK0jbdjmoCJ9vs97aOy3h7s+gwyHESMGKyptRHsR
yUw95a5QOrUXamHrIYIBA5Rv3Rjles0YhbB3Ni1TqdUt5jEFYmz4vV97kXSn90juOHdp4IKznuVe
bn/QcihWSrUtanW8PBbOWYt3QakM1PtbhV563VX3TaE3gFbt4hSY0b8GLH+G4rDrDrqD7pVtIw0Y
AGV1qnq4ieRngpavMAn7maYVbMzfcpWWI8379K+jp6HqkCSywKQiLPtT3/rWwVCQ9Lg9dcs3YR4F
To1Kmq6RdS3zky4eNV6KVvM0ohFUV03rVddd2yNmt4+d1OIjypDuI74pzXFA53DjsK18JG5dOmdb
I04hFbv8yAS7ZPyLkI0U4C/uc8Vpz9HMO7j9kcsjzUcSDmFTggsO9U11sRUR9LKMiJvFyxMT3noG
MTVCyhMvmQiAN5Yw/+juM4/3PzGKYE/Cy7n8qnZSiIZ8RfVoDKrdPpuS+Gtd22jS3f6ulX3PzBEH
OQBm1KuXoAP4Myq5JaCz4OOK/mM8obMkKeRCukH0YGO4lcUChMoEUg5z4YctHgOzqICQQ0UgbTZh
JVVx/I7Ftb3bH6XPs/P3m8PscdGTdgjVxgxveXEIacUkswDyOPGN+xoVeUiBwyial6pUgIM5OLxF
1FSC8JQbzYgDRiUEz+2EUiZQ1k7slSDSUEFxWjs6Ba5an9nbWrOvHRewczWFI04IXKtQ1unnPRd1
LpUDIjvW0wRsh9JNqujGyeqTyP2GOPPYfA9L0QHFhlogaIphdnI/+GrS7lGVycM9Tj0qMHLAn+PG
+7u2wA5ubZpKz8OmYHG5kYZAoEWDcqkXqk7sTRAQd7GSFhQTYJ/dnvaVM0LZlGnHzn2llBTHqFug
KT956hB2X2xcbDz4af2hNdryv2HsNhyX5zdmscg6rQOdgzLXR5YJg1P3bT6pDIdVH1pDU5D9xmzS
+RzgVrFHAFd8QPAD9+cMz5LbH/on+Lsa2iRVIWOhDLp8bbM0iJuqAnlFbTcwH8rciL6Ch3A/dopj
zn6rDrp2YRt8mFql+iqytjoB8bdeKr8QX3rZZR86SobH279qZaX/1H8BqzMpV+X6bNC0IEoMrFDD
xjwHtWzuEQMpPgOmizcmYH0oWlt0X625rne5qVxjQttAsVhpqaIbWdSgdcwofywUACb/i6+aq/SC
IhD3++JhzjpR4a3Oa4m6CTQmhLLlIVXC8CMUdPl0e6yVDazP+ZNFidvAbHrxWdVICBI3zuSBD5iS
14DY7vMAmOCxTVEKehNiVDYer9URoTbOlSed/yxGDJUsCrQknzytL21I98hKAoDD7aUNqMOmwZY7
9bKcwMXIO6mbdAmI2q7yt6ZTSrtK5OglYSAOg4AG2ZUgqYBnZIBGgzfV1a1/jLz/jMme5CIm4qH9
uNgsIZDOLDC5gHO7+Ag4BIInaOC7ok+j/8+h5ufnr4BHFvSvg84ZvUk4cXTMMSB4zhKwQTslVcW4
sTVXJ9PEXta2dHwNlzEBcsGWEwID8dym1x56RP7vWiNNf884+nMwleUr2rjlxh5dO3oCQpdBD5u2
0vJpm0F5Zd9SrTThH70fEBm8k2UdoZEEqfv2cVi7YCnbOwxmOJa9POVxU0P8zt0B3r6gSREU1RnG
ogZzMkEOrCf6wRoLp1KwuBtVmq2R52Pz9zoigBorY85HgkzcV5kN+skdERYdcvdsDFr7qwsbMAW1
VeQbQ2trY889XA4b9rbO8lmpzLKjAZ+wql1dF7zk0u9ANI5Rd0AqOHb22I2EwyEnLer3Fmhjb4Ti
GiPD77v3iGs52k6FCxDundwIkLmGLo1G5Dj4zq42qwbDokn0EKV7NIGOtxdsbW9QBSL4oS9hXEXi
WZj52ogGmlelTnrqXcU+oCWQEj2qzsbeX7u4CChUQRzHvbXMl9QOmWejnyavq6vxFBRhc8Yypzio
wTi9Qy9kvLv9aWtnDflA2oAE+Sal3ssdATJYDwIEYL3O9V1xMlq9fQTb4gdPnV4Ix8v8WWZCSxr5
8fbA+tqkghiBicBTT6S8GNkKeOdUFC+8QhlEidhEZPyoXZxgPIlAUH1ngINwTrh1JdGxr5MQuYMK
Jgw4y8H82qOjkH+AgJII5OUjmE1+YfTOocS1DY9L9AaSUwMNXD0XVRd/zpBHm8Vz/LI9oaKAsgbd
XiwMAOVPn2OkSEEqjaYFkBQMm/FdBvCz95CU5NskpwkZCQeg0AE6TfUy9rGNTLNTDcD0W8TwHhDT
0XEQuj09K/uAmi3yYS5vCrH24nIf4hwZwPmO4NTMCmellioPcRL23wHdxumpaduoOv37mJpNoYxq
P4X/ZfRV4i4RdlKhDl+oqMlUZT6y+bgfjsBefQ32akfp438zJn1ow3R1CruLMKQOqBEPNWOOhu2z
CBqwZskNcTKVYfjUqe7GtptfqkWECeyCB1PVKcLT3bjc72gX6p2PHL0XZLg47HyJoc3eRMJ7Cz6z
crAMKtQmiZJlER0sFtBFKxYmWjZ4BiIQIcITqqaAjM/wLUW1NUHwP5ymd3Ezxj9uz+jKuUJVDdEQ
g4+kCjL/sL/u+KmPG0s16fAJBMcxirCi0T1i3qN3x06YYqOJubZP2aMa6nKo4FCVuxzNyIZyrGBW
eZWcWiSPJBKhRqSI4WDLCRkTCynzjdt45SGhkWGyRUlhKfUstoxThIHUw2oCl4Tg5qNMZr6wFSYW
wMfsB+KZj3Zu68M+d6S/8XLPu2O5e2iazkmAZuIOvBgavbRcbUhSPW6W6swTkB4zCUyvdozYw1vW
OFsYWB3yOlamXdlV9cZsr62t5ZJiY1mgU8Fb7F4KwRkhusatIPNnB1MhD+uDnxN+LHe3N5G2NpKN
mvhcAXKJwua//2sXJchv9HlQsa4ES+JDGJuUVqEfKPkB8R76Ijt3yspH3W4hC+P+kn+vmio/A9Vy
XtUs18EiQnX8ySmorPsI9Ir0EFmmmnT7d64cZx4t/EMMQSxFkezyZ4JUkbabDZNnhJA5RSvRBG+g
JW+MMh/WxbpDoIFuT3WRWvcydlGEhpcgipGextuf3vld1pYPgK+D+xanIJjLXV/rEG20+MHGkhMR
qCCfvlHNLfApHRIILsDo8zvVjoD+2zCMfzUq+G40loWO3ckkbLlHaEzJ75DxgWhCoonpl5+NkD5i
143tn5bSIHeLOLQqHsgS0/HsNBX2y5ZhJz0ap5mNfnApRxYpSkqk+CWX9btuHOOfgxGWz0YUBL9F
aWXy4PdaAJ3Xx4ptj20pljVo5tf3OmJ1wSFTrDHHK6cX97raZPm32zN5BSokabGo4WtzPkhHcpkK
pmjJop4QmCTTbSTeiA3K/r8WDaAvEK7D5kk1GoPMN+qs/qFqB8REcxYm3FNOG3/bQMWzjQdoZaNT
1+coUaUjNF32FBwNCcy00gxPL8C+7wJT+0yubzzhQjh8uv3xK3clmSFdL9zTdT59vtj+OlOqW+d9
UZq4bCrcLSi8yQqFndjGbTiQEEk/0mwI/z2toZhCJRIwDUMuL8tgikSECYCOPERmWWfCBjc69QI3
mq+jodlbPbf5vC0OigM2yERXb873lyFE2Iy0GCdN9zIdUrcOd+GutjADQIM9+wKIuz9lavl8e1pX
3gP2EyVky6CjoS0hQySQdifz0KC3bYNCRf9oNhl3sv6prlxi6KqjWBVMyQOc6GAL9rxyAWFND+QR
AA9XsrtY0z6bIOHjvAg2Fe1uCE+oaqGw/u/XHA85+ED6pdBJlni5PsJFBeFNy0tas8el0sZwO9Ti
jddt5Sg4My5oBm7SyF/WxmNpur5BQOYNCOEfXCS+MF2TylEv6B/eXrOr7iX3AJmgiYKV62rM3jyv
f50F0PhQeTFr9urOhm5uZeY7w5HRMVLM6WyP9ki9OJNfjbbTD6HixIcJB5SNWV05jzPuhJWjfMsv
WfwGCyYCUlOx7ZmQj76ksSmRO9f8U+H05hccw4Ot9vDaVwMtNubqngAi68y/6K+vdprUKqH8WHO0
m2Ntb0KamXI4m65ZHugo4eA3YpST9AM6rUHUY9M42RsX3upXO0T5hIj8mOVxSUZ1HMJUtVHsdI1T
Ak13j28OAlYACw6Fbsdbif/KEXFVSteCO39GcS+QkDDhUyv2W9uD+RQ7KIa4CVq2Rn6QDiYndmnM
BthO9BH4A0pSjtpgcE/VfzTjetdR+D2gTO/cRYjSvN7ehGs/jOqngaOUQDZGXQQPWoE4fa8qJmfX
MT7ahLg7s+2Cje9fuRKZ6f83yuKGMFFMwhY9sjw10YIjz953HOrFl6E3fnRIBN83vdQ3DvKfds/i
GuahoW9Nfxc6jbvY2YjWE7I7vLJlnbXKrrSVtj4V+VBijII38E5i6AJbJ0VF4EOOwAWMpRLFoUcR
t7n+LlFl9w0N1/GM343ffYtSxcAJQuQo8oxIp6AaAl4L5UVIu8G+7vvko2/1+BolorP2VEln+ryS
Dq90chS8EIOgMfHpMxv7EIFbuQsTiSibjgkwvEME/jGPqWPNP+BRYvofHX8AnVToc3UxAJAfHJoe
sQe0d01jq5F7vTbgc4Hv0S8GB3pVk8ona3DsAgimVunN916dK8RQ/nY2VNdDiZTHu7HAUeP2tlu9
BXSqjFBh4Vaohri8BWwkupC3biyqcMXonuKYiPGurmw1PGsJlrO7pjZcZaeNkX3WrHZEBkIAvIUL
FvrW3e0fs3Lnz10ljgDsFXDgi8PpRq02m85Y3kST4xhbAe5sscBbzM3UjYtn5Z1mKIryM8p9blZe
fnZiJjCcHMFTGUThrwR6FRrKJfaIQT0+wrkbzi1qCPegCcyt+J1/eXkcZkAFlTtuIvq+i5EzZEjj
cbK8ZkKCLjdFtzeGaKtNtzaVtF9JTQntcB1bHDqkIMckcmzT66cBr8ZAy7hOY/0Lormf/33RuE5h
UzggtQhbL78H8w4savSMcMDFbjpJouIHaF/9MZIgOW4PdX1C5usDnCTZPYGUunixlBydw7Jkf2SD
rd8HplK9WFkm3kVk+u/EgAq8bdUbAd3aRLqkdBSFOBzcu5efF8RIv8WYoXq2HrT2USHyyyjVdeUR
lZd4IyNZH4xkZL4AiM0Xh9Go3SrDPcj0IszUuY6KWVZdi88ITRkbB+B6KHJllSgVLiAxub7YhmMU
mYnR8RK4Ip0eqnpEOts3p0/lFG6Vkecputzxc1quY5JBLZn4ZjEUqhMJN7kwPROKP8RsIosM6cWN
m8y6PtLafI0BD54xb1cVQ7cL/VC0se71gVm5dwMNE/FstkUfPuA7jf8QrmDtw7yvfuXYZqCkzFuO
ZFmTvOCgqL64BpDGfZ3FFeJZWizo2CMaZyNBi5Ub3g+N1OpD7EvndbAtaO9aKPLfE7SKT10JNeDk
F5ZBWXTw/TcrhUa5U8ww+AxJrcjeOWiyObu4peC5g9+haHun8623tE1M/S5CqvDNNpF5QLFbMf/D
KFh/q/EN/ICtq/NTovRb7MmbsXZJOlHiu1jZzV3olq39As2NuloyTVX3sRnSOH9IcIx4nnKzT05+
V06/MHCss7Nf4ClwGHvQSIh6VuKlh5gP/KkCYLwHVJZrJwqBGNEYad7ruwCFgrc08cPuWIyxRK+E
KP0xKRULD7+skuo9NpAoE2pqpu5ae5Z2Ty29tbZih7mGtdg6aFubBMYglEnm3MvT1+iYm0aD3nld
ggr+YyYq0BSoOVNXo+FdP1ElwQAFQzo5qw0GdEGQhzGPgdmEGNjn6Oae+jJEbD7Kslg7BMhvBR8G
+Gef+2iiBjq38h7ttMqRuk7CUnsJA3bmDrjm7MyZZEP8Q0ePP/lW8gj+UGSoFeeEpKih1S8i+9Sn
CaqCGZdg8DF1uszahcU2fWelUAH0gfDJnpN1qkuLeyGSqoqnRaJ7ZCD4ZKI55gY/1SokEsEmXDMe
u1LvQbIkMbaioeWmiKMKu3/iR2tfJqd0641o9U86slgYoEuk8Boro9nLVL6TXY90p0prKAs/OXhi
o7kSow6HnfNQPzqjLY+4bCM+EtM8LBTDPYRGGKP/pOt0+RSUnKjov9x+HrR5GpY/iiYF3DjyOFrg
i6doygo0PtNCeEY6tgnCLbg0v4tyFFE4dG7wxZ5AEZ2HPEIep0GLPt5nrjop97CjZHqflSz3yYgy
nEI3ftj8MC1/GG19kixg9pSJFz+MYA+k71igHRYWRYdEnF/Gx3TsK/dxdNX2x6S4ybjrmsQp9mhr
qnKPYxaeYzsDN7dXkclBPSsIb+kHHb/iEmEOKX8AkBg/lJHW/br9a1euawGyyplx7QRhy0zUxGIV
Y9paB66QqZ8SfGOH/aijqrkxK/PZXUwKzQ9ONeBrRrMWr3nXQoVzQlX31D53v6VdgKcGMNoPOmkC
QkO4CGWobveoQQ1NigJVhbuFtgHNuI4oeGThXSD/QukWtObl/aLAvkezqeJp4g+f+PUO0r2ZQPAF
Ef8AneHRPacAUzfSsLUp5j2kowY9QQOBfjlsVCKp1ciJwuPUCYyQs/iepE1sHNKVJ14YOoAMbM90
kASLCfZTtBRgBRkeHRgsW9Ctcd9atwyeDTDq8emfdw1JHhE1zQDYf8srioyqG+b71ivKzPRGrFqe
JxkHGz2HlYkjcbepr9P9Bm6y+KSqd/IYOWPdI7oO7n0VkSHodNX7298y/yuLnQl2BrykcHlASIwu
lyefpO3rfdV7eeT77m+3F1ZygNlhIEXacAAfc1ADG2Ou7ET0R4kxHco/KqNfjmmHrm4blZReHOvj
Jx+fF/xDUBoE1CLFaaB+jWOKVvUf//lT59YcmH36c7Bv5z30VxEozCsU3QxQ7BpUqqc0QBQddSB7
D/HVeebAyI1DP+/sxdTipQSzBCwxf1jiiCmBtcSywMmjITSf+1xr3lDyCvdoJ6BEWsvpDbhNtUcD
Kv/3DUqaxzkwieKZ6UUoYZaiKf2aHmhrIEluoDp2ZwbmsJGiaCt7hxHI4+cdinLYItitJifuq9KC
qRa1CJdI01ebsxVrwrPK3goISopk2mFlpCiHFDGi6cFs2BOfWuxIkx3eyr78VQf4Bpw4bB1qZ6IW
oH8Kpf8sMKY2Nn7vyrbjxNJXmxlM17QiXEdwMa5jmniIPtAetsqnMU3R5O+knrS7qPZTrxhk6h5u
77u1cbkmwBMAfBZiCS0pYx35GLT/PaWwy3PayujZqAvcgbtE+8BV3aDQWkevtwddWZs/tXEqfzNJ
ctnf77oBifWZRag7U4lkoooLlNM5x6EtXn1cqLzbw61cVlgA0pzljlfpSi+OdJ0nqtFhauk1TYsA
iN25uDMYZboFz1gLD+nBzhEPVAOXi+LyEE9mRTsQe0vPBBE9HfpAj37kFHtmrd98xCA5rA1PQ9C3
A6qRRJ9UBNjFXWdUJhbowhh/3P7ulbW1eVZ1lokAAgji5c8Z/FxBYFZtvAjzTYy908h+LtnHd7IV
xUOC2Jg4amlY/HvNY45WOBb6vLZX/Z4pSdSIlgS8wg5lcN/HWDFNgubc8TQdb3/iSuyCFjOlCNJM
ah7L8Hd0R9LGqGy8Ygq1vRlY2q6qVXevxpE8DXrp32m+Kk8RZ+kU4rP3cnv4laqdxqaim8RdSrlg
CeiIJxDukSilh4DG5B+E3SJMlONb8BShXg1X3UYOC7wSu/2oR6lBlTXWgi9qiBTwxo2+EmXYxDFE
UbAGQSMs7tWBhBftR/g7Q9KOBwuMjrUzlKGtD01X1Fs99pUjzA0Oj4FzBSBt+UySegLgkg0Mr74A
tyfD9kyo3+5crHUOaObnGxno2tfZXJDUFVhtorXLvRxi2Fbqbiw9lJuhble1jsXQkI/BN0w6GvHh
9rquvI40ZUkReKjYWsvRaOiXaCnWEk5Zi02boqHSb2qF18aacrIHJIMHzTafKzShNu5jU1w9zFQ+
5tCNz5x7tItlBN4S+0UKjQieX8JR7QgXcX5os2lHRUGlBQaB5P2UOv0nNw6xWiwMZ/yCGrjSH0Dy
+VTZHce3jsE0OQ7S0KWKk5Tj98jo9bLB9WGqhmg3YqqgHdCEKutj06dI2DUBYJk7JymGWVZ9QiI0
0H3td+ZiSYOyYzDaO9sv7U9a2SjpbkLR7L3faubvxNaU8GQOdA08nfLFSxH4SAN3dd4C9GjaT26P
DMXJha6BGKA0FZ3FG7Gv7Oze7dD+sxIgvXiUHUy4iWjshH7/uwiRufOg7kl7jx2MmR9qFCf9vYab
8BDuzAwV5n1QhZa5sc2uF56jDKKTypVGXrBEuFjxCN0PQTYPMe3S+DTLMbi/cd1qwzsE00GThFkN
4yTmvvV3hGxiC/q2/gOIi0idVe0K4lcFIU5vtsJ7bBky/jg1YGuQLW6qx4Bo7o6eUfwecEfzYYRX
+vX2rr8+08RLc/eB+INLbdmTixp6bVOiT4gw8yaoNmqjKv5yux4pldPYExbdHu/6TBNwEAQy1TRc
0Jy5PNNpYocVJkCwDYwmP0ZImh/NWv1Pdm2/vz3S9Ut4OdJ86P6Krgch8ggbC1iArTkeJkNO+DJ1
1Qkjv+SEYG3OBh6ru9uDXocdDMopdjTiecohiwhUxiOs9JDPEz71zD7SnftuSOqN4IYW8fWNQRT9
p3xM//bq4s+zsZfk8HPXPM77V71D9Pa7WxWJ/qO0oVY8qEYo+js4Z9isy6hGcNxH+Brd+BSlxaPR
CLfyCFUSyiKA1+JdaY1yOuDTK3ADLrLJ3OmaLKtdil/YLKNXlvFD7KbUpwMrKVtUeEDYHrho2spr
SiPtnogtJoEhgNP9Kg0ffmwYVRIx6tCfFPwANFwzq2Swu0MVNtytWqNJpMBTH/vhAJO7Di7NqLdP
SmgThQLtDocXIEHKZyuKUcgM0qANHszOwWsO+/ngN2aRiX0wSjRrD1Ub0Xk0rLDZTT36g/sJX+z4
jhJ8+Z6OdpQe5wrHhHhLZH0waFuEiI/I/K0gSDwZpq89O0Dgn2p+/IPoXS08BGGgYmKJd1hzmCbS
YQS647h6B63ZpAaMCPyrJjUn2YdYkw18nhTve6lN8ddmwrVuR5FaUvT2iQV4HrO6/O7ErVP/lGlB
YQ7hLzd8MNEPHN9PqhK/ynEM/UNVNX1xQvjUvetErss3XHKiT8iHZsmdZSEXfXbw8yqe1IIj85bT
laz5XqUMcGu0GpBcchKfEPdH0avp2zg9lkPZFk9xBUFtrw6mE/0QDSW6+8apeVoUJkbfa1kt0DY0
88494wTgRx6HFw2RCf8NuOSlRI0+qbXxHhNZx9nnIUS8D6kElgUuOsdVwsEExP9mlbF1L6XA3os6
NZV2nZLjV8Wsm47qtJYML+lUCvfgwIHRP/hRbJRHuA9ZsrdRcXZe+wAA4bupAkX4aiHKXfwIkkTR
dsKu5VmvUWGj8q7aw86I0Qp9p0g/6HfD0BJdTbSsjYd6ioz4HGRFTT7VgCffIQ2saJhkj1aEHfdU
NSdkE3n1UqemHK/Gpl5+6ZrI7r80ptKIXVoJ8SOo9LB5KKIcM5CgCZE1Grh/1fOIieiAvcgczrlS
Lz6YpsU1CQXTVk94VKjIOlrI9A4ZIN8DC5HXB0k1OEKG1tKM+ChrLNRB403pvVrgjryfSlN8x3HP
R1sXXz3Qsqkcn/HVwnLPCXCpchFv1vmjNTwWWTJWCGzmYbtPAFj89P3aojudZHH5kDvu8Mtt7Ig3
qi9ZdoolA27poW0qni0hLOxSrFsjzEeJcY4pRhHWjgwClz6eZpHum86RGl7bjv6zNsFBHGnC0OHH
VhTlpSyUTXYIRK1Gh3xQouysYc+bAVfz0e+PSjd+LbA3frCweaM/7fjps2pKyzw6MVj1e9g93Xhf
ulrUnOzJ9j3u4KT/QCYRPWI+ohZ3aW/Jeo+jNwfLDkf6fEM4ZsE7VZO9fk5Ttf+Uor/0BgUes10j
RYZ0P5lWGx76vgtw0ymVGO1Hq26Tvd8gFXqHAcH0ONZO9cCsMek0k+kqVXSDst3oqLl2nGIX70fA
KFb7Oqiytn9B+mhxpm1a/L94F3zsrGvB2zua+eylByQEMhdP1q8cuw/tbRBq9zpEMn/SUqF9NiHL
BHdRmEZePzSZdhgLvM7ALVZ1fcc/oXudQ+a1K2qTtgFyQVvB60pPgHrZ3Eyc82v3qgToJKUZxWnk
eL6MgopoLnRORiaMHwYycp8SY9S/l6aZPtalXj9GUeCcmkBY/c6uzfB70OWDf8QoFNF6fAe0jZx0
JcZAOAiZAaj/4rrrrliRcIZWgbDu+9WebV+eBtcdHnK1Hh/ULjc3Xv4/8fJloWvWaZmLKjO2n3bu
5dOPIXiBYotjeX3lBMoe6w7zPaVg09hTenJfwJvGv2F8mLhxAQwsdzMmt943dZ9byLmDRNlRLbLL
E0J/SnFn+V2vHboyiJNT56CvdMDGs3YOgWuV9VOfSdEegGho9lOO2ZbyYZwmOPjQR2azFRJmJK2R
Puj3dEAcr5vqkQpfnOhvtA1b8fbP8Qf9eaIPED8AlJcAh6rophGxE9uTVR6fQ9zbHiY1bzcSlusM
HHo57AnCZjgpV/PrulFXuopuU2/ui4/tWCffsGHDGlwXUtOxT7PD+zxD+Hon6qq4wxeo+nL7O1eC
O5QeuVspsgODF/OW+yu4kwEmhrJku8ek/s813inDjkAlPftcV+Eujyz3ZSz89vX2sCvhHRBhjZqD
Sbn4CgSBrxRayMloey7qIwfqEN07n/bg6fYoK9MLoAN2AbcKiJzl9m3Z1NL1WUQl1d10R97vYyQe
9/r7XDeS17oK8wfDLLt3+Ej2H6d6qjZ20UqQjpKZRU1LQP/Rl5V+xBpjIWtmF8MgeWh0oKZlAAp6
wBHtfPtb1+4GHZgp2c9cwlhCPFS4x+rQCr6V+ufOx6qdrJt3Hz8B970G121j665+GvUp6sMoTVwF
6CJuGqwq2LqaCH8YgVXdT6lrfUz9Sd34srW9wm1Mxxgs0HwgL7cogASR8GIArwxC8t+0196bXT9+
vD1/1wcBXRDaJLi0wp9DAuhyFH+0RNVpg+OZjaI+xHGg4DAb2kyiLM+0j4t9L9g9twe9nkR0Af7c
rXBfZvbN5aDWhOV90lGzFThlobyJewd9ahPeQacd/zdD0Rpmh9AqXJ4FjFoqX+1rKpljFJ4Q/dR3
oWGOd1nshxvH7nrBqCoCDKP1ytm+wlZj5BaFxO6OV4VwKCo4B48kNtVGmel6wzMK3R50iABUUUi7
nLspBcoU94bt8Vj76hFcbpDu9MC0sQBTsm6Haimy7P8+iS4kCwriNBwIFC7HVOOG04BtH8q1Yg6b
OQXanlhL2Vuy6jfKKde3F8h0CyFZdKDQB112PpumCSXOSabXzt4UO3R/gvDcV2kMurkHsX4YBt3B
WZ7gHV9lgJ4HGotDvXHO/4h6XcYAOhgJTjpdWAoKy7a/2kRx7aPt5+m9nYsD2Acr/9QnZd0+ODkl
0j3Qajfbp6RILx3+pg0+Uiqu0fD3I/ktRFm2P0gFj6ozhDYMxFRUXKuHKu5t/TgqPa5FGgaTW+To
lT1Isk/MYsHCnZmJlyuVTrZSElUYniy06RjFWoa1GDYa/7wf5nAH6SfqXuyJxR7ssQB168g1vXw2
YpYJTYJdGRECTVUqttSL5ntusRA6Sn0cKcrGM63g8pNiXFhkoEKMUMiJ9607jF+7qbdjLFfC8ckg
SK32bWir7yJdbopbrMynzhfSmFGpljCll4PrahfoiQXOvrIp2wWjlezlaG7dHH9ICstvRLCZyTSQ
fQDdfjkMyiiNXVet46FZKx/h4/F5Iz7qz41QUKYjLxkVCmuqFBVZOlET7JeErCDJFb2H7q8GGp73
1vQDEhcYMyqvAWFUEWvFDpkFmeGmM+WYiFDTT49OEtf3pQTavcdFNXqswEuBCU7a+pvV8RxhNhU6
bXeweRrUI2Q8983RJJpbmOXq792MLJ/0TyjFHhUfDLr1KUfvFusIdyOMWJt8k26sCesIQtXyCGZd
5vM/Y8dz2iY94matn3WgIP9+uSEBSQ+EW4fqqVi8gIWr+lYwkF1EsPP3g7QT/AZy3JWqcetqW/0g
ALRANP6ofCyKl51IuWKxuSR4aNQDNXDzEBLJbVT3Vl7XmTf1f0dZfBAFvbgyjIRpE9EEcqTMTsHg
dy8xtkIbQ61EDwyFuMaMiOZZWsQofh+lZRKEjteqWo8X84jjJME9tpfUht65Fc16CPP2Rviw8gTC
YOI4zmhzRyxJTP4k8SPTKF4aIVY0Zjr1J7XHPJKGwnCs8VN6un3drS0bbR0bMzH21xU0LVProTP6
3vYS5vL9hN32HgCUs/Hurc3l3ILjZuVdZx9f3gFuCmol6pBlowLpfitw/Hbx8KSuMkzivmx6xcNG
qttSF1/ZLFDsjJlqR8Ry9WA4lPjSmlTTSwcMP6JSCTxc3zCPc0NnIxRbWTZubxpxZEDQz5ahJrc7
WLFcddGcCnMSksQUb4quDO/p8qSPUCqzDYDYSqcVoBZCwEDoeTlo+l5O6YDFQ4Axoe9R/Q0eUdmy
fwHW079Qn3JfBjB4hzyRXIhT4h4SkVnPVVz4w+n27lmJZ2xiJxBArgVoYvl+EekU6MIVwX1hUVrH
BD7uH6Z4/D+cndlu28i2hp+IAOfhlhQlS3bsxM58QyTphPM88+nPV7k4iClChPfeaHSju9ElklWr
1vAPE2olaBR8jqi4HZyrojTyHLUIyeCUoop3gtzGuxcaOLhJUd6jebl6E1aUQ6UGD33uFHmZXUeW
8hkkojT/KZaAkBqZUbkTvTfubVo2KupfAAoQ/1rtZ91ARjSaHAknnSU+T+A33pc45nlDPDd3cVRP
buFEizuQbp5uv/GN8wqvXSADYaJoV599DHOjchaal4bVWe9HEzc1p3CynfP6N7itLm3k2pBNopQR
WaL4Gf/0EBKIpOHi1BK+B5OsYL2OLtWgYP/ppiMYAxdktfxblqz0fQIvGmsrZ46fZNxHf6jKYiwf
8yhNAtckOYxIqY1leizjvMxd0N4IzFZKbSqeIw0d/iyhFCvHrlOsANemRMZFqA8dGp24zS/+AJn1
oYVbiWpJnykjBKcMl7DInG3c1ed4TB+GjDmDOwAhN+6qMFQ+QipwxjsFhC+zjXDQntuxDb6g1hM/
d02RqYcUr+7WZ5QSdacZHuyHBRUsbJZGYQneUa8CGp9rHR/aVFgOD7E+vZgp/H0vRYhvwke9V57w
nTAxLTPy7Hkootw8YKNafBzI1rB8tCsyjS6Q8K0yYqCNXjPlDZDAurPaQz44Ve51mNGZbhcqeM4Z
zIeeuWYGgPZV1PRu1E81s5xyKj4YZYRvE44MuInbRTap74sE4SFgyxoOqklqz5eCSuVPbnTqnz4E
ZFzNvGN/DPv8O9KUqeNOtLNbT2Zw/ROusfaxyeP8JyPN4FvfhM0vO8OB4ZL0yfIJmhPWeDaP2iC9
0dsPUGnhVCWWlB0xDaMpGNA8wCcTaakMalti659yyTKjnbt3I3KL7BsAFoNnQQN/vf3m3m41pe8l
+Obxl3lSTaYDjWL7ul7EOxfg1lKoSSOSQR5OlrTKKGocj/kZJCpyUUwfkF8p3xd4bV1iDF93LomN
sysgjSqqGADUr+5aBnxJgJWcfe6YmNylWH0+zgm2WbcjxEY4tAUi3xAoP1qdq3dnYi+Fk71ln/Et
kb7yAev7KHbkGNKIZlMylXY5HG4vufVg4FBA/oCqkkleVp8racOEAR8d3BnZDckahneZCnf19ipb
X4rcj/fm0Fml5fF6FTsalToGs3weW2U5pEM+HfR+/AWcLN3ZfpvPQ4SFsy44uZq49v6JfropZaYZ
8TwW/tR3uFBic1oFe/Pw7ef5/1X01fNIEEGLrACIRics81LUL04MjmKvgwN7d/vVbT0Q9xU9YSF2
g8zB6wfC8N5OsfSjyaFgW9/SC/mvlazk55tX4f4VpniCJ3bVYMcQ2c6kJnLOYTvkvoZO3FEpy+Lt
pwg6n8ylBKaOlHL12hLkH3Ks7hy8AWJboUIbA+cOm+mx23lpG9+HiokphBAuFXIUr19aJy9BnrcN
De2q7z+mYwJQQNXQUGOKXoc7SczWYjo7DXwVmK4rTLwaDLRfOgobCAHBAZY9KNx2mFy8xfac4TaS
FwcoMC5p9K8tKt3XzxWaBZmLSqM+o/0hebh8Mh8PUjvR3LmUqg5AwGD/LCI88RTq7g+3N8lGeEIn
mU9HiUPqtI4VkYaCVb7QlMXNOnelWcIXdIwqHcJrNX9E1yTc+YxbjwsaEUYs8wL+v9r7S0YjLgGc
cUYQIv0F7hfb26ENlgPjvuxRysBgwgqQH9uhQSXv9sNufVWg+gxIEZqiHbxeG3WyuBfVFfDe5dKZ
g0GqYzTWO+AfuroTHzcOORQjDccTKgI0tVaLtQSQYLFKC1ReaPqN5uSPdq5mO6tcPxKqFLTU6W6L
Idr6dQ5aj8Vi2wZnB7jDHciG1u3bqHyarF0XkA3eFLrG6I8ZMEUcuqarJwJgqjCljoJzUdPoOVCl
z9FBtI1i2hia/YmSohk97GPN8dB2eTt5ZY4NuqtXeoE5rq6TH/rW1Jp7MNvrPSV+GFNE+HbwptYi
IDIKQ2ZbxCI/WcLwSN8z/YnMqH7Eh1ipENtrO91T57CJ3azEHNW/va02lxdAKtrWBNv1GZrsEtsN
WQnOcd8buYdt9jwgbwT605XCtrwfRln7Ai4yi/1uRNnszRmGLpPm0RhBuZtwtQogZYM1Jo4bAfLg
ME90yXEOhVwNfhE42nMepntznI1alwuFutpGPYZ6d11uNU1dM3Yrg7OsYag+6B3kTtQOzNPc43ja
K53sG0qCF0hlj+9xMcZkUh+r59svfWvjU3CBIKFhal0NJ/BbGNrWaaRzNI2aNzsTPNasK3y1sIyd
M3Z9ksUFSsuUmCFY5asXbKWtGZZjKZ3VCaMKPaGettRc+x92EQNMdNK4eIRg+et7wFq6vioKW7zV
ZD7KSoaZY1ck/pQiJdVjoHLI0lE7xBYijrdfpfgvv64uub/xihCSmiCm1k2uqIccFix6cEb91/Rq
U9PfhX1deLYsFU8SE4i923VDM1uHhC3OKmtejwLxf9Ox++qc8wI8RNRteap+RyEsrJ+NYTHzY5H3
xRer67RP7VDomWfha295RWDHJS7VZfNngD72QStbuju3X8ZWlAMPCahaSEyA5Ban/Z9s00jtJZOb
inl9ZqT5cRjT9EU2ExXJVtT5voyzrFRHmNzFd1lyQt1FIL/4oMWW2hzG3koWr5YqJd3ZgtedHSCo
pCOcOkP0mVY/qk2FGkpjWecklp/nPn8oESM/xU5rXOZQyXzSg/9w2l4OYVZnX2+/ketuIe+B/1HD
oN1w5QpoFmqkmTndwlAx3/VFekijxgOIlD1mZQTsDbXNu9srbpxt0EG433Jt2kxDtNefIAyHVNLq
2jk7QQQA3JEHP8oU+b9Kmd8++qazS1LJdYa2MTfI66X6aobvBbTmHFu56mlS0x+gfHU7n2/zgWCa
CCgKulvrxCONNZJUWjBnYHpYmlL4UWFAJ39ZRo1i4+1vz4BqzX+GSSFp+etHQoNK1YOJEjo0ARWC
PS0OSOIYuD0HezWg2HaryAEYm4DFvccAcz02kUuY07bUO+fcMPr4rhugkLnBhEGGi/XUVHqyGYNE
Vwc7fJExftw7rBuRi/VJs6gJ+NMa/UHvwybFIo7ItrQcbIgB/qJ19aG0hsyDtLan8r1xEwAE54Et
BrbQWVYxGo0BVZlFMd+3xviOYkhHWz/em3luPRXNFkhaJORccKv7Zh4k5gAUJudwdsz4YoRK+ZLH
GmFYrqyg9xEbejvWnShsM8yFFr8xdh8xlmzVkCrOGrXfqtw2D1W+BO/oxGV71M6ts4C+LOIsNF6w
NVm9w1nKe2dkj56nSh6Rd0X1uKEn6ckRwntvPglMB9HuBvchdEFXS8kL8AhtNrVzZKlR5C8jkw9a
Zob0p4raNN+5wLduDlqz0KxE4ELoYrVcWivLuCAidAbZWf8Zcw0xMHDHcuomGTXyaV7KcnrWmnFB
cz9s0GoZnFEeDmmqNnRhW9is/iRXcrZzv2/sWhvUBC0o9hLdmlWMQ4ukTvMQGnmmS82XRQ6/TEYh
Pd9+1xuLOKKso3xDJ+pqUiZHgabg2myelUoNPYVO4VmaQfffXuX6aIiGFlANcOzcz+vUsw1qpdcF
qq23y+qDZPbOjHNXbIKOXJIf8RzqO8H0OsKxoNBQpZFioL+wOospSpdWq6C3B48v+NCZen6cYqd6
KcGNuMscDV/hGhWekxjtTtN/81HFhU8PD2j2Ooy3StBpiTxYgNyn+QSkqGKYpJmeCuGWSaT2dmY+
Gu4GQ07uDQbhV1EndUwm/DWw3GCYTuUUKHfNMFpvvtpBu4pmlIogMTngai/2KkKb9IisM+RleF6y
Fj4UzfLTUYfy7e8P1VIaRWLXM3FfXYO61Q+pOgLXQzVbfVR7B1h016I720jKcZFjY6dLeZ0mMWmE
SINuHhNjFHdfX7uNNSSRCfMKCAHi54kZN/6E2oE3SMF0kRJ99tDQeat3uQ5uSLCyTW4jruH1xA9g
hqMubcVMtXHMQ1xiEsKGqnyhAP/p9tG7PuBA2oAviAmbQ52y6sIC9ulZfwruJjOOPgzt2JztShn3
zLWurwexDFcs4me8xDUreNY6NC7h9t2Vti5VnqQo5QFKIk68sprujQA2F6PvBb5SnPC1RjISyTqh
MQ/uZtnMTm1f4cpk1sFdpNR7SO+/c89XuRKylYz1yUlolhtX9DUFyzM7N5voIs02oL0IiQjLl/sU
KZ5m1rtfc16N06FEed105SZDD6c3uuJHsThJ4YeWUaDgP031l8Io899jQdPp2C/9XNJpyMqfEevG
R7Ue68DTjd7KvGSpAcNOmi1ZT1rIN1PdMMS11s2WRLcQ24n7zCuLEoXdXEWo7LD0aRgcuEznL1od
1L/HOU0AnAPs6hFzAtBBZJ/RNhaMVk9DG4t/uBRj4Re91Q1eNQb1kyEttLjyJYxwrFy0/Av/AnpV
S1MMf5YkbO7AFRnKISocBb/2sc8gfMhL+jwtNjSYN25YVJ8YIpHPoJXBPEmE9n8KuVFZMAnuW+ds
FEF0GSNz8SBJ5sfbq1xdEGIVBr/UsjAyIQ68XgVFr2UwAsk561aD+gwy/cMpM6Lsm6A43EnS+KMZ
rdYDq7CXSF0dSLGhhFUQk2c6qeuaEIZlXgT4PF2CqQ0PjLKKc6EC4Lj9fFdHBIQpEYYYQ0UJUnIV
RuVIQoKhm6RzC+btky5X2iFblP4xCshZbi91/UBiqb9qGKx0hdW1I2QuDAP0idW0sa8NjXq/FPke
SGJzFe45+mWi7bGuWZas7030S2gWjplzgg0h+QX8vJ1nubq92RbIswghQogkV139anGaZLCN4Mzw
VPUDq8s8RVLjr4HTJxe9meI974aN70QXH11gAewjYVntQ0Z9rbngxHzBvhxJ3la2TgFYQzeKhr2q
7xqwysPpsBmElCNlynrnlcqs1sBOpfMSBfUnKmetO4hm4YPSJcvg0rwZhkOc9dkIlXMZCQWR2V0w
RgyfEzWZntVikl8mQ+sifPcmqXfLUk1sn8BU/GS03uyN9jY+OVEXHRlxn/A5Vu9GWcxk6qDqna28
SD7ITR9/hzwq70jzXLvD8FpYgmkOY17gR6sMQAlTKatNB+KYLcWADKJwdMg5NEqouYELeJcOk724
bRAjQTvj7SXdhYAScEJXOvtHHjta9EErQmlA0X4wvuJ3BCMsQo5Ju0uLtJld5qud5Y8yl8P9gOpc
6hmR0UQflGBKDcRwcjNBJlftjJMUx1LrAblPfxSTPsxeOxjgMRHhLIjgiBlqvmH1dX2MNCMoaeXL
YEnAUS1/6HLXcPuCQN3zwd76CqTSKn9Q96Gk/TpSSkaiGLgz0KdO9IjLpJ4vWlBDmL0dRbYOguAV
oY6EmPtVFBladTSKvgjOtS4Vv3pDi95VSjbprolA/5sxbXxyAHQidUD201mXfMqAiAnjh+CcJUMK
rXJRXUPN8geQgoN/+7m2LhrcLQgnVCE8mIg4/1xnCMX3gRYwfZnjSfdGE12LPM1sf5aX4aHldjpJ
BYZB9WSav2+vfNV85CGFyBvBhQb1Vf97iNDFlOzROdcOEEy3mlPjLs5peyATWXuSjfqjambAB3Nj
8aGhlTuZ9dYXZeIkwjVTDnLD108ulYC38NsOzsa4aKeq0eTTBMoJdHFVvLVjQP7OXmfnMEuj9yL2
8D8vudUHVObE9wzsJn0oVLm4L+reOjbVsFdZbhwHPiWIEKErfN2mm0WLDs2V8IKiePu51kLB+MyH
HQm5jV0D50bUJYyXqRVW784sw2iedETQtMFO/4TqMJ6KAYatXzWj831Rco1zbxTRKU+r4Hh732w9
oWBx/IXriknR65dppZJtd0zBLlXZGyf499p4kHXoOIfb64hneJ1ZA0GmF0CBzkyKXvXrdZxuSQvG
BuFlgfrlgzO/W/LBd+JuusPTZM9de+ONCh4TNFFaHaRtqzc6a3Osq1EYXyKtqv0ss5xj1c8mpjpm
8kmr1fqs2nnztYNAsrM5rypMQVKBwkieSRhg6Pf6Oae0dBBCbOJLZoLxm5TBOHVZln6EMavdZ0vz
B358sNNw+RvBVi8XMCcCXJhUMJhaR7g5N4EZWll2gZpQBT69ZQkJIbsMW9ca7X7yu7bMk2MXJ6V2
F0xKO1xyEG3A1oYo/JLh6ju5Mypxv2Dyq4Y76HFR+bT9cQ5Rnd5ws7ZsO1cb2KZuq0vhSZEmU3Mb
pzFs8nVDfpoiTckuzWB21aWNmqBzS6vDOj1GgfE/O5/hEkhOfB6qvlHdqnTiR7C14VcT992vQSiP
f+JQxqYrrMF6uVHnqL/AW2TfCswKQt9EDCh6NAxcebvU0J8Z0C6PFhsWsv4im7OH7HH98fZ+3fyO
nHvqWxCrV/3d2imUfszQLKBHztwrX5ROcXPVGQ23zcPKPI0z5m3eBGFU2zmSG6GcopqFcU+lR/GX
HfJPfEOvJUZVPI8uidVn3Skb0hAcYxvqxnOZts07Nvz4UwIv/UTa2KsP6Isy17r9+Nd9Uvbx3z0l
8lWC0yoRiBUt60ctji9zknbph8zgWgPPyMQeIglhye1R9Vw8CQ/lnzDUp/cTfkXyAQJoG3lKbQ0v
y6Al0k7Gfj3W5mehbgjuHuk/KDKrcGVOYxC2HaGyLNp28FmorbyhrmC2TAwhFdfJldg4KcpQdV47
10bmGq2pF66d6cpO1bX1nYAUIyilMcm5QqroPYAJ2gHhRcVI6SDGnH5SzcFjloGxCnITl1apKA7x
BBstZWj86/YnEo+6PvQAFpn7ofd4neAH81COjZOHl0JvateWZuMhIOncOQcb9zpa3xiZgFJjU67n
6rNNhQTRilVCKjFgT2iisMpxrJe90Lm9lBieMtoFrb2qACjTWitwUq6IVHX8rp/0D1qijAc0LGr/
9rvbXopmO48FQXNdX1ZhTxaThOElyccOZytZP+TFsrj90O9NhTe3LOUejlsYYQqw0esboRmzqCix
PzxnRWreoztT+FKgGR81qWgfp7hEIUwuMk9GIfTYTQpMLy3IPt9+3s3jDOKfTFt0Iq8o9jXOYnGk
kMj0ymx9Y8wZkyPWTfXUylmCkgnGsflpSvUITHdKeHuHn0a5HMpQG7+VuiI5rmoW2p4t9VaQZQcL
jwiclq7gqXKaLxZRJLxwtw0/UUWfgLJnofzJCrr2HklNJBfUESO422/jb39ydXQQjUJ2jyocR3Jd
e/1J8JwcmCBK8YWpC3LwNcYpP0tw6T/KaZa/FWpfPw+zlRXPajKUKJfUci+7sP0S9HWyhqLN6Trr
GQWc5NOCkUfm5tYi/cAbcCi8YumVj1rlzJEbF3U9uLI2SrqHio3SH2wzmqm6pao5DqWuQgh2uFjr
sWph4/WJ9YI9QWZcNLh/WE1FDe610RK13xlfFNl9junhfxj/DlTGmVX5OML9haojc+OhABQBW5+z
5DmZ6/o/KYnL0SvhAQCQR+8EbaQ8SjQ/LcqgJTLO5Y/WVkrFRUu+Rpct0fL3lE5S+bW1jfIegGir
vYTLlPq53i7tfd1Oya86yozfcRiN/+18kOtQ9up7rI5IFc72nGrsztFIf6hDbPlzY9VeoafL3ZtX
gpENZB0WJwPOdYzpZ2qwkTzoMuuA3owB365iHKxDEU/G+9tLiR+92mRiriG8MhkPWesypWhrLGCk
Lr4MpVPedwu0ebNsysPtVTYiGeqf1ELMvRBRXl+IFiBY1P+n5EJLvP+CFln8WDhBfCxwz9lJM6+1
SQFKkmSCbAFMwF+tAjTdS/R8jTC5jJJT/2hHefk+wyz8LKP98tJX3fg0NlX+Q6mHuLqL5WjEZ2nU
+sofdTv4fvu5N0IH9y5vlrIX3YX15CgyQBgPNfkJ2Lfm0e4WNIhwSTky8bV8o0zUr46RmTufdKOI
sW3aFUQNEKpXag+Nk0lFXSrRpUZry4eMALkDAeTHsG86DzuR8NP/8JBiEEcbb4MrhjBXv4Q85SWJ
Y3owQjH7JVQKi7/M4uAb0/9pcXW6NNpOhNzauzbylcxAAI1cIW6IhUg7MbO9RJS7sasV9oIpdWQ/
336+a4wZO4p6ReDSDXxg1vfwjDt5Z6lzdGmiAIoyAMHho6xnGDN0gY7sWRVm7yU4mL/qIpjO7VBl
SK21uLP6Yz7WXtfJiXKsl6He+dBbp0pwEyEysNmv5oShClWi6SOyf1VJH0fJGk9jYDsP6ZLuzdI2
XrUQ3KNYJA8R3ZvXd1EWDWZRVnV0UaNB/m41qnbsFliQt9/0xnFxEJiFx0CwwDNsdXSxsq6dxdHD
S61y4Uzacoj7wJvlZPaCFMpVj8TR2yMTcA6uWbpvtKDXoXacClQ3O6xMCyPLDroZyidTYSBvovKx
E9U3ziXYWsxF0P1nxXVzATGxRJKzMb5UcyvdD4ndPy5xIs1eRtbfHQupVPudE7LRYaAoFALFAv3D
UPn1Z6tA9CqhwgmRtax5V5N5v7SWPd8jKypfojjq7w2ztSUmfInU+7c/5sbuFIeGeY84Olfz+UFd
TCuXTeZllZafdCv+NtRS+V6t69+3F9ramzgbwE0BvQ4UYLU35xSU0SCOZ4nW8BNwoR8ycIOdMmpr
EZJ+0MqoP9HFXL3JAFdEbaERcVFaLG8mFEQjP9L0Zo8GunUEuAwEAAYU2tUmkQyliKOOh+m74aWm
TXtidm0d9S6LG4iMcuXFDdzqnX2y9a2oVUGKMZe7xmGbBVJdOPURSSQ9eN9UY+7ZCt4kZjnvmTj/
jZarjEPw32nlQcMisK5qdhgbWhuaVXaBxDsFR7Vv6+QJmfz+T6MbKD9CH0GhbepC/aDRb7Rcevzd
+wq1CcCzS/QtSQbUJK04qH60QIV+yWHYvxRZh+ZiXhhV7Y5OZe0l49ef32BuIbIJ5IqBZaivDxJH
SG/nfM4ulWZjh9MHio/WcLXTONhaRcyVZNEhu55r2E5PsmuFdMjGIj4k6KL4c51Wbz6YbGONrg2f
GiL3VVDooynquhpJxsXMjmz47NQ0SnVOG9gWbz2aDDOgk4ghKUON9XivbuxEbccxuVgSWPoqayu/
KfM9daHrMwN3ig4Qx0Wh2b6eluVz1+dhlyQXuUP/1VW7euk89DGsp6Bjcumq1aQ0/gDkZA+K8bcG
e72ZmdiQFog5CiTJ9azUpJhCWTLOL+CDNJGItKrtDWrfTIcK66fITZRFd0aKLNStT/RjTdOV5En+
UWVq/6lAHnQ4jEkPpZLb1GQYM7T5rzrvFIyM6hBNw4iZefjglHEE+BWY+G/akNOTgX6q6UGK0J90
J4qfa8VEL6VWnSZ37TLXpsPSKRkOfF1nmz5apRqQ8ihU5xPfq5i9OFtQbjeCwc5gMLd6A0NbyTvP
boQ0S9bmeuyVlax/XrQSuvTgGIScpJwpAPWssRETMvjbt/fKdQziVRrk7fTOkLlbzxeAxYOn1FSu
x6JLThk2375aVqlXWqmzE8y3Nozg2sP/BatzJZBTBXM0StoUXyYETl0Qq+ZPPW3A+VpD8wInBbO0
qX0zFpdLkHklMZYuHErQqxAy9J2i1SlpMsgK5a6dIbzIpYM726RKB+Cc9c7Zu278AeegoDMp7sA0
X3V02qZD6ahILopdGtkhTiP9V9KYgSLIgClKsdxAR2t2itEHEWL9UsMamfLb3/Q6/xBmG6Q7mHZt
KTMmUSq1wUD+USVF4A3BHH6kF53dt/OYP5idXJ91temRleH376y9tZ8oNxlz8NqvEeUNQKxZHVm7
yDLHE/hHoaGso4qb7TV8t+K2cNsyqUPoxK9fdSrVlDg5+ylARNif7KK6K52824nb1/kj8tokU6ie
0BFC2en1HZTN2sK5NdOLKuVemeX5KaD/7so10i7AEnZycWXj/WGUJYpWHulaCiNMslQySjAmodqr
KAPMoXmXgH77aEdFG/giGkwHI2zhHdsD3Ry3qVPpYchB3TRxnHmFhIvgnTkiG+YFENXvEzncE0v5
C6tbxV86y2KCBQSUi3P1TqaQiIeuGXdZiDPAaQEeAlKEiQDWex3y4A8K0nOyX/dV/xQGk9554KCG
0o/7Kvso44b4ByvgfLk35bg8G6rcCVnrRsekOE4s34RilxzkIbYhIGZyVZ4z+l/SBZ+cbPBsW3j+
BQixTH4emG0KNjMZ2p1tvLG3AOKgCGKJ0hPxwtdf3aSTEc89n0FBDeSjnuuOq6EjvSPQZwkVp/WL
ZLyKbyZMBxCTqxe5aHHFPQ4Qx7Gbab7EeKgobmkyH3NRXCmaewCdaG73cW0oH4yq1CVPSxlfuK0h
qGwqsLwcNa95DLzEkouXIFx0RD1gpE/u1MsdLd1W71G9G+zSVbE9yI9ODzjRS8Iia7xwmu131CNA
GGezkhevl9P4V9rpPaPIxfyZ94v2bJTzqLkKELLYldsoTvxUnWzzEPaS0R7aDEqXr/S1qR7GgfEu
XRZr+lw2Wq57wziHd2VpjJ2bx4r8va7i4HdeBeajYs64OFiAYj/GY6b9hEKPhm5XOJVzHxSIN7sV
jc/gOKfL8K1ZolxyCeIoLWShlIx+3kOofbBCuoNuOY5Sc3BwNf5EhiWlxwUzyfOcZvJ/dlBYoyvp
Tfczr4eZ8wt2M0QLBVV0l85GrLxL9Hr6rDQ4rx9tCPAGecGs7ZW7G90xqhggTDwFTfarW3Y2I5yI
0AI/N+2ENDO90kOiN6EXyvn0JPqEj06blEzMuuJdLnX9oWOG4llWr+5Es7+V9XrHgQYSBRU4p2sA
fqhqeTrO9hnREk33nXCIqkOdtHXzuDhTzclSozi8Tx1nTE55R3aAwr2UxndtMjWG23XO6JyAMQXz
UdNGNOhzC2mVFJFcwzVozdsPjE3m/resNHHnIZRE2ztnu3ySe6PNMGNdIiTjwwZ+zyQNcvlc9fZQ
HcsuHX/mmYU9ALrnSvnOthfnnbnMpn5oIrN5nxhS8tWu8FqFjKGnOf/a1PLLu3yePam1xsSVUBP4
FpeLnB5zS+6Ai88xhckS6fn4DKmcAzMjjF5chrkvL2Mb9zj8EmCmQ+bMypOsLViCWg77bCeYbCQ+
FBcCw8oxJzEQV8w/Q9uhRjxnmUrnrMoY1tZqXjtuR411GBX2gJS29SEi091ZdWvTsSwCFXDLGTCt
x3NBKQC7jWSfI+QJ3MQEvTGmeXmIq55pVl9mnp23gde1pKOyWo33qG41J62d9yCoG/kI1zPlCL8F
pu8VjgSN9YTRBz8EatlhrNPlUVKnzmcWZTx2vTyhap9bR8PYawRvXKaq0LZADFIWMtWrKG6BG3C0
Smx22SmOQZvIXlI7+lFINZ5u51wb7UouKmaGdEL41Fetiqlg1KrjA3C206n7gLAODryJDQbbbbWF
GbCZp8uHJB6Q3LdqmUkmhLA+/tiP0vJdUxFPqBFnhO3khnEgFzsIrI3rjFsM3g35IJX0VbNmwnJl
FFIittRkfhrny0Wbxnxnla19LiZnxDdIIlc4L/5Bns+Q7PE2TCSGWwBLP86p04jbo3cuU59amCMb
UbyXCSobWbdgNjBrN0CHXkHFQeaPVldH0jkMsnbytSYUoom5Y4Bd4R/pIPS7CtFgY5h/TkY8/SYW
dc/sG4arRTorGMdGWuf4phIY9R3ZZqoeAqsavswAzRjmWYl0tKeG+X1CTfq8s3U2f72oZkm3gRyv
5zS0k0dFDeGnVwuRCpwlM20jyVpAAkquP8waNhaQP8NjVSry/RSEauNSFxsefDD9ccQrxWulQXpy
tEk6LnYvv4RzO96BRZG+ano7naJM2tP02UiLEczjRqN2Bqa5rv57Z7FaJwKSSxzJzsmSR6ex0vPf
yTSlH+NcUnZe0sZRhiAjlJjonly3G6O0hlPSsR70qexXBsOk9sqhb96HXPp7zIPNxWiIW3gxo8iw
bk93KLtjXGdK53nqkwMtKFxaEPK/Q4rNON7++BsnE646oVEgtK6lHEv03xCJ4bkYJE+esiDwX86G
dri9ytbXEhhgdjSPw3d7fQPxhKRTUUGNkAE9qeol83VaRKeQROgQleoexm7rBXLb0QWHkrbRT4WK
0mAPEpyn3OwPBpmVL2Fp7qKm8fYmKpFdiIAxjVGwg141NvUgsKYsFI8Wz90DzFQZ6WUb069siHfi
2+ZTwUihfSd4YlfQgG5kzNqn0lmvhvhdLznTma5l+z1XIsu9/cH2llp9MMxmlGgKE44XoixHS7Zp
rcEl/hQG8Ztlz+mscy2Y/MG0FGzD671hgQEcofkG5wRLnsjtZ63xMHsZ7yaLIHL7sTZuCNoiKCGI
gpr5mYiE/2RCUtOpCZgS+OZpH/qtviSPUT4kB8tYvtd99FtvlXHnYt54k/8uaa9ygLFYjHQyFues
mDH0MNztppcS7dSB5LTdgxBsPR/tAjArf9HO65SrFhAbGTOIc2WbxaOEQ819Wrf6fWG2qM+O4cgl
uFg7fbWtJxTeCaLrQl9tDWjlby5d2wc2HqtyejGjnt5ruajH0BjLnW25EUfwwhTCWgy30LldbcsZ
/1al7Ugpy0HqDguyjIdR6zDO0+PYo1Q3/dv7ZWs9IcoqMGyoyq9nwLCDg34oUHdI+yE5xt24/De2
xje969RLbA7OTj2+8Sapzuj0MAYlXV3zzWMlLqSsEViTKEKT2MDSIMd454S05J4ZxeZSfKu/9+c1
j3YqY3iLoPEvBN/xQSuM+ZGuj/m+t+Hi3H6JGwAvAx00BLtQ4mCkvp4HGGaG65kZCPVRRzlOcy55
1VTohwlcxklSrJlCZIFYC4HrsdGq7nM+poWnKpV0H4Z0vG//nK0nZ+xrgltgL11NorSa9UtHhXyE
6qk/QxC7I6eT/JBO7Q4qZeM4oj/DzhHXHtef+jrcDM0QjNYA9w0vtPmhasvwTokl+dgsYeY3rfF+
kspkB3wijsCqwAYVwD3EuJ7+6d+Wzz8hTm7zDGH7WTonbRH6zlykH5hFNDt6xZsv8Z9VVk9WyXlp
YhAknQczianHsbV0E6eOXXShAS/d/mJblST4fLivfC3h5r26IvogE56GtBhhUlo/Fq0yziNSFIch
gCFAKupo72sc2+67YHI+K3WqW168aEDJ6uDNLHeqCwgXYlpBmXFVS2sNxXuikZpVs5xdOtPKLk7o
7LkObb5eJO6EfA3U/XXFKsmJFSZ5FV5azZgudgaIxjai7tFx8v9hWMc7hRJAmiT40qt3O4IoTOoa
EK09RUAwVae4y4b85fYX3DwIQvWN9gON+fUVgRCB09gB0OgAmyZ3tmbsoswUp8EEGdwhi1uvT6Md
K66td/g3cAPf4Xpa64QATlImC4Hciz6HLb1BtcQclreZBpCGbz/e5lJCVIL4xp/WxUhJ+MzQL0M/
GoaaN88pZhutnJ8D5Nt28nXxOdbHG1AHIt0QSK6B3UzQmlKuqdUQaM1OfW/LSK706RER1eSQ92Py
jQLM+NSF0//QkgacaJJ8gmQRbI7XwWycENBBLJooHlXOqURy62D9H2fnsWMn1rbtI0IihymwQ1HB
udvuCbLdb5MzLMLRfxf+B7+LjTYqT1ot2fLarPiEOyTDfNCA2Lu+SLAolxBOr72z16Og0K+Mhs1R
B3iMFkgryQ+ZqmYHb4CytyFJHFclAqyYYMW9HsYaFNqtDpJlUmsskYtEVQOKthez4pr4F7XX0Fq0
/9Ego5HaLspU+203i/ZS5Iux1q0mUbt0AnrHtxwLOO26N2K3ypfiX7lc2u5EeVM9agXtbbNVRJm8
hkoKIezrH62qSzxBIJUeSiHPwWK3+U+nVLWTaU3KHxxYC+g+XTxECW/QhOhktaNc5xQ0qsL2VxiV
m5jycKn7UpyzbC7doqrSA67Z3qL8cvZDu40qvb3ZYSAbnbiVgZtJ4SjQflSwwMQI4pQZ0gfTnqEr
QMn6g6O7ksVN0lOKdNvKlKPCo1HxLA8sJdI/ZVWbeChxtz9na/l2/5LYObnOr6I3o5CVbnd2kS5K
3aXA3KQSpSTaCXr7qCWR8oIxmoO9pBEVn8xer5cL0NKjxGfnWJGbcsFTiaTSs72hrBTzIxxgo8CY
AN+6SiuD2UQBVz6Yzt1xqIFRCVtxJtvKhV6FZtx0BizyNqtHVxijdR6xbf/x9rlcHSDB7snEV9u5
jAuUJBZdUMREKSmg2Yyo1QwYlH5vGCA733tOBE0Qy4+jdH/vAyktEs864NxuSjMqzS6zCymztkMh
PtLQaqCbtEeP8l7EQz6MfjkCNBZncHMNhviiWHMDZTWOV0nWJWk624essGrs1vNCGXMsa+tUpE4R
ulBTxonqbTzSLFm0wfK0ttTqg2B278uBwDlgGEBr3hSzK3uKjLSCnV7o8vzSUX2AETAdRee7X06C
R7KwgkH5/teXnJEjkFhDVnmAHaFcJyrTAZ5ZlR+ZUDy0XFLBgxbRC+ibyXXiQTzIvdP4w2g3B9WW
3V+y9t6xTQBieEOzG41BEhxa+yGXUDLxixgIA7xpI2n80pwt84oE0YCIo9zgOK2SqJxqRFraswbU
wHYzyRzTg5+08wA4oOmBrqy56I1ihwG0sp2NLHzI5iQ/t6B0nrR0Us4rePAPVhtM2qoGAYD/Rhe4
WKoQcbGEfW7J8cnom/QkTc0RAWknv0Y6ET1lwgmEDbcv2jSXodY1+FKYGQiquKmjq5CVDAhQG/r1
kv68f23szR/IN6ZOpVp/w9BzSKarvFqdeU0o8HKLdEJdChxkRJa//S1bffxWmNFKLt5WDqhPNGhT
RRIiZkl46bQulVzdbOsn0S2GRiQaK5qbGfHy1/1P3HlDCbO5FQlNUFra4iwrxNR7DHJJlfBhuLSD
1Aa2NUePYWpjfQFFP5g67Sgw0XZwBA6EEi4GrnzSrc3LHdfQ23GZJL6vpVI/JTXiS14So1VC/6Mk
HYPIOQQDnt6am2px+3Nobay6rAaQHFTMkIdeznTJh4RizdceqkbmDrCgK69p23k42XE+fpgXRwJ7
0mYgRZVkmFIXK470O+XFic56sRTJuUf+6CvWjFnkwfdtv8k9zJP3nSMELnOAoK5p3dqWJ7jCooOQ
cu9558pCwQMxSxBIm3vLkuI6aeqakrMUV4jKT1b21My1c26slMpzEXfVQ+xkDv2fOrncX/S9qxkI
vQ0/n+v5RmE1NyCRl0qDiLeqJqeh0fpLkYRHKIK9w+po1ELAVq1DrVvvt8pCVdBfl0eePqlJ86sh
tzI4VUyfw9rA4qTSsoO64i909SbX4ZH9/wNudlVbY6sL8QDVU6syqa93hbcKdL+LJgCC/J/j6jPG
SDmAN1cN0fmyEjol96d296MpAXJLUW8keX390TiLozMCL40ro27eTZLTnpMlUj2p0Qw3cqqjTunt
FQV/h2YC8aiNZOCvTuNvkyw1XSpiNFXwLxEYSAsdZRxYCSczzI+SoNur4tVQ6ubTqhSAkZOuss22
Vf5YimX0HNSGPHp32ktHn5o5Lo6kdNYK++s15aNW6WZadquFxWZNGyJsupus6ZSqzGfogIcEhHKy
kzAXbm521YcsovrnSB0GVLn5ZlPclTEMolThiEIe3yZ+WWfYy6QOcaBpRfwunpbyyR6aenlIAbeG
Bzt4bzE5J8gfoC97KxXViW5UJZzsgyyK8hct7HrcVMLpfV716cF7vTcUWSGKvb/IF9tS46RHs562
OeBW06n9PrUxGUKq4NRlqF/fPxJ7Q1H/wqrMhnF2Q2+T27KWox5mbDIn0uOsSPm/nSZ635q16fP9
oW5PHzUwag2EYKvw3bZulA+FNPPsALEm95Q6XgtDG6NzFo6ZT5FkOd0fbifkY7zVfm01QSP2W3/P
b6ev7dI5iUY0c5FKtD+LtgzdaQlBI0uFchLDMINAM7Uzjgyzj9FV9lRjY+VNmaIdlEFuXxNKLTAP
qIQAMMcd5fUPMfMxFrXgh4Rjn753KsPxNJPcFNkCy9On2XCTRgL7XQrjwNBjp1r/euj1sfltDhAB
yg0xzFnQLLLcgdTp6t44yUaWPS82Gn1u3S6JcCk9QyAulFYLBkwF6mDIQ/nc8TD3zF6jHV0cO68B
VjRoXiB+yBG+kTSYBppYgvw8UEtsI8qyMy+9tCTnVEyke0VeP2qiS/1eCJtFa+NLWo3yH2z9VX0R
hzxy3JscvtMV7CrYI0HWG5YXlq38TRmG3jNxNztYh72tT61ntU6mLHsDKRFy1FBCgkiV1cvfSCmU
smejRuNLXW19KqkkHFwgu/NLAEOwiuy0dsOr1GIdrQpDioMwHfKzGitUuJK50NxBCU2/0kL9ZLTc
W5WqxO+MhpotFkTtQf1g76uJZFZML/ErOfbrzYdOvV12EWw5pUntf+S2N9+JOSvPyGp0jzoR3JEA
1+6AzC8GneCDbqgclpKmYe5wbyo2W8so5PzjLKXFozVK8YccbeiDUG3v0SXRQW4BhQdu0M0NU8VD
ptUY3QbFgFKFNY64DJYTRnXlkM6ktiL021TXPt6/2Ha/EnTHiv/8VeZ/Pa1xROSfCjSHWkdM36Y6
7t1SitOX0Qhp1kbJUZV675WnVfOLGwO1afvKqk1byH1px4HVmLjvjUjFKIX4NpuhgSZ/sWAcGGfe
TLbslvn87/2P3dvJqDghKQ+zhPt8W9MzREWZ3sHGMqRPhbtgpCACqSioDV2k3lzOBbZZgdqq1hmj
gPGZcpn2sRRYyR+k6+tNuYl1FOqxsOsQBUP8ebPWZmNMcT4NUZDTz3ZzBBY+1aMkHwQZu6OQZQLj
1jg0W/SWzQzbuU2vaE4a7V8qc18aJPv+PpjTnQeJPB3nLNr81BG3+1aj7tEMq0WOXEqL4VImooyY
LEn/PMg1Ps4zFYJAtmPrKyc3z8C+IirqlgJ0qZsPYH5dKQ6X1p0dNqOLbegQeYuJ5zhuEI3R+0Mp
Vm/JKsuko0d9fSu3y7CW6rhE94y/cuJsJykUUnFTbxxPGuPlKZ3izr4kQ6LL15QYpyL0VPuvUSEL
w7fsSX5Uwqz+HvVD+GRWuV34xALVm+0HVvtzoigE3wGW3ZQxR3gYeWlIgMqkaDxPTa+dY7D0/6p5
JX+YyuXtiq+w1lbHXkTHf+k/vL4G2CqWJBB5DlR46YGhhogPDXBo39/fLDv8OLT5CaBAKZEt3vTD
0PuRYqpgUVDkaW67kOTi73Fo6l+6RW3YCUWI2h/UpOi7OljK9CzNWnFFs6gV3gL7tXvR5iqzTmqx
5iTQO6dvsWWCEKhtVbKvlpHbLaJCYv4Kyt/60Yq0ly/KxIn3TTttED5YiuJTZYcYirr0dOz+OqIo
5pyqocLvzYCGarsL5hPjeZyQaLjOvT0v7qxX1SPoPidyR6Fkn8q5Vs1nOU6HmjLsELUXFazEPxb/
SPZfH8NPB1rbRtapqwmRTvBlmujTwUzubF3iXxUvRmBzNzeZpS5Ztcw9DF151gLQ2+bL2HXl9f4o
O28SfUMuTG4rimPbe0o4SYUAAH2XOq3kx7Yem0ezTLogX7LiBfbhF6cKla/3x9xJIkiLuErAhdBO
3Ha4e1F3alGx9dFZqL2p0IuHhh6wD4MkObgAdh4/oAOQjumlI6m7vbp49NO8WQANzU31s3ZswZpm
8yfMPpx3YeSUw0GQuDMevB1qBusDSNN7vUp/C6Dn0I4AlRRABEJthkC5QgbOTS5RsIokrZ086JZy
+uX+fO4NSlNiDZlIOG96g7j05s08iPChTyTltIzqDyteOteca6QZ6+XIEmJn+eBvMJcwR7lYt1X6
xko6CEr0J4a2Gom3o/X25m8bulclWnqwgjtPHGBOKre8k79iw9czGulaHcnNiv+oGhQiZEzxwAxq
Bw/pzhQi2QkOFnWRFcy9qYdoOiTs2qS92so0Uc6NSnXikzk6MRBop12qU91WkenfX7edifyFECLX
pFwLNuL1p2EYa3SoCUoPzag3aB4u0jmrU9qDJLsHs7gzFH0VoBArF4IGy+b78m5OY0TLAKw0ojpb
pK/Potbiwmvyw4tL3VmyNcwleVnFxW7q31BATUldtDyw0CUuTyJUoGOai2wI1zBEa7oJaeTPdrCS
f5KiGApXV8SUQdPK9f9lWdo8c+PWi6+1MJdPdaaigTxFsX3WZ1v5Cy6PbXqxU6sOxKsBjpA09t0P
Rajyv5odmRimVOn4ycZN68idfO+7CLJUKvuUdG5Krfo0UCGYpCyoE6dF7H6u/RArkYMbeW+UX7UV
qh5Yr26Pl85LZEwRObihL/m1HpG4cbT5qBa2NwqoRlhhBKiEH+u78PtFFSlRYmsiD0AC9k8JvCyv
q/ojc8WjUTbX4dAwzKh2eZAYQAm0yYzPqtnIf7C51+to5R0Q4mzfE+D5MNkhlwR1IUveqFEvov9W
nXXAqQf3xPqDX8eTYAW4JBDD/X/iVq+nDdTI1HVLmgVKGCWtRzbRnkKzsD8KxSwiXxsN64zy71Wz
svggSb89wkT5lE1/VS6xW9kcYYe40JQnPQuWUi8xdkpkV9PFHMTSMB8kL3tfCWqRBpa1Am23uLAY
8bmSrDsPtBiS2yXu0m44t9ZkR15eQqD/qVoCvQK90MKgn2YIuPcvxt3x6TNDeiaShLz2epaTNhvp
RDPLfW2Uj/oyRi/UT2XX7oz4WsRT+gKNTT7DKOsORt6dZEStwPSTNNzwunvV6hNw4oy8yMri4RFv
/zBgfEaurdZH+/b2dKAKxPHDYIYhb+KgcqzzoUPpPkggY+MxP8dPMPOGy/3JvI3wYAwAQeLegt9/
4x2SauVIn7eEMI2kXol632QUPjoEXeWKsOFubeI+fDYpvBw1jXZKqitZAT0Q1OsILrf7qJWjcui0
rAgqJCi+hFU7Ped5asqnArWwn3FviA99V1o+CvTDY6ZJUeZlZV7lrmnjKvYHS0vZDlY1GJpbMn0E
ojpFUyOntll/buLCeoiNWPVhHcef3z7jgCVWlOgaB25ln0AZq/1gxkUAMj1HW9iRP8xQ1l0nr7vP
rTOUZwsU5EHTeafygcAOyk9rIwAZwe390ImG2m0RFUEpqvo8mxEaE4oxvR+pNPuDpf47N4Nzydoe
Uca8K0/UPI56wXsbmpVmp1E3WfOWzbmVxhC9AisLWgrkl6GxNS8F13tw3e9+KagEoKQgUW47zpJu
R4ocGlkwOW3+AaNT4biyOjmpmyt1vKLMx/mp6qP4ZJtJUbllbY5fFhwMj8DJt1HjCmhdbewBXNs3
t0WojtDVsbkL8BzJFrfWrPFHnUH7RDpzik6lkv3JYaZ7xqWsAIW+oQG1A1rCA3HBSiHGqsnmcX0c
O5r+XjaGZuMOWSIyr1VFaxwcn721/X3k9c9/Cxgof+Nr1KV5YFfS8qKPjRlgXtweVL53RyHbpURB
nw708+tRJgqkUdGELG3nGGUACTBE5zSJBse/f0Z3lw7QCSJPgP9uRH1jeSTbcHjiQl1tzob2L0pU
PzD6Ur3SQbr5/mA7VzC3AfcgNdg1NVRff9XQy1NkZVoaZKOqpp/pk2R/qzhKqO8y0wovOP5UD7I8
TNf7w+58I9Q+WlrcC/CCt5XYXp91utQGmu/dAAJaLGQHXphSAkvUrHtUy0EcVH9ua7+IlyIMiYIt
2oE3gu/AOkWdtNSazXKkuu6Ozag2T7bUS6Bi7Up8XGRVaOemTPL4vw5Fqv5cjFGvf377hwOWXYUL
Ke/fLC6KSmrG0ElgA4h+htJa+bXaCmByVfQUW8ORKNRO34zvBkiPHjV89xuukOBCpDWC8oytDZhk
xWHti2TWn1p76S+tZWKtEWdILs1q5+El03pY4T5mUqR8I6wTB8u+t9vWdxd01Qre2r66iLQPuk5h
J6jijIpmPuhScTY6Z/4Lda7EF4PePTi1Er1dehC8M3wp8Asr0Gpb+4hQcQuzgq5VFIWFry9l7rf2
WSmA+yfiSfTOey21yoNnb+fCIEjFsGWtDdw2pAEKgWAQDq0yOUS+pe6tF2epjrhgO2Eho6ACuEoo
rKp5rw9w7KiFQ6KE4KkhJR7kjPa8KHPozwWetff37t5QEPXWXbRik7cl/RJAS2UtiDg5ywj/qelb
XJGy3glRcxY4SN4fbe+KgKIEwYYC/4pof/1hjQTLuIulNCjkCae2BHRLD4Dg6izJjwVc1dtvXfIz
ymOAkagObGOUKF0qPWnVNFC7onmgzW375ah1D6SI2SkNje4g9t2bTIpwazmajP0GEVciIjKoEuOJ
sYuDeAyXU4+qjl8hL3S6P5O7Q63ITDr2O5STXJlmKUEmPZAKgpJ6KdVTNnXK3z0+RQezeLvnIZSp
a20dlU9uuc1u7LrIcdJ6ygJU6YkvyTxPag8d8v4H7YRZDKNjL8MLslMzAoJvsvFVhkFg2MNmNrus
6cypdiIbWr9mv0c+rLlYSJq6kjLpvqm37cHLefugrL/BwhGLzB7VvU1EOaU9UkIzEaVhDGwYbvHr
JKT5KWW9vbF2JsPlPq9cXLHQ1pnTIy70+u+/zvcZH61B1GnZsTflcbmPTBQGbeIRtWtT1zTbx8zu
2lNEf88bQP64ol7mD72VJQcnc3eROZiU0PBuZz++Ppm90g3IrBfMfhH3pwXZ9EtX6tqbd+2vwjjd
0hVoAtvj9SjAScukyRCymmIp9Cr+lje2iuVHXSsdXGx7U6kgcUk/lMj1Bty98uglp68ZKuyr62hZ
/bk3ptq15MWBNzXJZ1CU49noO+OIo7UjkMJnkmerZGUwfrYZWdfovSJRxggaUVofpkpPfxbCAP27
diLEhdIk5hx5LCXPdN7q5ur0VnLiIRh8c+qSz90SgzVB3PHNJR1+Fm0XAEeE1jc4j0gTopQ0g7gw
MpsZ5FYaflyQhex8qW0BDd8/0Hs7ClYB8HF0GCAYbnbUFNW5hV10GoSIZ2su+lj258buu7dLAPJV
HFYAsSvJarunEovG+5JUKVn/0IpziqTjFxtxYIFehz09Vn1Bbg85OY9QJNTCgwxCVXaOLMpD6M0C
2byV0rd0kde9U6TBsixN9lEt+gnNMi1aIl9ZlQf/LqZaIOVUKgnaYmM6qrOvgWTTXFVB/M1NbL2O
8UVIy8qVEpCB/mR0dnfNl6X72k9qDSVjqAV6jnNonutinpKrLAstdJdZj7WDC/D2WUGZbeVckA6x
d7e1TQPV26IqszRoZbUIimya/N428mu/aEf7Y/fCBzvOMUFJhxLY5rJVQ0dpOiHSIAZM9a4SuoZS
GSpVpxl9tlPSJNOzbYzIOUFw+5/dxyDyFGyT3r5L0TBCkg6OHn2mzY2U9skQGQYCsuAM+5dpEZJn
FYV1cO/tnQViVExX6cITN26KqUgSx2VvA1soskY8GFYrXdEMs48KBHurxxgIYbJ46HFsZnQRtqgU
E23nulVMP5YT0+t6GJtOHlkHrOzbSI4CBMg4dL6Aod8obnFpjxBTRqKcpe6fFQTisWynZDkJRfiL
Zs/+/XXa3S1gJemaUeeiirOZwiGb0F5cnZjyRZN/oAY0i1NvlUJ/zBWrVPyWYnjj5qgL5q5TZpX1
PhlK+52c9VCY7v+WvWkG3bCWOQmIbjIParaRZM9IuseQhHxbb8MgTh3rnOJQd/DZu0ORw9Pj5Zzc
qCbqoEgggwLrrcAKCl/J5U55HtH58jBvoe97/8P2FpW8ktIpC3oLEomxRpEtKSOl6o3Sm4A0PUYp
2AMnCfWfgDCP4L27iwo+BKYR+Q6S1Js3Qq1RVKfkhvNNOKq5i8Zh/qj1ul5f0TleMm+sqB6gThV9
nss4bU512EbXbKq1o/rMzjwjrrwW/9Ez04m/XgcmHbMyauh1UTJZJq9QFhxlgFulV1GOzcGTsTsW
lyv5Aa1YGA6vx1LzgaXGiyYA3qxeTSdtT44Fny5TIKHcX9Cde4dWL/UmRqGFvp3faGz1GBox2wet
wEtRdPU5lMMjPsreG0isg/Em1Riewl/L/FuxTpsnaLsQKAITtVbdRZBy+omvlPIPwCb7RVPKCquO
MVTLx6ESNY8h3oPTd7TWU+eEWnv9pXdmeTjpyPdfq7aPZH+s0zFTXE2ZsQ1VdFSrvZTMu3UxN8lW
AI9tnfS5zp23H20gMCTD5N7oomwjNzzH6TCjXhxIpoZlbWMrbl5E2TUzc+PgaO8cNobi6uTZAYO6
zTUKkWhCHZM8qNAXf1akobe9FjrSt2SQprOmh7NycLz3Nh4UF0hDhMRgvtfd8tsyxf2CWkdB9I1L
xfw8dLp9aaSoRzRxcA7SiZ3oGxcPQKfEv2Aytx9Xz9UioPXRBbKj5L1UOunD0mZmdWHy9Wcoc1ZA
X7PBjhKe4cEa7m16khjiGFBGxP7rxP/2mWhJAd0oGDtBx+M0A8Y89UbSH3zh3mSuylg86VyXvLev
R6k0oYT92k1zmqIxXWBNBhrtUvqfuejpQV1hb6uAIwXbTs50S7pCUzNF5r7P8Wkz01OixvXjJEUf
a1VUfmnZ44E20N5wwCjW0B1SADvm9aeNiA/VI3C6oKwK3e94bf6KBujNki6yS6EZRw2svamkZEwM
hmYUjfVN2GIkmdXqepEHC7r0fqaOoc+WLP1Sk97eMsIngHIQpUM4/jcYGPIVtFRAaQVyKMJHpRbN
KY2Ko4by7gch9kDTBJDUjcoh8Oph0G3KXP0cWd5Ebfalqh3dXdDn/XL/hr+tvvJBUHEgcFNzvykV
ZqICHVXnWWC3/XKWuBfpgcX2O6CzxaXruuwhb0L5zVVQBkXOgniZe/IGoVuC4GuaKOMiaQiVjUgR
vGX1v/e/bG8XQkqhLkmkRdtr/fLfj3GBpbgKZTbQQPFCQW/dymnmczSLxpeU8mAej0bb7EG9KTue
BVSwRZUYT3VefE+bLHvfc/S8upuz0/2P29shgNmI1SnzoLW+Gc5RZ3gVZZQFs4BnMAA58KQY9mlU
cQLuD7X7ZYCSgeqhEHsTQuLDuyBozGbUJck5J5qaX9Uu6r0kTeRTG0/ifH+8veuXfQ+bHZTxLe1O
UxfHKm0KL06m5GdC+ToIV1Xl+6PsTSCxE+IWPNO3Pa5ax8rXGSpE4GzhnAxouKeZSuU1GtT2D9aK
DgMZKu0WgsTNWtmUjPPR5DqMUjU5V2ESa740LdMJ8WdRHAy2t1oWkro0dqiS3RRbq2ix2kjjLpRi
GZKiEo9eYiHkLC/066yqO0Kg7N0foG5ApkIaBEC3/p7fThmoE5gnJc/Y7BTll7boOxcB3eSc1J38
BX2Z5aQm0hFsdWdQgkReGDJhVm8bZbEPizZb6+RMQBdUOarJbt6bvTebfeSZUoGZ8dB2X+9vmd1R
uSNXZSge7q1Kk2SpcEytJQ26EqvDhAz6ktMiOudtbD0i01Oel6VS3r5PV8FOepOGstbqNxlOLZxF
1GnLoHOXvQzlEn9MlSTzC3XSD8BiO0eCvJ9iGPwicovtUqpWrDsixJdwsmLFPodm3ryLMpCTD5VJ
anOQWuxsVO6TFfsBK3JV0Xi9cSbcPHItDsnHs9z6p4mb8CKGprsYySh1Lr3W8eDR2Vs+mhCkaKu8
9g3smElcSiGweIQWJ3lJgpeIqsfRVYtVcS6Bx3u6jBX2/T2znu1NQX5NB9a27q+AaLN8amMPwsSm
PWhKpX5vKdMLaax5Tix8Oa24SS5zVE6XCbOuz/cH3ltMxiQ9QPruti6llO2QATyhEIewV+rh14P0
bzHCYhKmGf7BWq6gdcr+3Ns35alZJWRAHT4JNLOKew+N/Lrzaq2OKYZVUKre2yUP/cG7tPNO8ADy
rqPYDlphG/XhOVusES90uLXXYjpl/mzjwXWwgHujoCNGgkXExx2+WcDUbKBF9dS8m8Ko/Wxey421
KA9u7R3oGeeNlp8F8YfEavsxaZSPNdLZAPkUgghPkPd9dZpaet9yDFMvQ7WidLuyKWtXgQnkR5Fu
xP6SADSRLa0/qDDs/5wVnLqSplcrtNeHE3JCVYBgJLzQwHpEoiq8Ev+MJ2Upzb9xCa+/luiU4x0l
Fdecvps/ZE3/HE2oRt7fxvu/hMrqqua2QxmLnSnn5Cok1HlmtN486cmTkUoJW9rMnaALo/6lVVr9
PFfG/A7lZvk5bvGUx0WnfzvPFZCG7LAd6D+jebSZFayBzaWsqPW2WfwzR3OGrC3tXERX1cuYSs0f
bD2iLm5+rv1bnHCUd0BQDJOQUkmXj4bVZO9ioAoHZ3fnotCI/BVcHVaxvG0BG/ENc47QTQ8An42n
TrN/zl3cnwmV64P3ZecuhPHPJcExWnnb61H7PVQQoT1ZpQwZv63q73pcpdNDYXf5iwx7oXa7uCjB
vDSYXgz2ZEqX+ztpb3QKv8i7otUEYH0TqESLXXc55YpAovZKAxi4Tdp01Vlpp/iaNbp5afEdOKlc
ZAfruDfDlCHp6XMR87auv+y37x6iSJnnvKDULWfzKbUk24+tMLtQqaoO7pGd/jPgAeARUPG5Erc7
FCUXbuFujIJs6fpAlvsWG5Gi8Ioumj5baPi7JXZpFyvGK9Klyfp2liAJ+PoI8OJwMW9b/dhGjJh3
s8SzyE4wVJbz0i/wbPou8VnZg4ndedG5MfmZUA8o827RIHieV2gwtuFDmTqoMUmGeLKtePZauZ39
jL7tKR7l6PP9fbTDGFwZkGg6gx4grdwWKzsi7yrKeRFkXEOm0xJZdIXNxSyK09JUOLwI0GKoV2tZ
pcAbHs2PqdHHUPANMxTeZNXK34oSYVtg2+N/8hjnja9mWDF4bVNIT1kdRjk8axWB2hb3K+silin6
kChTr+Mm1NePYZUtsossR5Se+7arvuptpcwXcqksd2nC999pFzXxmWZX+xcWtYnOoqOY6s+5k9jX
0jDnxC+UqHpfQg8c/KHrnfwn5XGSO7QcltPSD3p0nZoqUv5W1X7+jP9sd4SU2DmOKMZCTaG9y2Ru
u64ZkokQHJM4MPKwuRQ4NZzFgA5eLtXp/9KahswcljFknES+3l/AnV0DHYECDop1RJ7btmEcKk1b
jjS51DquAnwlYW9O8fCBqgf6GCJqEUTNjrDzOweT+B0ePbYioJ23sXWTY5kzOLAjiyGqT86Sy36G
XPbfjarlqPTk9WWKSuF1FvgzMVXDt/vfvBPFUC1YTQuBMa3giddXUGWJNIMWSoCGEPlDl1jJWc6X
9kAJZG8UKi2A+IhjcGrYXPB1gUeWM2dri01UkYuPr/CrvJwOyov7w9COWMsRME63IVm38DzEoBeN
cSkLt5ij4nsZV0fOFjsJCtpGXNhcaL8izNdzFq06Nex87B5jx3iubfyIkk5T3Q7BBL8al6N+9u5n
EcyiHwNph03yejxtxCnKKQmiy16qg9Tu809TLo56LfujOPRBHd5i/vN6FIT9jSHiqafeh8q/H82y
4UVZnqhvDyvwOwbWyXtHFL5Fb1gpNHaQSIgXjXofuUKpyLcqq4O2PEqA3N++vxmJahG0Khlwyuuv
iitFTYsGzFxeYn/W1iCy4/ZQaHDvzoJlAwuYsAxUymYUsx+GugGBFOiRJr1wnCw/RdztabGzDmXL
yfK5UUpPUaa3i2z/sqaCd6OixHFTQlokB65YBmxUWWhgzpWMLd0iDR9gDX69P5M7wQod8hUVDCeD
VuZmF46xrU1tUSRBZNbiW2WUDV+WdJ8ngNIHi7Z3wFalfajANJVunM1TR2h20uPpjP8nfYjWCXo1
zz2zXP7q4/7v+9+1OxhrRj143fbbWAHCvS1pmY7Z9xD1z46RxG4xyPa5xp37NDEXB72ynXO2fhbi
ApTwKXJv9kqy6Go+ahUSNUU6nwkk5ocFLql//6t2VotRiGeJ3aDbbUPLpM/HaVYmzLjVZHk3dbjh
mHQDn4ZuPEJx7mx+E4wNkSUn7DbYMmW8gzBAiQMaLY4epHKWp765DO21siXHwFvQTC8tm/Qvp1nM
gyt/7zuBjkLaoKdEXrp5v0qtwjcGn6FgGvM288OxUD6F6ZjWvhyr8/n+pO7lnOAJQKbQ5aSouT0D
Uh6FpdmYZZCjYXhSZi30M3nK3dTqpbOw1PCaKM5nEkU8kI3SgZSsxL49ZAdHcWfLrm5s+D/w/NAq
XP/8t7wBrfkmbFNRBLlaRQ8lSjjeBFb9bBQOQZpIj2KUnRVeSYTrBbdijLafrcqVpDeJVQajNskt
0iJJ/FWeJLXzLSWciVwS812XxYk/Q0j89/6c7xwXQH5AR8Cq0F7bPheNPfKYh3oRdAUQPxY4NN5H
stUfaSjtBH+A04j7AP5jXLLlsKvF0hsSLM0gH0WEMrGAGst7fCo7QH4Nkt5e13bF9Q8+joojmB+E
Tm8S3yit0UNrlTLQQ7l7LPS2eGjHtDlIr/c+jZwEFixlOPA+6/L+tl3Aoep1Js1lQGfI+NmJRb2G
ipV9c+pKg00TIeWE9nB2hFnfW7m1pUxhxAB8vNXFBaYCfDGMS6ri2XDKWitBdFMdD+BiOxcAnR5o
BnSEkHDY1sdCCt9Qj/IqkLW6kl1gPNq3Nu0qgS1ldGhqtnMSKEhz8qhNKxivbC7vpidCE1LISQhN
Z7ja1tg9020RXztHiUvf0oBOevjsDgr4y3mqjMv9DbMHAOYHQISidUnCsM1R9FDJ2DU2XZxlgpyy
DHomu+DE2u9d7KQY8TVGvVwF10bsWllU/KvhWv/XEnfTj6ZX7ZTach8prgTXOjx4tXdWghebI6QA
8tqBXOEfj4agyU+L0FKVI3s+W1quX8l85INp2LkACUHogP+6lW4IYRIQfpMaWE4s19S+sVTiCXPE
AWu01XodyvXBJbQ77dy0XEJAP24dySUjj2AXg/wYnLB/6VLTeE/s39hn3FZn+5xMsrTgHzhlst8h
+WwGWm62n1BbRcXdGqRUfliKTLuCwUfO8v6W2Jt2sp21HAgtDYPt16dbquOxUiZ2RJUaxU8pmeG2
S0h8hKOhvx3mzYyvD8BqI3hT/JVUO5+IN9An0JL/jFB3nux2EGeN4sOXt38UvS1oKJQgV+uq1x81
wRgKE9XIg2zOKn+Wk4TsCoG5Qp2tg3zkV4q76cTQKV/BpiThtyE0LpvGHCdNEfR5mP4zlu3yoR/z
JXTHzMkelNHRLyYVGNPV0wLtHbsyTmNP+ebNx8fhYqHFZpMg32JVUqWUnLTSiqDRlFH3YBYOmQ/W
bQW1zWp7JBN6u20civVEEGu6t5L9Xs9wlQ3ClmPQ5dZ6bVbZnP81m+Z3hF61Nz9yjESHkngUIuxN
cVzwqpch4vOBioOWa8jh8vB/nJ3HkpzKtoafiAhsAlMo31Ze6gkhi/cu4envx74TdRXRhM7eEZpJ
WUDmymV+U5fZFv7m9pJjFXSYULXEIfcmMNImH43BiRlMoL/7iX2inkji0p8GeDvbUyPR7wcVjfmN
r3YbiYCD4epE4APXd9MzSrmzkzqRiBLOIvuAErAOo7lsH8Vk1uFxMGJNP7x9NG6vVVakmKUnDy/g
Bq5slw0FmmXGlzEOcdoeu3ynVLa2EWHXXie7ApbFgoO4SbuMkmDXMq6/tHUWnpqy1PZT3juPMd5q
B0qB7sMi5/nvR5GxPUK5/xV+/HGVqUQxhYo2U83GSaF7acDRm90+8mkUTh8alG3/jExLz1rfZAdE
CEOvgjNebHzStRdMlAOItExzSApfn4zKMUfeCcMcOun5MYjc4I7kZasNctv3Y2gIL5JOlQChfB22
wXdMGtYPyaVSlKk/TrHpnhQu74+hjpbfQe8GVYX/HmXvAeDGvc8ktXn+950EwpBOq85OIu68flBk
+8Iu1yO4A8EQng1D0XYjYrkbvb+1E8LRBLNJ/8oiP3q9Ss9L7jsMai66E87+lMv+OW109NDD8EeS
AXZ5+6HW4hrBXNDDAjh8g5ArUHHBmQf6gKoR3JTGMHCliZxzh+zYxkZZOyO4OGoLQm4px642ypDr
BtvPBtodZdWudy0g5miRwjCxRbSoLHfhaS6m/vPbT7hC0qYrAnl34Shz7V/XvP2kVKNaUnCHVi0D
3wFo40sZqPchkNc/Vt42nQ9nXjtaYTq5HrWiGezreXae8NxSGO8UofPz7d+0dmaWj7swcMmKryvS
HAVEp5mG6NKOsfEjDZ3i2Rz+B0PX5ZqmCwXEEgj1dS2oOApMjYbRgGN1wcUekWFx9WF6EI26JZn/
30DsdVbAh0UCjwDIuOoGz0ktjOSUS2BP0jjDzBU1h/s6H/PJm426BaORhtikhTayXoeEK/QjboJ5
+KMJywj2iN5+GUTVP6ldlze7TtSDcXRstjwtum4W3hyVpuYh4Wgwg5GgYg9O51p7HHOq9qj0arWv
WsfMaCfU8dfOcMfJN9qBOYAmZ9BbrhaXtj+D1zU8qSntsBH9Vz7nItlFvxQlqluhVESnyfUUEBSy
dD9qfSYeMoTZN8rSlZPKIuxhfD6IhdcRMDQyvUs7I75ALup2+IUzE9Dn+s4aRnXjzlyJQYBzwYQs
n/K2atKjtJrqBfNijqqGpvw8Po2dHj3Y86x/L1Q5bESG1fWWWSf7dEXIa7ALJPNt7mglQyQxjsVX
dDiz00D38gkFX2fj3lz7XOhyUBdSS92yJJTKHVDHiNCpa9Se+Zwm9zDUu41V1r4Xz4MWMZ222yZ3
Hc5aW8K8vMgpS+60XlS7UtE1H2pYtVHUL5Hz6vAtkuEkAIt0ODfU6zujRI8RFxIADlFjTT9TtCb9
nvn9SfZZ71eKk9zbOEU9d8mmadXKQ6KaSD21TOVp5+uvV9Y6jeGigTiZSxvIOqDrmT7GedJ8yxKl
e3k7aK7sEkBK9BFgfPFKr1WGRGNMSCsvdAJ1ig/YOJSd35vMjIu0VRqvKUx9o4Bb2SgY81JVMXeB
YHcdQFPDmAsZV/lljpTSF0NhHBfPmf3bz7X2DqET0J5YOs83DkVCseAkznF+aVqTDncYxReMeoUP
KG1LqmNtKXIoYNzkF/TKrzYKule9i9FofkGHa/6Oo2AY+AzkxNcYjt6vtx9r5bpHEAbQjcW0lAv/
aq2B4GwmFoappT5mD5ocp8YP8lb/EAd6XHhS10rUUstsIxavL0sTDas4jRnP8k3/6t71Czu5msDR
No4seq8nrFTeEGXWPpKmYvkNqmWXSR3dLbu9tXfLFAbUJzhystSr5504Jf9PIxplL3Yx/oIfCwPn
01yq+vu3X+3aUkvTlb76wka8zqSU1NJlmttcBV1hoTiDwLxnV2a2z0cDuMPbi60FF+4bULhgb25V
J0Yskqdc4Mehjpb40mZSQ9/WaO2zyBrrnMyVcdJgDz0kRWJukYLXHpQWM/QsXqpp68brj2mCnJ3M
jqzCcqC9lLU579U6rg9x7IQbZ30tuvy91NW+yfoxCyupMTV28uRQJE57GLk9/sxGjOdQHQX/PmoF
AY2r4H/Nv4Vc8frZDKWtq7jAhaDXxj+xOQT3WRtvgbW4Z/hnru6G5aJju9Aaohd3FaERQokZMwCa
CqrIMj/mlDdz6cGWV+Dl9rp6yOa4tb0g0NPOR0zH6v2hd7VLWAdZgvVKUeS+rfXKdBS1Iyp/Ci31
HS43xhe7zUPbg1mTNPgJ5NLaqWbWiudpTps/KRSlxHOcxv0YplZRnFyB3MTRcGot3LdRUbaegkD3
JdM0XN3dPA1UPyrk+EeohYMDS+moXzVRuPouBCX5bhjG4H06iLndj7leVDuhSwTc3SQc7hXptt2h
dhPjq1MoctiZaR/WfpEZc77LGNO4u9aqh97DRFdRMBqd50epG5U4V2MP1n1UgNz7LjTXn1ZLYfk+
oNNGzAhEqh31qmmhP04zfdoByTl/iss087tAsaU3WR0j+RnYIp6IU160jxCOcBquMyeryC5K+SNH
cBCFa3pLIFOKUH6WoUw/EaXs+al1beZSHlj/zPqF2KRECqLVom9tUsfjOa9M95gPcEbOij624Z5s
Xkt8I1WdbB+oWSr2ah6auEiYoW4Q12JD8UsjiR9n8ALZDq+n9jfRQ4o7PZOxvg8VpQEXNSbF8CmZ
KHJ2s2PmxfNc1u2HKqnFA/J6Ye7NYpTN8ySqqPKyRsxfHSt1f45ing6uxMPK62OEfk6KJhr7WKh1
jsLhOAyPfVro6cPYjsPowT8NnR115Uh6n1tpuJvzAe5o6o7mfFLxxgu9UOXW2yPTb2c7berNxq9G
gbNhRW+qPaXqoOVemFW1uWs6N74rprHtMf5O3a9okI2O38nC+lS7Vlt4NmAd50FXxvFiVdqYoSwM
59dXuWjkaYjKqUb2wcnNGHuTNte8zoU5BdGnGrtdBj6qPmtpJPDe4rKoPWcIu1+1icyfF2SKqLGr
Y+Lst7jIq3dVN1ufeyWIAIBZSeFnfYGookiZUXsTKLfweaCYbL3cEbXyuZCNLvwQevVFqdr5g5Eg
cv9cYLM7e+RsycCmdKfhLOO6+TRMrdV5ZtUZX6pan7UDQqui/IMlpZ77OmYamw2kJca8Cg4Luojd
TB8Qa8mb1EMXiihRTWTmlGTJuFt6GndT47Y/ZrNwfovIZEupuZPqXt40xUMqmsh5mMzKUHZdpDjZ
IZBZ/E0NCpWpykju+Y9Xz/LzcEQCLMz44mZYhaveZOIomF+ioCl8bI/51O08Gruscr8PoW3sHUdm
fhAUWxyHlYsHKB0yJvS1+PMaYisT2c7ZWCP5XLvlOxnJCXPFYKTiatLD2w+5vhSyF6CyuQ2uAQ7J
UBShq8LhC0aolnkRzjALKuugK8GWw9TN52YGRiLGi0R85pZeEEczOEWnYFRbj/WvxWjrp9Yz5Pr3
B1pkbbncFrmf64ZgGCPLBg6fwscYOHHNLBPXd5zE+r4ov87/np6g5shQn/yEZuj1NWp2lTG5BbVP
Csn+3o2N8Tgw25VHYUgyztqN5dkcCm1fqprcOkBr3w7TajpaDIrBj1w164oa3BzdneRitbg+5p3Z
qJ7OuudC6bp/F7IF/8JIH0ldUGc3SJhCxGoXzbRAdQ26fqoTXZxOHlt8RDbe6UoOTb+IuQATfoLC
dcesSmUIExiCltXnxjMA/eCjW7vOz5ye3Ye61X41spo21rx5lQsxC2k4Emci0Y2DQps6o13DLMJm
a4r9dsHgVrGS7CfF+vH2/rxpJRNVUHGnVcVpYK2rRF0y7lOt0c4votWzb45083eh0QmwiG7Sfa3Q
7T32aVtyI0/yc2s4SbV/+wfcpJr8ACoF0OULhBSZzteZX6nF0RjWfU4ZEsi9YhT5Pquq4Wil9nyv
x9a01V9Zebf0zBFBBlRK1XD9xEgP10EdsWCBq/GlnFTJ2azeQ0nJNppU/0Wr6xsFFi2FCYNIWoJX
TV5cbyYQujaTSH0OBk8fQxDbUh+tcGcaXcO9GNRO6ZGxLKzKuqiRtJ2S5kVPk/KdionTR92KzWk3
TzDiT0OPWLZXxFYbnQy3tj/lbStGjCCq9AW4QPYt0wOwS5Pk8faDXmrzfqyN+WchFcQ+qyEA3IDg
qpZhndc0+mcOTt95STvL4V0T0anb2y2kUqZsMOw90h5BUw2U3rc6DC3pUQ7YsY/DaOJ6bPmh88IS
95dHYl/6oUEGKvC0yRm/vL09bqI02wPeID1rFPDgR+qvt0dRREJGBbL2Mc+6F3PQfbJiJf1XXN2y
Cl0wxpkwcG6iiWonuF+pWX5Rs04nWMbKQ5PXW6qWtxAwlmE+RRCkCLmdDsVJkokMTOlltoP4mGXB
uCffUXcyTnq+vxb4UaabT1HcxbjMWfNL1NjG08jcevf2W72JacsPYQxI5geJEBbU67cqxkClk8Xc
P07NaY8ZETeG0jKbVg25Sx2FPUmE3TgON8UXi7IcR8HEf/SGWsdJc+cFeEIPJCx+h1Y+nBMldGyP
+tI+BGZpvsAPSx4CRLm3CHdrhx49nwXZDf6ADPj1A7O1Kg5ZVVxEP413jZoN4M0CrNEGd0v+d3Up
RI5pqbLajbpNolSUewt0CTFqhwanEsJUQSxAprOzkS2tfEZHZcCKKitNOfr9r5+KKiI0JvR6LlPr
lsfJTKtLldpirzFq8Ks6Ku9UOyg2Fl15PhpKqMOAm2SCdJ3RNEYtyMzn/ILUdvdi4Eh5jJu+671Y
n+0tZJ22cj3QL0MqiHb4iukljTMqiIFN01A2es1gaWfRNLlXthnihPGkesD1k32T9s6fkVHhrorB
3KVCbU8JJJqjUszWmS5Yt6hVzl5Qq1tqRis3KONeukEINalgDa8usEU5SJOS+yS2bOBTCDzmBEtE
6g5YO5QfMQNqv87ghw8yRSMKtY1sOr19mlff0TIm5cguE6erGFk7wF0aSu3LrKfiTu2tZwwqUOYc
c5hSOJxsJCdryzHXoRnM2PJW2rASdTEzccovlaMpn5yyRXjAylEerYZsP9tTJzcWvEXZ0IaE3oLZ
JBil26FlO1SFm+UdmNVAVI/giMJ93lURuktWmnzDm2g8ZHVX2b5RuNPHoEuGM1yncqMAW9v4tNyh
6JMt3fqD6lLJmtwEZJOLNr7LYT+h2zvUXqfk8UZ8Xn3FOGeRj1EyAB57fbDzTJ1rJx3zi5OJbm+H
sXtELyU7uVVo33VzY397ewetPRq9fRNgHIgUnvH1enokq3EUPXzYMGpfWMmafZSXzU/WMDTmxudc
ezi2D4eOiRN6q1cHpsdsOsTCKkVrCXftVEvno1br9bFEmMTvbRn9Dw9HNo0jJi1Ndu3y8H81wTOt
SO1gximh4qQc56B4P7hS7mMsUT//+2v8e6Xlyf9aCVSJFs6kQ5eOIfMOWFhK34u+G/6xWw3TtS9G
swJrpIUQaV2feb3FBcbVqCuntiq9EhzfQ9Z2uErBfvv0PzzVghmlGwq/7TpZmOC9YsYLOipRi+4S
2xz2XekQ30Zs2JSNennZaVcp8wLZNpga/Kd3dvUKU1plKl2i5NJHYe+PjjHdRZUzb6Qia29vEdYk
NbdWqsexFbHZAYdFp3o2PiVzlO5lZ82Ham63Srm1B6LAodygbbPMBl/viSFzqRtrBnVtmKFKFNn1
BfDOFoJtJbdiI5C8cg0w7b4egmDALRJZ4zYGYRNdVLWNPNOZ2rM1iGgfObRn43pojySEW6Fq7VWS
oUPhAAd4yyfPRQaqgEsNWa4khq+hTieqzdTPZFoe3t6Iq6+SGw6UCAPbG+pCKyQmU5HILqTXsJ2n
Dk3Nwd4CN67eNmRTML5ouDEfvLpO0deOZGsvJUfg9vukTWYapWr0YTLm5EByySQAfaRub6QzFfnY
txgW2+UGN+UWNcydt7BSoC9w8d1krEGPnifFT4aXeKeH+0QPhKSXnpiHIUGKAFCJk8MKViDae2Xh
Nv2xLHMUjdMUx1aq7Tz3gBL0Z3Lurc7Z2mYj5vDLaLzcgrWbIUyKQGcIUACXvhtFzRBD2MpzHpc/
xkCq313E2l4GRg4bN8faBiA0UDxQp93Se/XAEYrhVtlFqoN4sLsx/oJUyZY01VpWzS0PeAe+GkYe
V98fMwq9SKs8v9ixHf7Mexl+dZVu8jQJyR0IkfRcmW65u68dIx5p0eRZAKHXQbYzsdBxOuScrNxS
H3JtyisvcO3O9IBk6T/ePkhrH3BRgMMZxKGvdY2QFk3rzGrOYvwYKLVGPFZH9CIC8uMmMo9oAkWP
slbHHV2odqPUXgL4VYBfsMrUl5Dc6fgsytV/3ZFRlYWIchIPGSiZ72tN+ZXKzP2DFVdEDdwPzcYo
c2XPvFrv6ms2UaAP7jIC7zJtyLxC76Yf7qwnu7df6eoycKHhkZDS3OTghH/ojZGRwt8vlQelhq/M
EHcjk1kLTQgwLExKoB/mjVY6X1NlbomN2RDpw3BCaIhWEnbtYifiTGg7RYhY86yiF7oXNV1TeLjs
xNkux2/sn8fRCFYh3wrAl/KTg3J1U6t22hD8yBnrMn8xrBQXYacXPqjT8t9va6xNsEAgJuMKcj1/
UAOzMZIOocm+z8vPXenQtSpK2IHZJP6HzGD5iAhaLtOOGwDvwHDf6DMacQ46Ex8qO7WeoqQKdrYc
7I2yba0dtDQFCTU0JTj5V6kBNiCFIlpU1azW7OGeTHr/J0+r8kej1tW9TLTgoGVtDYkfD7U9FMrh
rBtFr3l42Rkb+3cl/rCjcOsFeYYKheu+PpZT21SOopEk6yIKv/TNpPnWWDaXLAun/dtH5e2lAEq9
XqrE5niYXWBS0RTEftn39Q7RqvxRMSic315qJZTDG0DJkD6Mu+BvXi/VGpgBt0tCHqUamCUbfoKM
kvjsyi491iijn6ZoCztxGwlALgEXZL9SwHGDv15T6nHdJUXDnE4GOLAFofWRulHd0gS+jaMsw2ak
AbTk5dclmxGFtjW79BKHwZn2cRgbD+2oFLtAKcR93LZbQgJr6+lIG0IJZtPSkX39WHpal8as0faJ
o0rz2koLHvQxSh91YxDglzDOefvTrb1GGJ8ANRi+LD3g1+sVQrpdW8NTbYPB/tArWvrYqVq9scrt
XsQkCuMJ5poGGc11GRWb1PICUYTLSOr/E83c4JD2kXww1HRDKO72zmUlCtCFvU11c10HpCZDsSkC
PgelpPo5u7gm+XanWkcnkAwF0C09WxYzltjBMHLjGKy9S9ZcqB9UPPhSvH6X4DhgGxuA6kpslc6t
lNp9LKstJOnaDvlrFf3qi5lBFOWTXrAjrU59DvUpPVTRNB2E1n9TAD4f394ga8vhr7iYF5AR3iAg
k57EHJY8UsdT1fnFqNiJh4FFeBeLvj22/J0N/bK1L8hwlYxXA252MwYXraEFI6zES6PV0hORDcQG
DQWk/mTwQQG7TVNySL5h7O5uxbH/LP9eZ030nMBFsX+Wov+mvgPP31NQ5ZcxmTqwITYZlNfhBq75
A/ORj1WdakRRFSSKEfSXVPbKPah9jKwwg/xCPie+I7GaNp4j8yRHqCoYNvb3LbMAUi4TWU4sKeVi
QfB6kzl6ao0MGyD4gQV5H6ZlehibIfiIhtFwj2f0fALihYl1hqVInTuqh2az4YdD6zxkpR1tHOz/
9vT1GwPQwy+iKCYaX/0cSwUNFXcDbFsI/YXXizxo/CQ1zMuYj07j9ZFVxDvMD/PpoIxlVe4ciQKo
F2tG5vjAmszcc4JGOD5gXpynQ62L4uckaVrb74YEPzI7n8FexZFDh192ja5uPMJyKq+fgDuZHISQ
AGx0OQB/Z8q1E5WxK/KLS+23N2kiHXoUhuCEOs2DHqDu42YIxU3VWKDB2mxp2a6cLwuDTfT5F4Ds
TUWCCa+LX7peXJyhUZ5GdegOmpVZx6acXJ+e0Jbc40pyy2E2UF+kMKGTfh0hOVxKEYYYvNSJq54n
fPr82jK+mNIta9+a5hmbpKoExgBZe3isayv/DA9K/utbB6HLKVtEelDAuLlXy0LgE88084yT7Ne6
MfNn6O9iGbtap6Zq8idjbkCBqXO24LGs89tB7SZhYT61UISh5C4a8dfDFR5MYBUixdlV4IKU4Mae
mB0ND4we5CHXsTilebpFvv4verzaaQhmLwBaLigbKqJ1VZNJx52dRE3cs2siO3hv6AKSSjumZnpn
WtL9jNy0g8hT1seeaJz6eegrVXi41ifRLkXW64lenqqcAndicjgHafihYPM+qgJd1Nls5zuyB32r
/rjZn/xoRAkQW6azi+jWEq7/Oh40qqXMSsU5D3X0JcFg7mjaYXpoofr7XWvWG1nrynLkxQLCKeD3
W04PpoBtsBimnlFrlO8Du219JsT4f0+h8sOpm4//uhEgowJOoKm2CHdebwTHDtXBxP/1XBqFwUAr
Dfp7Y9C/KllgPueIVp5AgnYbV+pNNoQjB76zeL7SuTXpWb5+pTKv6oHayD2DWJrOjlk7vjmhLjiO
iBu+/Xw3KQlL0aaDZccwEbTSVXAb+lKGQSvZcgIdv52Dulx4MsGA/Hp7ndvPBlUBmtBCBuGFXivC
DRaniV6Vfa7HzNklZqac7R6MUDDH8aGram1jm9wEbfSp+GwIKjFTpp16tSs7fXTqXG+ds9WHzTs3
LbtTDaDiFFpVedGkO3iKXZaPjkTrfDLyrfb5bfxApoNiBy06+to34JbazFx17jT7nBtq8IS0Q/aN
sWXPqlZhvSBsyKXs2nW4e/st324clkWOi8uCBOkmWe+bDtV4OBbnyFbmYwq+2Ede1D2gJZ5sbJyV
DwpBkySM5hGjj+uNE+YhqoPGoHDs1U8AtPXzGKv2ATvuYjdUMvv89pOtLLeYfyDXA1yck3+VRqBW
mJeLLvo5Ec2Ye9C92m+jk8aPsswR4h+nLbDl6oILOh2ONl6610iFqYVARyfAPTtj4XxQ6kr1EjQf
vwI7Z7qjNX/efr6VDbMITi6lP2GNffP6yPf4/VGrau45WCq6Ea7t45T22pOh2LXXuFp/nlWjP7y9
6E0mDQKEzJ3eIyF1gaBcLUqhbjtz45673HTDY4jTWeW5+QL7mEEZpWdEHJUXKyu072XedFtOxbex
h+WBZyyqbksYuloeLdZ+FIJQ3vDQh8kx0lPAQ250rdZW4V9HnpV7nMO4fOi/7icnMYw+6Bz3XDe1
+aVGQ/RSxuE/9x0taJYMfCxALXD7r9upedjK0FUgz9pxQRteafV9X6Vb2fTK+X61ytUbcxrTDOnz
I6o2ue2+divwgYGhenQdtq71ldcG2Jg9yZ3A17kO2GHJtjdDFHXtbq53Wj/pZ6N3go2AtboKnwZI
p07/+5r7JaPKHRUyeuaz+XzWZApWPpz/2beQj8O0ymaOA7GCC+H1FtBCTcvrBrFHIyk+z12QHfNG
i/3aFuNG1krzl3/rdQ5Hnr5gMtC+Iy5eQwb0vB51GWOZ3I6O/WSXdfh1QL/iSZvVKPF6I0ViKC5i
U3pjmSOyBi5Ezz4XgwWlPhh6ARIyigAHm2N8QtADxwWTpuRTpGTJn1QP4YBwpMEML0yy9CEWqIft
oqRXf6plJHoPqob+3u5sEOgFbT2cJZPBfIicPJu83KT/7KWktJg4K/h72EB3Y9/t4kE/ZFpX6x9J
ynPVs9DgGfbIj9skmlmuJruyxiXQx/iVWddkl+JZzGmhUvModrZXRpObze0155fppGoFeyHkvkkb
aT47U09t1IazO3vRWM/TI0mudWe1DYqRg3TU76V0kz9RZNjvoPiGwW5U0Jv3BM4nv80mK95nGZJz
x4Lo/4RGUlDuRmGDv1R7JTX8AdeXL4lSlC/t0OeuP1pW7uyyoQpGHDDt6GPqwKzZddDv9kbgjP0p
6KV4wBG+GN6J2TE+VJYrKcTbwPiadBAx6NcbC3AnSpX92Bsy9ARijMoh1eL6PpdjG/tjqqQvMapV
8alA+0t6dqs17gFz7KjwHVepAZHGKD5AgpFojvW6VT9hcqbVu0B2euWbWV6b57lF2QlRp+RLiTh8
jQ1jBM9Fiee+9qy2c4Qn0mhQdtDK7N5PSv7zHMWqnlAuVtJdHcAY3glyN5UvJRTaEB238OPUAIRi
YDQZd3Zuy+ZB0fOpfdeGhvq7KGfN8NMa6QVvqOu5ftaDND0mosRiI6RxpXgAXpqfFR978Mc5DRK/
bguII6Yjy3ezLUfbsxK3bk6Krtd/kCPIonPDknwPHUaNZ8VO4j6LpNLVp2EQ9GeoTtp7Ai46CsDh
KiBZdmZ/xyElSmFKDXnyPoBcWm4IVqyeQsIK9QiKNWA8X594EdeaCsMsvkxdON5pRhtg/F40G1Xi
Wjh2uFsofMi2biDpE6FYYlWC1Ek/xjsoPjPD6D7ZNcG45ZuzthRFMN2HRbeMme/rB8KnDzHNOEPg
fFawBKL8ACkRp0dKoXaDuL2yFHkWjGbaNSvNelVvy9FKauUcJJ3hJ3WTH6pahPdGN7hb8JmVLAuI
PQL4XDDYd15Hy84SWKOBa8bmwez3YlLTvVVa2XclD7P7EWu/xns75VnZGNxnpB1oqC9jlqs8K4P9
qpdDEZxnu5W7HNOFXc0x22rCrS7zH9EYUfpbPaoOwHCGAypJB+nULqt713cbDMkd9C48MermT2to
0pOYcmOXi7C8G+rpByC/bBfOojiNld77XVMOp7effiXLpBWL6BoJNHP161yIMQmuLHPonFtRocYf
uhFg9Vrdd7ZTvpiTsI4kZVtwkZX9xKLAnBcn2FuyZ0BAmjOwxeeexukuQA7jMMwhk+5esTeO/e12
oi+79PbpDC963Mtn+SvXm2YHpTyr0s9aGGa9F4UyiD83KmzgsYja+Hs5BlsyB7dPx3Zi0Ez7mwki
7arXS4YF9FLZDto5lqOza5CC3Ac6EO6kqIfd21/vdlMt+KWFXs3T3Wr9BA5oTxN5+DMli/VtCIPu
M/ny1iogwfnJr1IYHoUqhP+XV3kDvKjQQZ6cmmFMYg5OvcdqWRx0NQyE30WoHXiTrOw/aYGL+SHN
usTxVDO3nYNRBlXiI4Nvf9KZg4U7umZxsJNjCBkTkI3kbirt0ksNva13UY//Nxaupf4Uw0uXGBKX
pEbo6prpQWlH69ltcOo9ZsXUvWRgnX9rSZp/ttwp1I8ubW33rIbI8N8bBEbTz5nicgm5Uv8lusZq
D1hPjF9tVPWmU4Wcjr0PaKF9K3DNiSH8Zu186IwsO8zaODBGa0rLPi906+qgucnk7MSAisad0rdc
7yEqNebOMrPY9VVl7FF4wD4l2EelBGOrkVa95LBtS+wl8jrxdFD31i52lE73GtNtPrQtTGGuZwcc
AKp4tuaXQU9Vjp66YSObPTSRp8iuDDzFFZPumVmYat9kXooS9HibwfBIjeSHFTdx4HNzpj9Dxkjm
oYhd96tSOZA/3LDI7lrNDZpjQ3ZQ+pkp2ujQQ1T/keZakB16S3bvtbTqEwwD4lJ6BZSwzCuN3rgf
53mc74zKjcIHN1WcwQ8AQn21xliQAEY2us25m853kTqN2c5BB6XzB7XB9Nvsg/JXh5ErPngY2QOx
jINUgeBsVPeOm6WDjzLLZHqJDI3fc5bnL2nXGXeYkpTjXs9C2Xq2nYT1KUlb9YRbpdp5vZsDnhgL
5Zcu0Ax0tMZ6mUZXOaWDnv3om7b+2hTYGkAaeI/oTNkHsXnKAsP9MKXGlOzbsOzj/RJzofyKPCm8
aE6G33z0+iEx+ll7Rh1fiL2jD332Dtso3D8HuIfNrtaV6eMQS2g6eTYMRyWZYmNvBnmHoEEVu0/o
Iyk1xO0xZvgg5m6fO3oSnYveCEofH8bqJctgE3tm3FjdoXVnNT3ZIjB/l7Jy6x3llgIcLGrNdJf1
MxQvmVrBoVbDqvB1sEfxrmj7kC2gKrKZvFGT7fsA/vtiml0a9b0aknF7XdFa9m5UAyP18OmDrS1n
pTuJIZvdEz19FA8lzqlPtRKZnAYxvp/LwH1oS1P9MEUMBU9V2GWxlw8i+8TwKpv4mmbY7OvOccJj
axvtC3wQGFEVZMLhe6jPo7bL3VojZU8nqz5GMYj6PG6b1Ju7uoz8SHOqcedUQ36SsVY1O0K9/r7T
Imt+dBXZfmtK4f6wEfJX7rBRV7u7KArJy5UwLu/GSETOPuySEZyMNDLNg0XQPTWpkcEkhH+tHCcF
KSoIeIH7CbcyOX5Ah4lXqSfscM4nV8lTSaLSfUBFM27fzXrRhn6fURRe+Co6WPS5+xIg8WUdzWKu
PlZlU88b4fnm8iFsMiHncAPGZ5p9laIJxJX7YtFCQsII7kOoJsPesWhvxnVhei6J8UYuc3P1LD0b
dWENMpyiwXGVy4xqhHlzB3M2TGCud4pq3KFlOPshzOSNJsrKs9FwpxcA1wBD0WswhT0ECiQzLKPy
sM5PdVqk+ybrumNdqpUP339zFGLc3kH4lYJnZQC1UKSuOh0MLC3RxWN6Mbs4m3Y1cmkK5q9G9i5X
krn5rWspUTMy9JFJRxpNz4XESGWIJk3zpilBTcIqpH3q7cX49B+vYV47vEWu+8VzA+rN6xs/MKN8
iEzcOZXMafGG0YJ3bdD37/+XVQCd8oHpZV9LZLhGMysidegj9Hq1U5CufSSWDb/eXmVtC/0HXqFT
DuP+uv8y9LXVVwXiPqZV4qVeT78ye8JbNzb+2dN0eRLIWMxQF/bZ9SDFTMa5RU0uRVUXvtdQUEdD
O1A87Iq3Jpg3vf9lKR4GLyjAYzejw47xu4pyJ4iEEimtsG/sby7koEOGINqXshTiE488nKs4hCel
gBjYyEJvMcPLDwBbQieI2QNui693yDDYVllWAbaZnV3LY17EwvWMWnWrvV0FReAZtFTtdw3GWL+d
rtLSXefSGMKFLYBNmqUONOMuErYXaor1zxS8/+PsvHbdRtJ2fUUEmIrhlKSkJdnLObVPCHu6mzln
Xv3/lDew4UURItwzg8FgutulKlb4whv4cZTBaK2yse71ytElcY1OWJysKNVu9WqZF2onyqXCi+3g
pNylG3IoOYgUAAaLtVkHRDgWigp8CEwSoWEVWv7GKq3Mmya6dV4cUrCpuvWoe7b3+cH20CSUpe07
IliPsDPKuCgcY2krTjBiuSGmxroYRICXngLqZ+RJVz+b4osWHzls3F+UcOERg6d0DiLs7nKwjQl7
phpMdqOI6jP2NooXoTrmhYWRZR5GB+pBtr63xgDPgOHTKSSvlavxW8qDxZQaKj1Q1FmI8MsYR4qP
uUHoZf1UPA91uspIuz4oc95fG8zy/w9KrfPloPAo6T2luNOvqMpeBFKur6ZGkv6aQxHbu6SHPYQD
LVaQsnR796oC12oGBxLWbZx1wm9qFm/VMGsPYP5yJ75MeeQo0kAOtWokz+Rn/W0VjXiA0hYyIWqZ
+gc8CYtzN4rSR+bE1LxqLqxLGk/fFK1zT49v4L35kdgTHNKDvad81THXPD552Q2L6exNihL5dzsR
/2kUiuB8Fk4+L/nL+RVjpoQ278ltpIYP5aoduPHd/OnxXPb2ogQig/IBuXtXdXMKTD4gp4MVbBJ/
RoblpGuDecqTFlmftbNOY/XH1Fu2h4SdQVKSCp9bXrpdASsC/ghDr5imc5/gsFV3bRzQ2miv9mon
wWimy8H23/tmXFx0tKmU8p5t7rWyrn75WaAnMHfhl0HPzPeUhI/kS/cOGVqNENV5r+gMbr7ZqBnJ
2qJZesvnpvDBUWk+6j3Nh8GsjrRC97Y/oSs4TykpyFX9cntQT6CFjgPDjcR6TLxpqPFJazNYD+gz
hV6PpSCw6Co/Z0YSffsPm+YX2oWoijd7M3aV0AHsBtDX+G7aflf3Nq15cz7ldk9UOyeZ4pMKq98f
j7qzuNAeADeBtKBVs42diyJGqmvinlbqxHmdKygwNLaSfkc7/QgLsDcU8Ao+IE6GfMxNKIskUU8o
yuKuq5n544JJh2YUZTDgZnUQpu9sTHYk6oaOfNzv0CqGE3bmnOOPpZfa24QK46sWzaaD4ubufCR8
Vio2ggDYfDDRwzfmJCLY08Uh5rVh5GGtEH/qh/noWt4bCptaNiWdVdQTN0OFGbYxGQy2W9jr6fMy
5+J9WKzT7PXZPCUH6dTO4nGXcEMC9IEHsMX5IUZguNGE4LRuZao/GXFyNrT2iCG4MyXOshSf5FQj
/765OxYrWyuaqSnG5sr3rCuLYFYK/YoU9HSQQezEQSgeAbbhG4GTvbsaG+CUzbJEtybTx58RMjcr
L1mr0dzXAe16CIe5zfu6tO3/GUuptq/QMU2P0MF7iwo9hW6CdKC9U7jQRqOBP11GGIFbC+DNODqb
SnVEftwZBT6KRBcR2mp3mXC/VjO5Od2RFJmCV+40x8K309o5int2x6EkijKZKw0DNh8PWMbcWwjc
QZlONDx18+htDi3w4HnZuY1BPeJMRFfEAvO5GUVzMkufCkW56kNR+jRqXby9tZX6V6O/cepU92OE
5d9FwMcOwqCdzck9b/2i3YDH2KaDuojVMUHh+JZEIXp1QglPyLM7wRCt8UHcurOUlJd5b1Agwd51
iz2JjHHSSQvwzUW94F072doPGHLpwSg7EQnxCD+RoX4xtF8+bGvSJIMyhNGtcjCVPGlNpP8jMstF
8mfOW+cMa6Wer1VEdebPb8n/R8miMwhOagtAy8uxrRwdqEY/Uflz46wNkmWtg7lU4usfv2Xcwg5h
K+KygIg2gcKkdUkOmA0t+TrB85SKRwlQMUrOmBzp/2FapBqyDQn26643kI0ZeuehHSFpGA3Yq+Sx
9bRARKWtnJTTkUvn3n6kTUUBCCAyzHe5iX4Ly6dWuK2SdMkta0gbbUSagqkJReAkylFrbG8/yjIa
gD2bWsg22nJ0rXdyfaV6V4bRM6XS5aIY07+Pv9Q9thobeNDMPAAga2i3bSZUua2YLOoBKJnG9Sk1
svY9slH4r7eTcZrTvgmI07EiTRXrFCaTQJ5z+WM0DL9BqiOgDIcGj75tgcaJPaRqSM1nUovmmhuN
djEmJNWbqFsOdsveonK6paqfxgNwtzOVxFXTEkXVLI/7J2dOl8ucOckBtXR3VSEjAyGj+4eEyyYd
JTWgZwyN4KbWmh7ElW6fq7VYPRsuvD+oQx5MqIr5FUo0XrsMxfsmNP+YwSRXFUoIiHuEIe/wkMmy
jHmk1gl82qo6J5RsQV1WkwfyJT9Y1b1TQeWRuxNSPOjrzXmPscKuh67F1H2O8AwbFttr57n9vnSH
zcDdoaB6g5ujaneXFze2EZsCovkN5n160pFGC4w5gQydGH+MXUViBaQlh4NyJwSVTZgsFcYMN9cK
iPZD+xHgjP0FdRIUE1wrtg5CI7lCm3RfpsIMB+oAMY3NC6twum2zRNdFyfvxrKrq4K2Sh623qXJR
y9r5+fjc7ywj4zHcLyDa3bFXlSGNdBXhnKFeixgFYr1/bVDoewdmKzzYHTtPHgoyciiJHr9j6Y5m
PUFckLxHgAVpIIj1AmQS3BL1hKzg/zCz9ILKrf3x8Rx3ohZIKrwI1DJgr24r9qqojBoFWdIcvVpP
rV4n3G9q/tYYOxWh27SjyTaob8u8mP48aqH1glIjrBWZJ2zOw1wUCqdEoIPQT3MgojgOMEjMT3Nx
aBK8d9WwR/FClPKv1KU2V01nLch55ViL0602G89OrPlU69p8TkvLgsJv6M15sCr7pisAr4Jqbgbr
VeMaw9c/Xm0ZGtIAogV0/1zVikiiXFfwOAiH9jlWss6nW0DfOgv/yXQsfVXsa4J5hmr2eOCdK52B
LdgxUvz8bitjT28stUU9Li509xm+uPnc12lyejzKzoEhjeVGR+iJp8ORm/y3h7+M8oY3in6TTonl
k6YO01mPFimocSiXujuh34ba3AUYho72TCv11s+1Fbjamge2Ohz1JHZOh7QnNsnIpJjoL2LhbxMC
5hrXnSzTZtNU/IC7G33W4fBcamKOq5mWSQqNUJT0oK2h/Px4MXduuxdjb86Hbixjq1I0vZlZUZ7Q
5rIpJJG6c3toXsLaHmyRe0K9JO1T+KfsL0P7bbWxatJu6RSUpUB/RjGAiCi/pn3mfKUtghXgNKBp
5XWApAJ1CSNm7ubGaxFV6zPSgcURoGVvL0ndApqJqBmjlvJyL6XmytfHl+/G049gv02H+NkCl1F7
pjENn/58reG5Q3Q3BDCrX/fHb9+ZFtNsuEA0EBeqv5dUy85xikQzTMckyLX5j7FVrDRyJfJd4aq/
q0S6yBiBTl2oxSRufYtNs/NT21SCOLLEQVdrbweTkRI1kmDbdx7betyEU2xgqWu0IEWAi4bx+0mp
EE6PB+A7kx3RdG0TK5wDsFnZn+9hog/ZzuNauI95KJ8vs0BT8KYmqwXsqPlHXdC7EXo9vE/tND/Y
wjt7BlUWPF14Q7mDtk+KNhnOkgM/vo3t2L9DOsr8t4mm5q96VIajG3V3LEkvpVVp3YPyHEH/erBQ
0+ltMb8uQ0tcNcB710HAsXy8O/eGgvBBQC4oP929lGVIu87QuFbjfozfrMq0nq2oGD+lSqNfHg+1
c60S43JzQ2ahF7sN57JystQqpEqYzyJ9NwMMfgK88h++E2EpK6dDn9r5TiHl48ZRZZe8if9aur7x
e8BHz+PQGQcT0ncOAJAEnlvSGXgx26OtoCOXhkg93CZntRXAy7XdnjBGN93zDFwo8Y22SAcfwhmY
Mb20rZ9haaLym7aG+r1fcWcmNakWEK5Cyz51xcw/EveThUOKMnaI+eYR/7sXi4DTOREI20XhoGw1
ICCGif2Sjr4bu0oSYDnEho+qwvgHU+spPasixIUg6R1QSI+/4s6GoWUvY3+YUNLx/uXdCTJtAB4P
mwEt1eYErWs5uahOvo276d3jkfZWF9dIAJTIaZBIyb/+28WpOFnYtQijI8KiI28MgvXizFZ2waih
wqitKHxjiGYM+fDBezzyzvMIsJqPSoVeEiE3cxzsvg0LvcJYbEyLU8p6eE2WTZe0j3qvKNXxYKY7
JwNMMAAhkxfpvnsEOmfBuQnU+GCZ0amqwvUbyHr3IBzf+3K/SOOyNbzT4NDjeAWPmdzCFZJeOurT
B2VCnQz13aPIf28oMDGYGIG5Jc/ffjrqhCKKVAoKrVUFTRK1Z4giuZfB2D/4VjLu2yRuMHFlBxOy
FY+5XNvfd8kC817VQyxazFSZLlZvNN90BSUr363C5FzMafEermkd/YdzINFPiIIRwN2hcZpJs9co
dRg3BuQIaWr+qwjnN0NoNx8e78bdxeTVQcaPCOKujkBXAAixEMnNVqIUubnI9JEcNf1Fq46C7L2N
L7cgtWwqFnePXD/9aqwvCQJAS+FbEGZ/5GGu+sKNltd2QwHl8dR+OSNtvx4uAQRGkKrZLpuThqGY
BU4VGSB7isU3mg761wYU8HsVhO5XURfxpzlvcOhJ7DYekWMP9X8r0F4fHYg1qq8OtrL4xDsYddpj
U14RJBgWz+kwzZtwQe3PQ2qPP0bROTWAmmaG6zSLpghavRKvzLU0j9z0djos1A6YCKJG/Ne2PMlb
MZrIxqS3cnBGGupK8XdN3vuzstN29M3VdKj/tPocrGAPPhuT060Hj9LeXYIWkCw7Sfro9jx0wpnt
trGh96+i+mpY9IirLJoP2op7p47+JagpvpyUgX556iAJ9aOQWDSlXUpAl0l3mZPis+vOzRPA59Z3
8Ux+erxZ9s4BRVeJrKeDdZdor2SeXWjS+htt5SeUI+25ztL4Sc/74aBgsncMHEkqJgSj+LTND9aI
AgUBF3i+VVW+O4qp/TC6PIsQN1ur11NXHgmO7T11LgDCX9ABaIKb5YxdnD8sIW2747Z+y5FYfDfB
cKpWHNNT66n/YnTKcspz9u7jRb3/kAbFLNiWkCR2YJydAbWnqripe3fKT9gwTwDAnfnk4C/rzwOm
lk0h4oPdcz9dBiWPhxOJnNtdq31tiGDSFONOJezLJ10xf05WZvr5Gum4HeXibRdWItDxvzyoC+3g
8BiZkykVq+lZbE+HswijTSbMScyqzr4B5cmFNyXrChURb4ETvGRIz2mboUDQu8rEvSPcL2HXVW8a
jJ10ryOE1f1uzOOjq/depYe+F9QKyR0xdkCkiKDrOkkh+YxI7S+gBEu66Giph4HQxvIfXMYqAVNC
Sd92S1/+LKKVgMjsdeOvDPjH6tE5LPKDR+7+MuE3IXID45eskoray2OuVXOl5APBtFoM/ZMxonFq
tXASH+/B+4NNWQHsABoFewqNdpkCqqoIt9ywELdRyZzYr/NE0b3BdIsjf5q9zUcKB4aYYoSU3no5
p0ErEmdQuKKzOFFeFblQPVfN5xPJpHopVGM5D1FlvjLR+DkIVXbnSTIF0gj10jsbHig0MB8HGv2g
HaE2jGCg2oZnTNEQXnq8pHuTlKLasIPAI9/VWxqjSwuYlMR6UVxcY8gsiV+GrmIGTq6UWMItofOl
Cbv6Vbqi23qwbe7vT1ovhCtI+0mk5zZ+jtLISk2+4K0xls5f8iR7b0d27K3VlF5MPYsP3jx77xaj
q0p1G4UUKc/z8psCpl2SppJG1aORPid6P1UQgeuyhzTSogGPN2PR8nFhifhr5UBOzelY/rAzt3NO
tjPM1RW6ydJ+QOEN9stqOLBn4ymZ3ozG2jtfx2RS+hM1s7R4Xm294lYcwG8G5HdCeWqtbA4v2A8n
mdeFi+YGsYkH3nlu3M44FSOofPRcw7LzKFUMBgSJsXmerDHtcZ0KLaS/dC18VWQjtInKWa2vdKOd
yFPjppTUn8p8DushVn2Q/GMNs7+vPuR2grToNCtGdUKEqUhO7QrXw7PzlppZxLuIrYWZjxLeaiA2
NtL4U5h0UkEgAg6HedewGDPiTdb4U8AT0INJzDYdznbMOeSJs9h+2a34yeqib2EGdko5Bava9TBM
5jGzvHoVox7kXWg5Z31IYs3La7WYOb+xWd+UFEv484AifvNEHGd8LspaHZ4LqCt10Myj+k6lw594
Q2iNcbD2k2Z8eHwE9k6blO6Ugmc0cbd7YkDggZeLdvuSRkZAWQdrQsLDSzP1/cEjujuU9C7hPkH3
aLvfe5rVTWLltNvdtThzgbU+oivhqw4D8ceT2jtZciBsAWlv3sVdAgb7WiQjfU2UHgxvaK30A0mI
delnp/8pGvUIqrb3AlAqpjUmNYHvgq7eXkcwQw206cIuhaeEUYOto8JROrix9mYGg5EasWSE3olG
qdZg0UbAXHtV09afaMcGg9b0HhW5keB+OVIT2/tmtKYAbFL/5dndXBlzaCIm7mClY6hrfcFTqQmq
bOw+DPQ2T48/2u5QKGKRVeEbcacEEvHQjGoZpzdLHcZXERrhN602utOyWOZ/2IkEyMT/Bsxabeuo
UC7g1/N0ZhXL0jwpXWZ6TRS3p9iEf/Tns5JFIFqTlsy+N9JkvWXNRlyjprwUM1p8yjSnT2iJhSH5
F2rnjwfbueAh8CJBR3nklyrV5oI3tQXVCWmfZziZb6yuM3hwRQYPhYb60qMi/YYU/wgXcZ/N0U4D
bmvAWCChM+Rf/622UOcVsqMqoUIxm8lPOjbNKTO1xvFaMeOvTWE/pFVhgSeGzepanyNlcA/jwnvu
LXAl/nFUhCnoo9/48kfYasuVzNNyA0ptU60pG+WN4k5IkdZxk79GjMUpPkTwg1vE74FN+tjc1J8L
VS14ehNEWw4+xc5BBa4oTZRk7ZP+7svfM2uFPlpJhYr2XKGGhwKj16aV7om4zU5WHx6Rq3Z6R9I2
AY46m4yyhLpZALeZAFPZRBOxnupev7jzUzOsjpfWsR1kosmeLLuqz2a0RqdsXVPqsEN4Wx2MAR9v
wp27EGd36oIaYSP/2fwQbRRqUjhkaWmeD092KJL3bmGG58ej7M6XCit9FTrKqA1uDlZLJxBlZAxE
UkdCEZzCPWPsbOKAjkxKNzrl1XZrxABIEfxWIC0SdWBcTGrPB2HVzr0FNomKE80Bfsp2vujZVZWN
8MNtXuYoQO6Py0Rkq4/L9lEhaG9TQc5Hd46aPQHcdlPVuJrpNUub4WTqFQAj/IXv/iYlyPjbiuzx
4B3duU+wLRKyH+nqCChtTnahVWuvNEl6y6tBV3zTfV2gQZ17oRoZf4+l2n0oRqc+2D+7XxbICnuI
Lojs+b48OkWXhEkBYP5mho0xemrVOQLWrt7+TYxYv4ULkX6ukkE8iXh5PSGPT6pX6tcu7o60/nfn
L9WIoCVxg1vb9dYt5rvWfFrRKfCE43x8RXdreGcNyXAhGW+/UHWYj56nnWGRfIANy5sLO2NbHov6
ngodFdWrVs64ElarE2u+gZTpuYUKUPqw8tEQ6moHDcfHp2pnZLTU6BbK2hh/1galUdtRZ4195l5N
0dtnvS7LqzvZ80UxoRunaP3gMFMeiXPtXBhAZqX3iuQc3lUDDRRa7Lhk0AQzhzMYmfxkjdQ4Hk9t
55hi+UVLhuoEtcctLxTqk0OfEPnoFOhqoDRpFLSmce6ggx9s4J35YNVHGZoLl+LYNmaK1jUGqsit
X4O68Gaj1d/1UaofjLKDqEEXmNlIMCIDbTN0TJ5Fj7MKQq84lk3+1DfKh1RzOsLCKUoUbx1qy3xW
4WRJPH7doD4bd1X0uqGwk/557Man4xp2Eb5g0272DQKzoR2qfXQLSRbPFQoMn6fMFl5sr0f6gjvz
lvwhUMm8cjLakUn9b+EGoX0O5g2Ut1XisFq64brwmGvaz04v1sZPNbfpT3W9hh8TqXPhl2k3vnX7
1vj78Yba/yGExLy68Bbv+ppOM8bjwDN0Q28ixFGqSnx8tY3Eo1AWwrnutHMX14uvJ/oSFMmse3po
Wv88/hX325rVQHXkF8f83mltaSpR43KrXAe1RuSZ34NQlGOhPCyKgxO0O2E2GjcEYQZbTn+58nVV
mPEYCeWaSbcy34ia1PCSysAaNgc98YREgt5fqlhVUs8ORxGfCxG1N4SQYWI/nvbOIwHYkflSGIV2
gjDqy9/CcG7WCxHRO+tiYNtVbX1MEXt7U0T1+L9UMRJsnFbzw5K3y3Wo0Lo+4RBqGl65xmh0Pf41
9xHwyx+zXRhN5T1eYYzopVp+iIWNotekLfbrJq0nP180B4kmyMmuE72r0QX786uAeA9gKycQEUXk
oF4uRtPVxjAif3dD1hs1CZM05hcy+icODsS3eVa7b5axCs8I+kmVO8W9sRZKeXAL3F98EmpOyAdh
3ZaGay9/RmqyGSNriG6ZsPunQliL4q950g0H49yHQfzZ1CokbpHWyvbbV73txsqkwSYxZ2jCdgou
U1TDeRVW7CGKprx//Hn3zpg0FaG07Jq8ypswKEZUaDXdmdutqJWgm+v50q7j4CGb4h7wLvaGkoxv
wDNMD4XYl0tYOmNUOhN3SiqUxIto6gWRs6LSVyI0cpCi7I4FJhOkoDRxMTefy05FWZRlFt36NO6g
ogGKFJ06gy0TR+223aEkPcAh7aaJInfOb3d2mQEgmGML0dtcjd8jjGN+LqxpfIPjl/vt8cfa24QS
D21LvI5FOf7lUF2o4ONupbC3zHE6mXWonO0sLw7SD2dvGMmOAUpKMEHh5+UwRhGJKpyW8Oomw5yc
7cRU++cFGY3oXS+04WvSZrnmF/ZK93msm/5HAnMnvSA+VWZ+XLmV8HkglgQMn5t+Kpa5S8/RSK3Y
a/pF/XtueTq9OpyrDqGjNskwf+lz89ISWazBuC5ULrvYiv5NzLStPd4irGhiI5lTv2pzewz6ToE9
v9oiiX2ditK/JdIg5D9CzO/wKJpDjzJYPr9twortrCKK2fuTq5ckxmlr20+RozamP8axVfKk5sYZ
9mzRIAY4WG0w9vPsnihsZCOGDGCJnlV9dT6nWjYXr/Hy7VGrRhbztJgpXosdRllPuV0W4EPsOk6f
1swyvls5jgBeWA5ReMrmsVgvdj4p3UnrK2Q7a7XOndeE+8tTFCHY6UkdmzeGUoGJXiZl+NI6eRFe
Y6Nt/yaHd+OTotbZs970DYpRU4EIEET7fjj1YMjRsAoT1CFbRFgqr1O76CNZIUzSOMJ41ut0/N68
stQWhLC6luJgopjVD2r/SXrwUOycA9BAsmmqaoKkahO7hAntYB0tn2tqTvkr3nUsffMIyMdKtTk+
ON/33Q0SfukOw1MNgdaVP+a3Qxe2bWVEZZvcXCtKTvQTZg/R8DUoVrU/oYkSlEWO+qIdHw18n0WA
nKHMIguGAgLl5mIZ9GowWtuJb6aaZV9S7Be+TtqUIsauO/0Va2He4r6OrIP57rzCWLIJKlFSlB2q
zsv5OkYcDk1mUsqOq+6tw6I8IT3/djKd9VXqmv+jralc2nmkEF8NzcHFvdMzpWZJDR1iELAClIxe
ju6KVTOLfkhuyIiWLlphY33BnIni29DDQexac6xu6GnqnQe1uPgOzmh4NxguySSarZk3a61xSeJh
enp8H+5sOcoxstHk8H7dAajtIirWpFVBTVVYafJ0kj+mwxzMNMUOdvfed8fakEuXLIBnZbPhEqTk
9DVtYzQFEgtK6Tr4uVv8oxpR5aWD657oGR915vemxxVsajBSJLxp82DG6VLkkwNREU0Y/cwFol1D
BNZep4p2pPq9NxRSECSRZOdSjeflF8564GcEWGxrjXaroPcTjK024otdLpfHH20nwiEfppMspSek
/8vLocLJdQCnmDxi6RIaXpW70etpqMaetnvaXxKoYerB6dkZknak7EdKc0qq4i+HjLBqwXbPibAa
q+MTRgPiE/2n6OzGCLxlYlYODszOZpFNXjo0ELLu63dVakxUMNDJTlydJ3qYP5ZtXn0Hl235K9ek
J6Zl+Q83E+BkVlaSpaCZbm6mHDi4bc0uuWPSDH476tZbZSlJnucu9xFf7v25rv/YwZGvqFkU5FGj
QC7e2gxqIcfojBYx3SwqRB8j6q62H3Ig7P/wCWU0QoxKTgoM7uUn1KKuQrVuVa4GztQeXZvYN9LK
CaQm3qVKcuX0eJfuxEBU/qH0SCQxxe7NeGEWFqndz8q1zdr6u+2Ug+9k4mijyD/lJfhNMpFpL9Ay
pCq2PXZKMq6pnTnKNe9K/TItQ+lXa+n4XdWKPz92tEHh56AEwVXibE74Mi/ukLsMZepR9TwpED4K
w/2Wpo1zwuDzSIdu78j9NtyWUJqCYbboD5O7x27ixbHQLotR9oGIc/0EOu2oJ7G3koDReBwFHQ57
qxjSG3G32OHsXhdznTwkZqobSq+mP4xKf4DV3RtKso8hO0sx/G1xaqmhcWiIeF67JZNzqeons55Z
xQE2+eNd+Ktbt9kg7BAJQKOJfV+H6VrOVmbHGMOVevlkITU+ACpIp6tD8/55VkPiuilr3eyEl3X6
d2sO7eRNlJ4BKg0LJ9I0Fmd96ksDNe+c5Nn6qCbu2n9C6djsTyZmMqqPPn3YBEW1quIdzmn6xSkz
8TU1+2ryBdicV3FeWh/tahVfUXYldresNTfeUJSzwzPPfPV3nRsFAqGj0z+H5ELRT4fAc/HgfWDv
lcwAy/xZ1+IksMGwq96khI7r1SYQeQ+t/9752a1jr55gsUbfExxLFi8Xk2penbZUJz9M1PFbpqfT
cEFiTXyhHscjRYaCVL4RI0NjKlqUeaPdLWAPFjv9t6B0Tnvs8cfYiTkpQ/Bvmb/ykMh98VvMuVpW
aiU1Gtixnlmv8ikLg0VDaV12wUg+SJoVQCL/5FB8D87uzo6j6ApzCII9Imbba6LTCKBU7HgxxRDV
eeLvCPK4o96ziPnD40nuFcIkVoIQF1VQxpNv22+z7GulB2dmKFcFB7+nhdwWipiSLcTX7EAlXxSP
x2vy29gy35ql8QNVteb94x9xP18cXcCn054w6TxtmwQFdoiDKIEkFn3t+hYwXj9s7fWT0WfrwVN9
f8+DGpehAS1sUt3t0haFWdqRRT9+ovv1RHSrPOVZM/z7eEJ7ozjI/jkMsVNlESsYnrokfMfZUXtd
LZN5RZFXP8J8afe3LtJXaL7Rz7IkQHYT6PRzg8odOCvQes7wXqNr9iMb59XyEb7MRx+INSV0lDH6
t2Sz/WfcBdbLkkCLTVbN+gF5NflfOrUuYGU1/rRgI/A0sZ0/P16MX9Dgl5caZVZaTuiGEtze1Tcp
1+S6U07xDcnv7lZRq1k8dYiLf0fFiZ5IK5BG1aEGvl7KaCTvLdZPxZpNpzpV7ECMtnoe7cF6O8bW
en3803Y2Ht0apDlo19DjEJtHMh7WZMYcBul5pxsv2Ay2TyLE46a0tDz486FgDQD51cmXUU16ec4c
xaENliOr0iuDGqj5gOdC2YSn3MgORYx2th9wdJgYPCNgObe9zpKwAEQc8WgE6fvHSAm18CrKjNkl
NIbph4VibO0PJK+R14hweAvGZxw9IE39D4uyRv+6j5C+mM1uNIGEUe0J5tXVf9ZAvLBgdiDLeAiq
rfM5jtSe0p5SNZnXjEb3CQvH5KvTFlPsGfSynxZ9TvMgjUJNll6q+bsrAOMGqhiGd7XEYgeGtSJD
3yka+mZFMaOAqUWiFpCnVONHTw+G8m9eidYbeUP+nacqdrweKwKLhsSSNr6OgUhINbpKPjbx6h6B
lHZ2iIRUkmFTjaYlJP/6b9ejQscr62J0VQonGX19XsuTDmz7/WxUR/gkudk2x0QiDfCRoOOANchm
Mw5uLozQJf1by/S7NhjxZVVE7zuF0Qa606nvXNgQAZb0qpeU/XKwP+9zGPiAFBxo9yHGQwPz5UQ1
YBXOkFMYbo1MDYrW7QNoyI0fuS7uwvBCgDU2R9I8e1M2iPClhSuyW9tDEU12kSlInd9mNXVOLf2X
a291sj0/TOGHMgwXkDdhEV7iuqKu0AwtEOHH53LvDpWkJRkn02+gBvpy4kjlTIsb6iEK3n3GvnPz
4kobKHT/XfC60P7nUmgavJHGx7UHNZk84fDEo7jSRldObWnq76Ysdb7oayn+NadqQszLHiner5Ny
BM/YWy6aEUD3qQ3t1GUaE6ia3YbXAtuaBngIoDkEtxNiwJrileX1SaLbcHfWuX2qrShWP2tJZzoH
S7ZzvYClZqeCCQJXrW5ChjJRyYyylvDEcBd/0q38nVn29R9TMkiQ2I4wBiRTdZuR9Vlmd2jPK9el
TtQpEIobf5gj9Oj8aqla/YxWeP3p8V7YeU7Z/DbkJMg091WRKCfGzLo+vBoZ1p9Bq9TWpSvGxT0B
RnI/OjT3Pz8eced6AQHD/pcQI2hRm83XaSHQ8y4Kry0XYkNQfeoN6gVznhUHtbNf9djN9UIsj6IY
Inqy2bR5gETWhFmy9Mp1mi3l2Yzd3PZIRlfVT+p5/smGWzFBAHAFArkui+WapVryc6J2UwZKWbc/
8BswGg+2nftPaKEE6ZmKpT2LbBLvcFSZJ6/TmlTzV02dkVQuFLU7t6NSitui11TN7I4K+j9ah56L
r0fTTAwQ1pGLM8PcfhimBENTfZlDsH2ZXn8WSUdRlSQpLrCfIZU8jWMzAkEIh/4n7RakkvRZMT+N
2kpzqa3d8p1Cp/TqUs8iYekV0/1AVKK+wsFM0wJzNK3qmet77t/TqQJl7QxpsQahloP7Hs1mfW8S
ciu+U7oZNNyiVNqnJCvR5HfKRosDRW9NPNawVry40FHz94T+AHr0akEronXcWfj4Hdi9nwy6OmCB
XQ9vG7VvC6qnNs3TOFc/D3BJPg7IOrWeEivjc5I3dYToDFeyv85AOKvCdT4aBgkVwO3RfmMAePvi
aF3lAJxBPjJIKrsxzzFdU3DuazqvQbmuc+MV7UizC4fLqPV71mX01ghHJq8pw9gJnNhyuI+KMB8C
DHzSIYANoeYIsqwuBJO5yuGd6JGienZWl3/BlMCXCbHu9MvjzX7/xGD8CcXdgemGyOc2Zx/bXjj0
/sRVpZh86hU9+ZajJ39WixGt4lnMZ6wWjuKunQRH2o2y68nj4BRv35i4J5kRorWuC+piqCSZjYnO
lVktgp4kAH/PMtron7w1MDyjOunwSfS4XfJXEJay7mAJ7s/7yx8jr9bfwglkiPg4ig27PyuioMST
8FRZjX6a1UNbvZ3VxlYRujZ1LVrMW6KlbRUcrEk3rxo3pw+8X70NoooLLCxX97xyUJ57A3Wxx994
Z4KAZwliuGRkw0Resb9NEGZenwzFaFxHrs1LaKlNgLQB3IzpSDN2ZyQSc6AC/ItZboXFk97CVyHF
dGcAoB40vUg/9GqsvmoGEX97PKm7d+GXqh5AHSFhbLwPm0lNSlKPeuRea135sLKsN23qPrldgobg
akRHj8LecDqNNR4EZnjX9tVKswKWlOJzit/OaY170yeY0Hw3DQ3fLNYjD867lZSdNZmZEHcC+9zK
h+N6EotQXcHohXbxORz7EHyVgs9pXa7KkfzEXQwjB6NghyQCr9FdoRWXwEjkyApeRZYk4VMJjkj4
eakXp0a3usFflwa/vRGnkYhbMs7fdsNaHojF7S0w8d4vFqTg4d18z1WnHYG3qX11aFs/R4tp55cR
SG1DbJ+Xr+r/4+y8mhxHznT9VxRzDy28ObHSBUCyCuXbmxtEtYO3mQn368+DlvbsFMkonlEoRhM9
1cUkEmk+8xqO0AuRxW9tnxe3L49NOGPhCkLGeZKS2ZzeNcCeIM5K3xXXvSGqdWfRQ4MYDBdjBFSF
/0lj5A4cuEA11s6QY/JDNJMZS09BXs78Mv3Q5dkEvqETpYBaX8lLNa+T0I6vSQGGti4wYGr9R9tX
81euHw032B4Y43sTP4Cf3mj9Zf3bbRSkD6GKAf0k6n65nwITthqK2Zi+Nv38tasXF4zVQo8/RSHp
w+t799wTbTQxIH2UH042U2sFU7LSz4hRO5n3xMTqNu9yc/f6KOe2EEInAaSiTWboeAsR3dU1yQqr
upjKqMTX54r6ahcmATXV14c6t4FI6sGFwM3hJj2K49xJ4LgISj8WRqOnoeeM1ueOe/uNUnXyqQKV
kGHdlA6ErskMgs+lbbJcyADObSCAeiiPbTR+HvrlCzQw6ML0a/HjBXzg5glK2QAymBgLCrmNpsc4
kl567jMvklIau5aUwN68JF6OuWCXQWhuujEpjb9rmrq/tpCcjl+f3d+Qy6ONSoZFnMLhxIF43Faz
B8PXCh17vBQWWSd27SqmYU98UbyrERSQ+4JE1t8ZohcSGywXCU/8w6rhCQVTIDRr7rR9hJa55nwd
MHl6UgmS5iEQ8TSNdGOVy0OALE72kHhZ+1m2jtRuV4UwVrQEXvpjtO2aGFtr1gNyu4GIdAerMzvR
MAxTOO5g3CUMq4q7qU0+ysYrfviqLN9hhW35O5R9Fv/atPE8iqahH7/q3gLGZLan6fsk7fYShP/M
ot8EkIF+bIIO1AxevhF9Gn2vnDBh8/xhuDL0VBya0dIOrSybw+uv5SSYoR5Ca45bHlVDLsajoZpq
yQZXw4l7IdaOAIMEobCzYgfzZb1yzJqUCRmx/euDnhYut1GpWNLrpB9/gsKghFt2DrKJMRI92oG8
vCEdoH/zrjUM4yYnlEyjhp7e/Tz2zuMqyvpeo6DxKN2yiN0xgCgjbdP9GiDHm13I585sB4dZR68G
Gj/f7ugY4OJy1qKjFmBqbvs90Zz1zZLO/X8y76QTEHFMEuLj4LmwhCfz3g9irUWjrkAgqI2SKrOH
Ow9Cg4oLTbTf+6JEUPz1uT9zyhGKbBcECcFGnn65tgazGrqhGJMYYDKtnkAGu3UOkmhxi2Y/Fa1+
I+cq2Esjnd9i1PuXUbC8ecoPBJcscPtkveHLu5R4tgQEl46KOxnkkVZU9XU1qA41K6O6G4Ja7YWa
zENXOeaFLsW5pweQRz8mICSD9fny6RfDLSqjz4kAfX/4uMk5PDpWqzP1Hmp9hmh2vVGJkARyimZP
v4iOPnO+Y6LJdbaJwvANtp3/pyie5138pKmS2N7Yu8jlieap8KvC2Em1mk/zamoNGeLQ/yzWKWPh
ld6X3snsWxAdk4Fo8mrN15JG5tcksQlSGjtPn2bY0d2FZXLuCArgnG+8/t+iQC+/6DKUuFyPhK5N
PvRfZ7PwAAsUC3n4ZKXThUv+zJYD6wa5na7jlsMebTkvnWdtSEkDTFCtdEql88uddfXl9ZV/Zu7J
nwAIANOlWHM8901mVLqmtVxA5epeo7xlfMgWKQ96Ymt6JPu/zHGDvUw/bEN0oLh7Ev2Xlhy6aciC
eCqb5EogJF7svVoN9YXM8FTugoHAmFom4C1aE78tR/+0qFYTKY6kIHBpDIkfU2Usrk8NQllfccfQ
2ndBsozfhGkjjstFIJ/NKrfxBgtsas9ek3c3hdfl419fQC++lPlyAeFR6uHa2fsYfw7LAa345I2J
xfK+15P1QuB2WonYJgC0AjcZaCiCi5dj9VbjDW2n+/FsJ+pqysA95TCQQ68Nuuua0yaCaGGFbJkc
l9WZIpVqqvLCIj6zYzjYbKr8W1WEi+3ll+iKfi21ThDhc93e264GH21okxtUey/58pwbamOb0aFE
h/gkzG/UOixOzcpqbZn+EnJUe6zK5UfPbd+/vmfO7EwWLlj9jSXPiX0UHhgOlbQc7FwsHGHv6yRt
364i8y5oyZzZmYyxASLBLp+Wh1efxqUzEPUiRbV+1DNZXE+4hTzlTHUalYFyv73+WGeugY2CtIkZ
cBVSkn75rmRRSy/VGz9uBTDl0Jv6/Gs1e8X8OTNqIFd2G2TP61Cpt3MFDzka0VC9tEHOrdqN+YtX
HGoH6PIdfQlEmz3RN5MXo/w5faU3l1wNQ4clnT9aTREmpABZCJmvWWlIDMMtGIH1ZvEx0bqwf07w
GCQaW2mJ+3jrUh0fv8uaoH2ldCcOMsqfqfKt0HCmcl8YqBzXXSXfLGrVIgcpoQvX8e/79igpgC3B
nt30TVAIPNo0HmZu3pT2bux7nbfu7VnYhx6/Vz80R9Ma7xC57IbQgl963QZW8j6TXvK+CLz1YRFl
cmkLnwmGcdjaEMkcIhu58eWySEixsqpKnNisB4GFHu8nnCA+7FxkUQ5GN3R7vx7W59cX45k9hkSi
h5IgwOBTFjgHOiD5vnbjWrlf+7VvbuEiZBcqM2eODBSlwTxD/MbM7rgHSlpZwWLn0WSOPVmtzz26
4YtavuGw6fb715/o7GCANOi+APDGaOVoHot08yRfqEcXdRs3SLfcbGa3u0BM9l+P1qlAg9Okpb31
e45e2aDXblK5sxNTxQGdUXfysOhOeWGHnF2nBK1Q5rkWESk8ippnvbamZCmceLXnvtz7elOj/FNX
xdukNwoZ9atR3Km8LcoID9vsQXVAm8JmnnB3bvQaRea/PsNw2jfnMLrnJy3twGuFqJaSlWq22e1I
YakNJ3h35U4ffVtduNrOrVDYK8ArALydlhapVdrz6gs31mjvRZJeUoSncXUhJTq3aiDdAriFWMxV
evQqbVyGxqZlFNr4kPUsZ4pKu18OoG/UfzB9sPC5zzZcFFKXLxcoUoad0zUMBR+gDKtgmuOgmINd
kg7GhaHOzR1LkxP0N2j6OOrM8kFbOwiise5p9c3IeCAd50tmoGcuE0RltuIf/QH8wY5LBgGlEh8+
OFsur4MfElvwJEpWKadwdRekjg2gqT+IkVw0juq1wni8bcqdZU8UtV5fmqeXOd9kA/dtMrJE20dz
K1I65n5uOLEHiOp+LMsRZKV00xHDa6++MxdpXsofzg25wZ+2nbDVl45WjgtiNU8JEWMTpto1vKVN
9gbK1SHFXPJmttSlau7pUqU8ACydl/rbluHo6qaIPtaWn3sxBIJxV9RDeqCe5OybAUTh69N5digK
EgjHbcXj4+6yNesWCEnHjSusLGFN67iBIll66EWhX6CIbtP08jLmqej5EE17xLDHahlEYDSaseqM
rW7w9noyj4dFjs9GPtv7svAoiWZ+gnRWj0HDUlwG3W10uJPxyf82fr/rguZ+uSv1wtIy4D9ePONM
BAYiHd7hmGXc6mOCq19vTFerNbQqLHFeykOryaYHtHkuYRXOTThnHdUwICunaeIIVa5w7NSLdWHU
BxNyRWRbS3VtmPTrX3+3Z+pgG7iQt8vdsnFUt+/y58ytBWEM59uNAV0joIoAmPm9KrKFpMXX3lcg
GK40pw7eDcPsxvPc5EaooGnerZU+3Q6+1V+pfCzeeqqcf73+1WzPPH0bLG9ERJATRHj4eB/bhc+j
g/mMkzINxmfCr85+MzmVoUWWZnn9wV5dFMw8RMvMO1g9EqT0oi1LuCmsGYc5UwMO0I3TowCSl6AB
3TddpzWiu3NK2ymfiPhFvu9rPj4ch7nNw9Er+19g2fz259K4Mj30BgjWO6k3hXnXB3R33zs5GUGo
MKn3b8x2TIELLXq7fsmqQDSRK2x04zQnWLDTca20eAb000+70VqUdaV5Vm1cS9+QVhR0iWtH6Hur
5JeHzVYN4mBGjC2ik50W92KcBiRKoafPuxHNeK4ju1XPlZsV5QFEPhiurEaYLko19EWixle13BHf
0pMQyOsuj1lhjhTutUBUoRiK/kYt+ZSEOZyEOUTGHwE7NJ/MJz9v6aAMokdhpywXo45MKxfEnsCj
fZBG8/htcNrRjXIzU9lO7xW/OeRJ9oR0Xq9uyrw3kus06XVzj4sduG2RBpP4WCqrNt2dR3Hce16n
wUgPjS28ZN9ZALv3s58vWEOAoV2rT8Az/O5uLnKjuZ0KZ2kPQ0VK8G1q61mPgLe7Y9TMpt3u80ah
gtUi+zm80atOq9AZXZevQ+809g6mR/VOokKvfcOBs31I29LSd7DqG2eKxSqMTobKTXX7vlrwqol6
25rvNm4UaIpROt88ZTrJk+EKqt0o3PWfHLcfyx3ywoDHDJmBwoJZbeohcnCo/qI7oo9XFNlo2y2B
SD9I9POcsDHn+a7uYWteuR3r5y0M3PqZHofXh5TryyxEH8b4vCSmJh5ha81GOBiNtO5o9FgPzuiu
E5pYdvFDoV/afczSqlquKDhPd6hjtfXTyp2Q7fPUMYuwGMtFhNJx5xtccsbkMK3t+BEtGDPYLaY2
vTUSx7nV9VL7GCz8D9HiZeESzr06UkuWfGnJ65xQH5Jy3E1yWZFECIzGC0KVe9kawTNpn2uauWlk
2531NFDlGG9dJH1QNFx4xtCqlbVEndXjvZVxwHzwpkY+S+ErcxfUBa0LHcCOui2TobauSi231HU+
quYnXKtu2jWyKb/VgSr7sAycwQo78tHDKt38OUc35GvtYZEeunqFUFiqTcGHXGS6QeOrNFSYjmp+
o3UawWBRdLkIA4fuXKh6NzcONsjO4IDOIaYvGnn4bk4SmqzZ6BkkeXndxLKgFHxdWnWX8CXt/L7A
TPyHnHyj3xlGN39Q6eJmOyx6/CcXlbxm3LnDbHlvZiOp7cjKE+UcaK/DVxjsLpOkZ8rQP1m4I3NX
Vm7a3g5QIhItGlzpLTsL3jTIvswBatV0GyBxsD0S7ElkQYImxuQQ+inL0t56dld7txTc5Ida0uh7
9peywtFTqCS7N4bCcD/OxVJeE62Cp8/bTADV7at5krdzmVrJo2fm+XBfOJ3XRkhMBre0ymWxT7Vg
ue8Cff42FitFMJgDuA4URm+/6bJS6k8rYlQBZyHiMByllf3doAdSRhBWg/nG8oU9XtGJFHczlQA3
rLDSSsMW4RdkJMFyy6e8mIFSJmOPJeIKSyRMLGMEejYUzacJs0YYD7ZaJ/jlFOeeVCeqBw1h9+R6
TLpy3CtKSimLrl4cRO7y9m3XNgbA44UZ6521fyf6sp0+GplKqn3K+fK4Kll48F00/avb+f0jirq4
GltC6Abk7lZCa6UutYTIW69e6EvpPXnIv9kQftBfuzM6ZDbeQOGTn9dBY39YqT/cDy5r+5BxIYAW
HUo/0l2IOhFy4P0SuRb2W7sG8cblE/5X5XJILfBst+1q5BjBpHPefso0IY0rG4r6u0wtjXfg3frB
A7f9oiLszsbHLmnTOQIUOE333eKBRUMWxpM7Kx/WEq0IdA7DKl9EHdq9nlWR11Zjf6hK000PXUM8
zR1nqGpvmSjiE5EY7cGpsTeL8nQE/jWWpvNd2bM0wkaZFQrwpHEhlTwW74JvWOgtVft2BvryzdBU
/tPzBuupqhGPgc/YFD9yMUw/9NJzi103psILJ6gF+m5Si/2OUnkBNNVYdVgyrL9P3Mii3gWqXb4E
Rp+8G91Z3LZzs/yafXembVwt6sNI4s050cxShtgf9p8mc62wZ660dThUtdF88CzRfekSI39HMTnD
8aasuj36ngaOGPnof3VKisY43DZ5uWvQ7vnl+jQGbhI9G9vYUE2b7aYx0x9bXyv7GIHn/GFV/uRG
JZByTK5HjOYiFKWyDyhvdx5ZCas6KnSv7mIJ/rPY0fh2lzvZus6nDExQgjuE8vQQFe/51+TTskFK
C+coHzbh/YACsh06g4PMcOU66Z1dNV0ZQmvJEGpf5LBLRsF55pTeSi1YSsErAx/4pqbhQptTpvMa
aU2Rf1+7ZLX3ZBWYCdnSFl/HtDW6T/Ps1x9pLk4aXKQWVZ7GyThpsVbSvFgtXRb7WE20nBtW8HUa
l+67jY2NvecoqvUvyzj3ziEZEgOzhmzR7b3su+bB9Orhi4XGILf8ZMp7pQ3mZwoKco0cS6g5tEYS
mLA1+byrrl1yd9eLGdxLKKu18288yNIW5DAxDmE5VDm6EIjboWruts2baU1nh9p3XakoEXoSE0t6
n12yvTKixpa89xuUbCN/6cXwRAxpcr9UeQdtNyiCdrdo2vq98UbdCVuFy8puAKNA8ui5i3UzS9Mv
dpD1F2M/a9WsX5mjM1wLQ3rOTmuLMburTG99O4xtb19tbvIp8m/r/HGoAFRGSpqeijI/KCveSE/G
XQ5gc8EiObjlETB0Dzi5rcu1g0YqSX+arB9kmvGUAcDat3WbT0ZkuxMKkfNi1VoGKTdZ3R+NFP3w
6fW4d8tOj3IQ+k9bTYB/gZI+Kl3JtJb5mis9NqxOf6PlBRyZyskPI9euHRklHdGwDYqxv1AmOK3B
AnLZCnOIqG7qt0dZ8ziyC+2sNOLaq+241Ao17aRegqK0FnKvMNWT9FagRX1XKM/oL2R+Z3Ie9KlQ
5iK8BRp3XD2Apq5X3KRGHFTBFh2m+RM05Drs3OKSKMqZoUBNUmRGmp023HGSyUVQV5rkDkAxe9ql
c5lEXpKI60V2l6SGSKNO3yYFK1QQ6S5S7Dmu89SEi+vomyZSdZn23CGUl+ABkCMH766DVUXDoPQy
ks04jpFb+/oalkKIuz6xdPA9DW5y+yWFvokbBibDMded/2wKvHTCglp5EdqpPva7Qedo5sSxWixt
ej14XqxhRedrkzraVV6ZYoxqm/KTnY7a/GlqerOMOrtxPo96abPetbwEILt2LirHCXe/jjp1gZN3
DTNjHWTH9TsiTkJM2eXavjQDmdzwKcl629nbgUGAaAy7rKPCX6IYO/mPCfiF5a3oPT/fa2Pd+Vdz
X2VPQ6cv9tfBsGYLQyQTvW3iEiONOgpHKItknJPpruoCrQ51iE7JlZsO03g1J4Z4GwSi3cSYN9el
h6I21HxNy95EKCJvZsr1fa25ka7LRO3s3EKY0S90zbiiHDmXu1FLHfeQB7PR7LhLG4Xgh9u31/3s
Ebmlpll0D6NrIAgBKr4vPnjolWmhjyBpfgv/te/2Xmd3iNdgN43FkwWN4INNKvi4zmC1o8KVloo6
VaxrlFookYeuoE9O7WDRn+baH6t7YMHOu9UJijbKAtiP+zFLjXpvBGmLbTQC4oCTKTLb193Yrs/z
vBofExRiONHrrkvvNMMTTUifhCPMrtsafY68zocr8GD9kwo2CBDKFnXAdWvO219E0W9vYqkCV5Ci
aRYuibb6dJPSTtvLcchl5CE9RM6rnEJETReIN5rl12x0jkN50GTPHERlu1jvm86tVBrWgTvJUJaq
6h/qJO+HX8U6NJ9cPXeJQh178W9zw0/vkKPEfpCQvFQRCJDkph9K7EKDRvNRMtSrVtzVkymc60Vz
iX+h/NYfg6bqXegApsM+oJn8aZyUe9N1sxlcicUoIOnW6XIjK2dowy53kvFqqgtj3UnXrz6rHPYY
gnajnYXVXFrvlNMFX4iWi3dz0Ju3KQ0tLVKZU1d3nQ/aMhzaRguuYVqr+8peoO1N5eoV18iuiyQS
JQXng6wK7p8aUGu7w7tRdSFbVUe3pzf9hzJDGwdwa4MmlejTpovcsW6fbRvXNbZgFXy30zqb2Ddr
Z++5s3X6WmkKzQF+u7FGJoQKB/W9dnyr9MYu7/QKqj98uCX5ZNf1WqPm7uefCTW8KnIrZ30fUF79
Na69vu77tJrfl+vcqSsN2rJEw9vaPrOY8/JQDqP7Nl3lhvzXPUlBoXGah26s+pYGmmP9IJJctftl
CtS7qUEhNByhyur7ys/7EjrI4nlXia9yygY1FgeHlp7/T61yuwWmBICzcLRqq0ac3lneIp3WN1FG
rcoMLeTw6zjomuEqF3UQRBL56jbSlyDVIyLBurmdcwBP6DfpOS9LSQisa6CsNsw0K9nnZZcEoa65
fXkgMbBIEnAl5qVqzsGaMkWV3EjmW2WOqogoYM81zNKO1qjXyun9mA8+rbLAFO+LofXMHe1p140M
hyCeDkaFAzDmQ59TkdrmldOn8y4pxg4ZK7oBWSRTocflYM3jvh4GTUXlAkomns0UVXtjTIonUjf3
a22qbPjL7SNKfNgzoQ9o0Pk8rq62lp622dQ7cSMsZ5/g+3FIWepvXg8qztSnN7FPmoomHRTuopdl
vlbWSlft5MTwWzTOd0d1H2fC5XdWMg0HF6Xc768PeO6ShXRBaRERE8Q+jiqpoz209VQFkAUoeeyN
UZp3U+OhMlmVl4S9zwQum9kIXENsdXBYPHq2eYTEjiWuTVTcGv1+xe9gn3RL0lzLRBNXKMX6ePDJ
qSFt64zskkvU6dRurfMtaKFqja7Q0ZPWpeA2b1vICjK1D56eJ7dmBe/DDkZ9h9Dr8pcXDGqCkPqJ
EMGQnbzKyoDejiKMFa9b6YYetNiZYxpcKgxvs/YyDGUYkGI8EUX/Ew0aw2tIhvrCjoHkqiKcHCEe
g6ZoBi6AqflJO795XETjXJUZqqZh4Badu5FXTTQbreLL66vp9BWD2kVFVUdrkND0ePn6K87WHrWX
GG+l9i5IyIs101Q3FBy9N9QWCwQcAxX6dl1evT7ymXW8dQTRW+HtOmg3HW2coJkNZ12t2ElauTem
hirnRN0rQKbqwpSfGYqRwLoRhnsbE/TlUCB73DyphIWespNQ751UdYV+gbvsSwV1NXr9weyT98u2
hIzBHkXBGqbEy9FQ+sWaSPPNeB1BeJLMuvertJ0L8Ioz4S+JHP1+wAwGmltHSUWBTVxf9amO0Iae
3w8Ot2Vu1u6ds0BwG3W9ixarMp7/+qNBQQHVgo3Mqf44ymaJZ+e6HmNZVd8Kuy/jNlCXZIzOPRrN
ZlAznKsb1ODlBPoAu00bH7MYWLv/aNJ4o+orxVNZpvb7vg/0JFwysFMX0rRzxw3g0d/YqzM9aln1
wvQEq0QMpv9mVrNBsr3UB1v5zcNkJNqF8c5uvc0NHcAierrHj2ln6HxOXW/F28VC4inbnd9b+aFK
2q9JULufqRXUVO2H8fD6WzzdDjglcH1slAtIZ8cZoVaM0HMt14zdKl0Rg3PUbjZLn/KuvlwY6vRV
MhR1XKQA2eoYd758ldT4yqJwUisG+LPuqlqk95Jw7BEt/uJQWjT/R9dz//IGBNqK9/m2/zYm2Dbx
f+q8je4iWrUWeiztvo8DlXx3Fv2SW8mZ1QIhi+nDkBQfsmNEQzdmbY6fhh7PhnT7yFdT/Q3DaXmP
tUPQ74WfOxe43WdeG6sFEhv/gKY73vG5q/A7SK01XkpiQN3JcgTFmvygNL++cLicdos3C3MwSwEH
GV2Po9eGCak5to4yYqyA1v06uOa3TWTvCnanfTOgTRJRcBiQ4VCUuxASvnBen5lbBNNcdGDQP6Fi
czR8npWVV9G4jEf0EPfDCJi9dIuExHotIjXZ/8GGAKG1FRJ+S88cI9Xqkp5wLfU1Hs1Bj7q1bBFE
zcfYccbqAhzyVCaSk43FuYHQmGDijJeLc3DcqXGUq8d10rKzdc0Tz5tbRR8aUzZ8Dypco5CIs5ou
LIpAKyICzFnCmR6MByX7EtKvp48Yhs9B8+b1c+HMtDML9MdJsgGbHE+DzRnrKrJHRHpz5+1gWcs3
Y5yLcjf5nf29M6ggXtipZ44HQg8QgkgAYmh03CPvK/iurldCTwJ3FI+6mHfLamFN6nTqZrMBjRQE
7tef8gycBlYK9xcHEupknBEv3wD3tmmPEJliytfexoEZaM1Wg79+QlIfUE0/DU6yE4SChy6f0QUz
ZF3vykZ4l0xrzuxo24GdQ4N+M6M/3maahIBi1D2R4LKWh4SCdmzqwtkbvbgEIjozFEolpELbgXi6
oxtPyrze2jN23z0kuS8fSkMiWdJo5v71+T0Nf37vJBcIFu6B7KiX0wvfTLQCu5bYpC/Q77TEoR/m
tLVx4Yw6Nw7ag/B4eCxiu6MowZyzKq+xr4mduWjvAPs3u2U09Qur5cwlzRkIExJWGxDW46chYWw0
p7P12J1Z/9Bp4Ncc5qUozINf9N0YOVIV3xbSFFrJoikvxUK/8ZRH2QIGQlsKZhJ2nawR2Bm2St3F
4DIj1wsFesnQV8qGYg2dx6qjFLFMeggm3XyLgkWA/kNv2d8RiQs+B25nfdfLefqc4IuOARG91gfV
U7KP5mzTE5/oXn4trckcn01DUQgc6N+HugJHG1soHDxaJCbPZeY7Xzozz/odTuuaiDzhqa+DU6y3
liilhngdJI9dt1BquxAjnTmSQO1u+cGmZHxi8uMUfitK0H6xhbMBRdIZdXItpe9LjSSCaKauX1+8
x9sETpi/Fep1XvqG/9p+/qfQQdSW2fgu7Dw1ZgONMzr1tlZ1kVZnXXxhqOOxfhNswQaDIASmzqHz
ciwUxWqfavLMOVTQ8RNUYh8qzZvNh7UESR8FwyxvkVzArUBL8+wLGY7Whs4Y2I8c0v7dvAJ6CSGT
Ia8naYGbUTG1Q/u5sJPFe+jBBEcD4OTnOcEd/sfgVMGdPkmhz6HfZ65LxW9yUDQcHaPcoWThZI8i
mx265kOn2mjenMSitHKTFL65p39Zl2DFzhAZUXmYKx2pVLPrh3mnCbcSkbbRr0Jc1eBY6+vQp9dq
1udPjmZmwGZrlweUte+nu6yYuuZpmiZxcGY5Lg92UlOBEmi9Btf2FOTWU2+mBdlMOpaInnA3dzG1
2Ty9ailsudcAdRY8Cn3q9R9efyPHtxEvhHvBoEeCXe0pXxKNlUpjX6g49zsfBQjk1q6sJFHV7Uj3
fbymXGx+DtpsTi9Rg0/uJIbeoOkb150EFbTYy7WAe4ppa5o7xpY/pGXkZx3eUdnUpl/1tvTGKMNC
RLtxJRLTsSE14yO7FYnzulqBy//lWSBPZqvp9IzAtm5b8k9bwFMFsHjaJrEQybhr0VQIC6Nwvwc2
iAa3q7vI9kR64TD//YB/PuaYAGpoQOUAzQH2PobS4hxAxbZrVTwBlBvJTNzg0agpqKL6NqFyVtgz
ZfxsSVr9vp5TmBR92kt3pxWdALNjpMUlncDT7QmBg/uFIiI5KP//ch6yJi9y5CuX2G7a4DFVWhH7
+mTt1l6UF06546vMg9aEYBMLgEDIPAH4VtBIifmnlTqbKq5tWVc3Hfi7q9df7LlREJAB545gF3rg
R2lRXQZropmjHq+VqnfZWkI/HqpLhJMzS9minvTbnIfJO0HtO6g+TX7JkZ3jiL5JjesIBfpi7/XK
2Jnl5lUP36bN+9tA690Ho2mmC4f46T7mG1DLooqHYAad15dvrp0EuB170WM1Vck1kLv8uoeRe8i9
xItLa1ii1k3XC4HCSWC/vUTSTXYw8qdE0UdxjzWieFdNqC1i3gk+x0w8fGo1SM7ZQTWzHo9d2ds0
m6jTG+Yi0Oaz9f4WwF0mkf2jqZZ5qeYBlEQ45cJ3O+Hn//5uSC3AcuCuObnWqjRAvCOTa1wZlXnb
FpO7dQH9/pu3YlsDqGWsZ+Ti6LjtxNZtAhMUrE2sj4OdRWCu0yYCFopG1NJNTR4KT9Tm9SCJNiJN
YhAauqh+DZElKQtFSTa5nyxLuHM4dGjR7JTZiyeX3GKOdEAcXzAZFh1C2/1I54uWzPPE7n+c66wY
wmQLZ8JB9nUT6qk+/cLXIqcmKb0iDx1JnyesANo/2cjaf9GV7C45WR0HfNtUQRxAQobXdKoOartd
kgdSrPHgGMmD7jTeXV2k2GrYaxn8aEDl/cLUWA0Hrx3c96/v0DOnIOVgUlH0AahAncTOUMpMwf5Z
Y9C7ebv3FtP5VaaIVYR2WXvzBrZKHvtCFVUkOByb3RZEfKrkjJmDYUuq1q9/oeM6AJNhIllBiWoL
iKiLv9xJ2CshWddLPebAnjS6Y0sxoo+FQZthoSQdyqykqWeA+Kp3i23lRJS6Zl0oOp45iBGkJwDn
8KJefnw1zLbWpMkyTHHXDgXQAn3Z61qZvCMQ7C4ckWdODiRAiccoshMsH/M8bZEkBPvrHK801x57
WYIRqPsumtJOv2k4+Xd1WVT/muT/+j7/n/Rn+/SvW07887/58/e2W4acnXb0x38+jj8HqYaff7t/
7sTfOBB+PMu8bf57+5D/90svP+Kf9/l3oDTtL3n8t178EiP9+5vsnuXziz/sG5nL5Y36OSxvfwpV
yd8D8J23v/n/+8O//fz9Ke+X7uc//vjeqkZun5by5f/494/iH//4Y2sd/defP/7fP3t4rvm1qMUi
9lvOuvjXh/3Pb/x8FvIff2iu+3efNI/Dy6OPh6oEN9v08/ePfOPvUKUIHaxNTYMmAj9q2kFm//jD
cP7u8x+4uKFAQh52zD/+Rt1v+5Fm/x0+KmsK8190WLgK3T/+58u9eF//+/7+1qj6qaXLIngYdsH/
xi6/pbSgGVGmolnFRrGPrICQTu48LWvrQ14FCLgfYDeA77nEa3qZCv0eBdQo7AkiM0hhx+3M3Idw
5itRH9iqh8Yv76bZuzKy+aEajbd/mv1/P+CfH+hkKBj7UPVRuMbmArmao9AnEZZFQx5klOeX2Odq
YQAoVC+u28Hfvz4Sr+fl1B2NdBRsupOe/1/mzmy3biTr0q/SL8AC5+GWwzlHs2xJtuUbwmnZJINk
cJ7i6f+PrupO69hpdfVVAwUUkMgUD8mIYMTea33LVv2uwbLeL/ZDtT79+e8br2c0T41a6Q6vBgy+
I1B+gEx/2s3SYCtGGs/lwW5E3n3cBs5Jh1E2S/PRL7W6u8Uc3TgHR1Np9x0xzeo+uJRZ24tyqIb1
Q8vm0/VCUpy24aqtNei8zTp5XmRvoz1/qANpWYk99+n0X/Hzf/xuxjrto92fvUvWXq+8+tporbPV
4lDMT1t970Kpl+0bm+5fHz4DdldquTiVGVhnpcgK/XM9D1xjmqdodS6d5i0gydlm8MdtMGNdCp70
VfdO8uvbmLxRwI9Mi0PqjC+tIRPLEGG5a5zS+YlPTogvIuzsFHXEG2P49afrf195R4FwZTqb+83/
9OL13vWyWefK7k32frtJ78fL4n49Lh/fGGC/zpW9dYPXkAUIQOP5tHSGQRLrHBCxGX7uwvbaCvVo
iTg4RUGijtljcOwj+UbZ1GDpOps2XBTaCksB7VNsv69vTgZeita1Qkh2rC6aW+c0ntKDuhS37km7
MC7+fIs/GBOv1jcyS6g9QSRgb+vbztl+WtNKRyL5Kw5L5B7tS+2uue0v7GgNv43JcpiTOVHRmqSh
FfVhnrzVTrX2P//r5SEVwLXBK3duA/aoi6ZmYRaH/AINGTe7XqUX2Dvj8TSf0MzdeO+d9w7OIYCJ
IdJfPxLfxDftxbr3b91b7yK4yOIg1q+8C+eNJ/PjOf/hp52v/BBN9EUNPJk1S/I8yRjfA/Xio19F
LVrxPqwbEs6QJYb1gyfC4a04Meu1re7foxxPH9VqfO0UyPaB8tMo92SzCoQmxaEOs5N1CGLtgHkq
Wk5+Ut5qn7RPxdWIYhBNe2jfp3f2wbzSLpBkXTePzX1/aZ+28K3v1K+rCrkf+7K1UxHp3pxP+bZp
PaLF8wN1YJnfUPfviaWFv/CG6/3X6/ANJCmRavauUdHP5kCjVSm+oZIVspnWKt4qkzIS612xvvGN
2v/Q65fMQkQGNjwl2oq/sF6WAf3jsnRcKLO/uvXkRzNzJZqU8t6Y17+sJdQ4USdQgcKrGUCre/02
KUpp0m83Lck67UgHODGDS0T5kSXf+sKbvwyc/VJQmtBFsHVBjPL6UqAwhnQcJi2BZft+ux3vtL/G
B+eqvysvg8S/K+9l0t2pp3UN5Wf9L/+NGz0zRzJuvb2ovucWI88y2dO8vjxOmUAzFwKJxkN70V+k
l3mEHyiqL+i53NZxG738eQ07HyxYp03+B0mAnc0OPXl9PcMtMLPt8wTkEcj0iNCd+M9XOH93XMGy
HHQPwS7KoBLw+go4+Ew55VtxoLoQ+ffVqXmjqvHLLaBiwxCF2NnWOZieP7LM9KzO27QyyVYg1Lmj
gtAel/aNwX5+FVrae1OMUqThsqScixK00oWMstUGpgFFFnfX5VclFo7/8l6or/Lm2TLz6bTZgZ+V
O2FOI7m0yioxO629EZ6RvicE8a1EmF/uZe+V89WCRIdoBaXR61cSVAsEmK2pExKgjXBp+yXq/P6t
fuLvrsIhGUQz/TW6imdDq+3UvPajrJM1hf8a9wPzOzJH7PNvTRqkBfzin5eivQ/C6GW3BiuYGXS2
K/TKuRiqAJsOjrvqlnBH5Md37kCwgV/EXd1CzqYyhwVxaG0GiVNmaohXB644FRSxPFYKPhYyjF7X
D6WjY9wCBjnM9AmsDA+Rt7jfcXlad+wbUd/IatSPGYzXv6y88fJE3zL9XrhW28TUqmo/3qhTH3zd
U2MoyPbJQrszqUpXjd1k0TiZALSL3JpG6raz8+j2OdZC0fvGiUhC4i8Ry2K2DUYsv4lLEFPNznAa
UjyIha6uvJpqSCxzgCOxWend+kEgInGjmtDd9cGigocCKMexNkbC2gX7PkEhcPzJw5j4IeX8bkA/
Z8YK0fl9VVJ9Ohqk+GJsK5ZHv9z4oS2l6DrMV5ufuM599aWbMlwZg18xVEqcC+8JM3ZuulQfh6TC
vOFFc+sZuBWnajCOPEzI0IVbpXdgRJH18vZkG4MTMtp41OZtojnXzi9W1lpeGOiLd+u20wyVfbEF
CdmycN/NrVCQioXS64OTG3NFD2VubiU/qo1A7JkfQQb2+ADyDH4P1e+uCIt+bJdDsfZI1XMSl7zI
GME6R8orFhnPwFSvG6Wce7oYCxribVRdqJggKKRtE3I7tEzZXm4VymWA6FmGs2HSWytyW1fiAA2W
9nNHFFZhnozN03v8KZX33URh1kYespomnLxp1KNZDJgiKC3i68Hgom1RKXoNM3KhpfelGtMxycld
KIoL8miDTBx71E5fhLnV8N0hzheJh2uyizbTwhppqG29wYfgD/HSUYALJx/hfjwJp/ESKPiBFgf9
vD7npZJaKECx97EILPZVvmhQTFhTsyZ5W+LBNnXiMeJWLuMWiUJuaWjWdf+UtXPR4gSYLHU9k0w7
hDjE2+JEIGDqJ84yr1WSS0Zg2HVle3CMxjxutVx8fBeUDEkGQ6mOxlpmHbNJWR89atcf6MhUL6Zf
O1+8RvfaGGdkbUWj03DQ8VgQTotVGA/MaeWcetcSRiL4t7/U5K/2kYYC5utUgHwJ8QLO3xlbCva3
TPEUqiYgHbgux4WkF3PQMeHSnfMuRmn7FdZICwiZWMnXDFHEiC3evMHgeS169xw4zcrwxnGq1Xiz
Bv8J9T/TqxudOou6ttTlyQT+BfBvAsyL4RgqU5zTsL9qq3TDveXO8Pg3AgzUjTXL9k6ggPJD2ofV
esyIE8wv6MHsJDqODV8HURdZoneV9qBTAs4JJi50DXe351AZViIlwEzlvhV1LoqPaAxEVR0LS5Rt
lDbEw4VYKYwiEcLXn+kCmSbPZfWezKWYn1tHtFmcabaeaGBC56jOrOootWq69T1oQEzW2rl2akdM
EVzY8WmyzPm9T//K4Dm6SFc7gEjDsbPFeDVobaVC5E76N3OdwEAudLJvRcsJPLbw8084oZG/P+Tr
pGVubKQ0RS+63PSLSGyF+F6yF9UJ0rWXNGa88SnpzGDeYpy4dZ84k7OZcbNmNb7zAgtUuPWNLeJA
n7o2TmtoJaO5PjjS0N6ZUAjqeC7g+SdzoznfMk0SlteSXtuf/GB0LTwNQzGi5DRsmVSjWa2xK9Fi
h9i9TR03tzJuzaFo8yiQgZzDVQ7kB5VWJ3ezz9oOIS0n6cRT1TPSyZJLe5ApfacSv2nr7LhlRmbG
oyAtLRpIZ5FhT3yulth5K6YLL0/BGmZtCbwStN8WWXlQfMb5RIheYGuqvs28sn6omFElfcpuw/K8
9NMS4Z4bWUwbDDSRP7cGq5Ia1iwS8C6+ZNNkO8la25V1hUm+MU92Ryx4lLe5/21BNc1UE0M/xQQu
ugI/Yz8hsLA6ECxz4aqPwdAGBq3moMsjUhfaa3inJozf2q+4sl9VZETgKVhuFroGZdKtRguuKfMN
rBr1NGvx5Fst4tEyKAZu3bQ/ZZh4nchapuJ7J7TcTZjpKUpIEKkljb+ZhrXwe5b2RU0gEUgIhTW4
IVT61oJcV2GnqUYL0dxi8s2FBg0ntZmRaBMLNxRsOV+mPQs34oAx99g5cCvHbp75JkgKn6VVFlPG
Zw8jiWIyezhhzE3X8rAZqpY+kR5gLcHy0Ty7nhitMLeMdcZvlNEM0SbHbMMZc+YVC8rMwGhrvPah
5pdGhw+n6IP5GQ/r2iQCoQEfAkeMU9ymnVvu2ZnFJ5DDLDzpkjUv6aQyyWetbo3LfHV9LC+IErwT
HTZT4Git7HcNVaJHFexMPcWp7EUEcroKfCJnQpqwNR4r19JMvgT1cjf7bZ1HrblYL6otVXtEaKJ3
kUi3YI6Nok/zcK2n4rGb9U6EGlIzfM/WsGDzXTL7S03X5dvmBenKpfPJYzuTYWsL5p4NhJevhJl2
+z9eyGZAdKl8dAn6vi0ZMIUZWIUJCQV6224MrXowjKRqmLqnVSrecWS5s/Y8eoZKw3YwSuuQY635
rDUeCeEmysc2YsSJT6ONPw7/bceew0b283le4U5GXQfWDnwI9fDZxUVFZJE+IhKrbLKtOgxAPxzH
+nd3Nocu9Ba7N6OByiScB12Nzz0OnynWNJQmIafa6UNlEqcW1T5gitgRRv8g+NAaiauL+SFdp0BP
UhtCV+Qq1jmP3eIXu0j3yUHQj81kwMv+IvQVcspAAjrm3MDHL33bF/PqH/n6NsNhonjypYeJqiKL
KXUx9WJyIhZW52NV2gUhzeOY33RjjU3f6wP1fvMyiTN+MXYfbr58LZzF7COnHHsZjcJJ3zfVmjK+
08V7LFxni/UMYtKhIA9rPNi4NsyTSkldQsJQUICF75JPn+eOB/JOTrr3XXFMz5PBcmszrhYEjsdh
nrE6NOliDUfFWmElzWLZ10HXsR9ElOnUO96hUInOWf8pgNehjhbGw0/lRBR9qDdDnh9oyEEJmdyK
DqKVKQDuYFHW+2q2fRmVsI2+ZtugxrjV1raKHRgt3zu0JIzFvglkggmZxDRdiPl6MhxB9uZWUxRd
KoclrrOC8ariwlcM9pnUdFd0tHBVG1iHJSvHIHEqS3xP/bZ3D/kk06QpxnY7VDabISBHbGI2Y6s/
YMKYjPtiExo0q3Rb+u772BXa9kRp2dpExMaITpMutK+qNsbGISpjnJdYse1fjprpqunUNevgPnPs
aN3bPO3a5WaWut/eWnWWlu/mcXLH05CP5nIsyfyxwqFLl095QYUcVTIZOuHY9ARWdzCGxliUzL1I
VB2N23wRKxz+ovSKd77Ws2uEraLrVP+NLQgFNJ86Nq0s/0pl1f+Gj5JvUrY2Oeziri7tD6MnAYbU
nq0/2/zcDGatVPqN1Q3KuKSaXtgDwHZMkDuy1eTdT2ParddFWq6BE9V8rq8VdR625JWoZ/Kj5kKz
3VgYTmn0rKlk2SWlW2x/zeYaWIkCq/x57DP7g0V1uwWBMtKdhG7QaTdCsNKegnFJoYWpyTGgaRh8
51ec7qNJzaMAznDUAUaPH0eHbLLILOx0KFhdeuNT6U++CF3ortnRbFWd3WEitpaTZitWa/b4Xp30
QGQUEqZiXi5x4rOWG5vvLpf20PXy6LVpxuJjp0HFqpoGj6NPbOInmcntk2Zxzj+mmLbU5Qr3/ytI
o4I4IqEvy8lNZzuLBsyYM5EV5LY6R6Eyvbjo6KSgJKiV0SQDDDjjHUUo4o4wCXdBMpsaq4g+9sB/
PX/OqtiTlWG/F7XeNuE8pFjPwwCs0TczK+UKjJR9zqUkwa26xOsJCUJKPs53NpGX5hEDpek8gAcQ
+sdZ9YMN3VEjsypsyxIuoc/m0H0uQDGyx1ropIYp+9DxZtAnVt9xsob+SwBfwkw4mwe7dlt27qEy
pZ3dIzDMd0qSmpakEjquA0g4a5noiyReV8DIZidZlxiXpeYOTB1raKoIl00/8CBxlHPMa2Ua9WLb
5oR1xC+eJ6AldSTHZpvedxk+vOuxsBqfHsMereXWWmPHriW9B6n36v0cTP79Og1Wc0SW1n91ak9N
l/TYy+rdHkr+Ud+AYydEMo/BCU7IaNxMejPrSeetEEQ0RAjLs7lsdnYqZ7NZEllPxK5kdmoY78ey
kJ/rxiwMUAmk4RmFaiuUzJyMbgedlxR7vEj90ivx6hyWvs+Mu9nrS6TndQ8ZlYk8oCEtAg2lRrzq
Pna3WSNdj4PAWs+kUoFui0ggs18wSmvdZdemmERD0C/tAilFK7QYA37LHlCf+cBmG7WJW9fqxwrS
6sAwG5s8y7Bb+blz11QIp64GkasVJgq1TyIEC4zG1KybfXOjpwbwrELVU3ppmZVvf2hsAgwIrUjn
v+zUZfuByOdDqhFBFRedOz9ZTt9NDzi8SyTV6DS+weKaKoKTuuGrqfmYz3O5qUscsVp5RNOpHpp2
brvIFnn2bdTtpY/xxlfWSz00c/qhX0T9aetyQpGVKtqboFAmEHEkcXSR+oUzik3h4MXfxlVc1Los
vpuDIpBM5q3TfDIb3Zpix888edXUvfassYsKLkAXIq53VFvPnEKKyb2S05oxl42pfLLlGPhRuZhL
f4/GCKSJA6rt0ii9qryAySK0sMb3/rFDDfBxbtNxPnA47ZBCOHqXxogpoJTNyB41js32uoTuvLDl
dN0WSeS+NtV34+zydTUBiCOPwtzA0W011+uqZuEIc0GgJeitNuDehnJGBiob4ymvWQsijT/+UOoZ
X/m8dIbxxjZWVz6swyiLez3opXmJTX4crmeNYwhsXbcLsutWs5u/cLF41FHGdnaTWnJYiLO6VU2I
FljJQ2O6+buak8IYSg9f+sEulHAiatG1iGanJ7Sx6xa/o9iDcygcQIGYN/AyNuOqyDimfmVnVjJb
OhSeADzaebzeMHbfT1XuzxHp3C5nOLAwdhlOWy+/Dn3m3ruuSUilGFfYTV5vGt+puKA+7vxh7IF/
iTwPBWk7eqymwGEt4QM7sgZYstp3+Zys+RKbW6TNIB7i3Eo77TSy2cSn7rJTCbNtmUXse+mOe+DM
eb/hoVDX1ZTr6GRmDSv9s5dn7eOWwzY6wZvjWEUweumE2+bow6WXjekSblqbLWFlbjjx2acT+UrY
WbUS1Z22XeyJDHv83jH+PIw+zo1eY0cRruVkfVhyoZ7dyjQ/LVjEMzDIwgBso29MMI2chOUksjwr
IoBVqrrfVmkzA2DFxLOjbFDvNtG96H5EFkQ89K2KU2hbiqyYBQ1fxvnJCtex879C72P+Zl2d3ZjF
BCZiSKWxJVNnwtre5tK5T3vN+5yqPH2PiyZNr+xcK7Fp09M4KhJu6Q1NJTOvtErfR1DcDvLYc2q/
ROm2jpdIvPP7Ah1bGTqzVETGB60W567kBXG84KDc8qxtxKgDhbx1Uv0jaKuG3Vcn9Zwd9DB8zuTg
PNizpx5IdFL8cGP1h8gMSO3myLfMX1rS4f+yADkAu6A6OQOQKYYLkJV2RTgikygx0qZ7QmihP1sp
7y4ZTAchZguOh3/Zw60fFts8uqgveEDXfl8NS4jGDE2Z6W/GveXJzkcu2vE9HKBOPCxd47/rs7y+
WyUldTRnevkp2Cz00QMsJNAfQz4gZsbyeN9aQhKjaHnZ+77zPBETDLy9yMoFASiXzL0pJ519voef
1Y486bq3RUUk8hGyTK4dBjFpsAxqhA5R4Pb9/eLMfMXBNNMSVKv2vchqTlF+bmVaQu6QacYQ4qs8
NEpk1qHwaSxcpD2W8IQQYiCBRk5pgK1KRk1maI12jThBBcsl0wc1H3+clWWQtldElJnsa2cavCwu
ofqh+uu3tg99t4Ar0Msg5wTRZcI/muwX2PK4QY4uIl8+Q2c08qiTTXayFY7cCFOk/dCkrvd5ml2v
iUFV8XLZ8XTf0S2y6Amp5BjXZkq5wRzH7JuY7eFr0HeQtespL767VrNRnzaW+gm6wPrc5Xp9FwBX
aw/a4ox3qynnfP8+Dd+wfGrP87SATSgbsVWUqV3nXUMJ/slpRwDqgC3wDvbmpNpwDLSJ5cFdHGwQ
1ZJvV266ERNErVWPC6PSL4sy7QC9Vym7NDNN/a8dHjLqqEWhrtyuQ+QSFG1wWVmDoyF93PdKo1Sb
nfDBZt+hrAkvhddQs/WBPn7eUZT7qVUaKzuTPVvHLqfSiKqsb74OWym3iF2XwUqB9H4LCTfaYGm6
bmfwLjeYiN46Swx12AzApc4icn2W6wj8WZUmapPy3Vbodc/sbtgk95yxi3jOFnbPODOmPFrgk+WX
QTPXD8CXiu+TcPngQzPzHkVmL4/TZNZb2GfCSSZ2lQZB1LAQOBbXgUYJuZpfcmCvsdZ5YAJ5w19Q
l1MFZI8nHow6NfH1dfalS2rHgfiFfAqLmYZNmDVBapGx6S4fPTZzKYdbIe4Q9QfPhN/V39t0GU6m
qVlTQk15xB+gexr2NZJgzfyQue7kRlbQLncNZ7FHleOto8KWXo/OJp2QsM/5M7ZfNRxAhdaXIK+8
F0cvKmi1hW01V7ZoWWRUI9Rj74/6VSZ940Zb9HaMNK1SLxqU8DKkODt8ytQ6PTfT4lMW08T2JSjX
DUVu79EHKWxHXHOQr1A3UVsG5WFhbYxEoIYvkOxtJq1nrd/3xGf+mpjWJwx5FkIVOk1TpCs9+Mse
ZyYe865HxcoSqWLVDs1nWysqFRlLusub2bOAhesW78GaOL7yVWunG/BWigiYis1EqM+eW7GV9u2e
clPTXVTgy9hJz3394uud94FgtoDuPB7gx0If5JM5UslA5bnWQ+xtq4dst4BEGq149vNY2qNOI6Qs
0ttx6wcnBKmz8z8qGXwO8lx61IVSKhmWMrr3lpe3f2Xsn8Bz9mIvUGhCfgPAuz55W9B/cpZVMjPt
/BsVSpY4RLlgxDCe9NdCV/JrTTtVhni60jW0JRhZYcyiS4JOFk8iHwCA6o3pvbczwQm4UOnYMPiQ
lMWZ7lfGwfG03cDoLp4XSn+x2qTtwJNTDGOPEE2tbb9smQk5zWuD+kVR6GCuLp4yo7IVGV9zP5eA
SvrcYiql5fAVf/9q8vvm5gZ4iqFjgSr5RKlSZdBJTAM6YpcWyGU0qKB9IuxAssMp+ZZrrjCZc645
3y+dwa6oHA2D2d/XwTsSRuonpbedHTKJ0r/WiTZf6LMRnmhoeZCIkKvqd8TsOs+2uW/K+JxNLioP
Y3EQwgbGYK6Q25GRNSt+lcjneNbt3bGcCPlpn7OWTRUvMYwpVcliQuWKV0J9dXLnJ2TWRVo4dVzx
ECH7yQlYcVAOpgUZNJ1dwEbbTr6b27xIilpPp9MI2XUAPclx5IbV330r9ds8V0J4NOo9WtAojwIQ
2ecgs4y+loNfsUpaz0/W8oi1+0J1d+AYLwf7yTXEEQL4gTZ70th+TAh6pDlDMhlXlOJuDZMAJvvW
ouBHWzh2sungzBczVc3eXi9q/0Zpb6H9f/m9NIAxhwGBMR00aN7euv1JHTMuQZClZk8DeG680DAh
6ii7XiIe11u2h991gQN655axc8pJOnp9qbmqqKpo9Jpz0+meNPppt5XEXf9nkcGvV8GWTeMXWfbu
E7LPtDWdP85GMI1Vopou/bTjy29tT9MOf77KuZQBJwp5lnhe0KCbVGv2x/rTYxMDLlJDOSJxYBM+
6ks/31DxIPiTvWzil87yXyp5flwPjZmPEFFH4H3e1R6pBbGlE0lr9RQiNsEuGc1b+P9wV0gq+S9R
vaD9fX1XE91jRD62QPis76Q1rT3ZDjtkG6rKqUXyGv/5eufKUwYegXYuzHMkyAae+NfX24g/cbwS
TG+9L6Grbd/qi8tZgTMKpXLtjjiS7I1bPB/vXBLqHnfns+LZ6PVfX1IUZpVPdAnjpoH82mg11fJx
cGJLl2/hzX+9FOMQaS02Scd3bfdM9aANanPddQIRaQYysncnbA8VmjZ69daLOx/0vm6SVYYahQhY
zFHnl2KddLeR28VKnFPgy3vfjfvO4Dz25xf2u+vAbIE3sQ9IEotePz1YuE0WpIUdl4tlnUgqG6Nm
9cw3pC+/Dos9vpU0Hj4USIbO/f/tNtBlR0oU08aw3vMF8dgnamZ9KPO8/DxVkt6LhXfyjaHx680B
pKFfhFjeIGrzhyDr5zld+Ua6bBTCpNu0B8pBUHydNn9j5fjdVcB9IFfWUREF7tkjLARfNQ/3apz7
/XzpFDbax6X/b9eLH5q1fQkEoUCz9jyCxlnL3KxwNMUzshxKB/ocVaJfj38eDuerIFdBYLhjEBjh
6Gyt18OhGDml4S+yYrdXK+2X1AByuMmQCrgT13rR3f/5er95dhgfbVwEwHxMnJCvr+csnbNQUiXD
uDKmQ68F83uvWddvf77Kr8NvD+5A8Ef6wf4x33/FT+NANei9KaNa1Idd867AnnycnG54TKWn3auS
flZOYqf7xuj7dbXYxaksFR4qaRb4s2cZTCrI5iq3WAuxoQcZJeDUhqwt5/Y/Vtr/yk3zj86YV26a
/0vPzf+Hbpp90fhnN83hS1VWX+TL/7oY9v8bfnbV7P/lf1w1jvcvDJJ4X1jCbaSLP7lqXONfgAb4
llhsNTBQ7gir/7hqNMf4F981HLH44zE58lr/ttU45r/w27DKgIdiz0Xo1X9jq/nhzfhb7aaZpBGh
g8W68XqM9sVUpXNdVqdyde7WnD4UJbICDmZhHdaxtz7rQ6lhzq/WT6ANy6gp1HKgc+1GW7pSEKy2
4KgruJjo/40PZY+J+Kfnef/vn/CzP+YHwut3v+xsp5ITcjwPvl2eKiuvr0x7a6/Ltaex7Qf+DZ2Y
NNL7wMEnB9zamDcyEyz1NGtEZhBt0VV07oFw2rSVYh0q5QFZexdb0DKOXuOvCZGo1vs3fulrxeDf
z3BfB36a53ozufkYlOVpSinrW/3Uk1hB/afxyvyrTm3xyrVRBswK1k7opHYRj93wZgTcP139bCMC
zz4NACiUJx3h0cH1oAFr5CokfueYUZ+P9Wlo2oqG49LGrbHMVGHS4o3P+f4ufveOztbRRoLLJJCu
PCmZCQnmeC7eZahPLjiL0PWGkfmeqj8NzdEj9ubPj/v1Ovf30z5bVWf6fyZaQ3ECzFofFsLewsaX
1U2T6i9/vsIPeNXvbutsCfUBfNS6WsrTbGT5lWq7nBOYbB45i1NIVmnOsRZ5QpBtOufmWp5qNY8H
P1O3ZbXEgaOtcWBLJHbl8BftOPvQFOYUGZqRvuEqMnfx7u9+4dnHnyJMQ+zWIk5mKdZI7pGoFLaG
Q4VH4GQpXV7Csy8vORbWYKHd/BEqBskJBu3LZiILElkLcR995R2tcs0v9cUwb1s1rVdW124X+kBH
pOy8IazXbXyDefBP7+1Mh1wPSzFWJFQiV1hhDATwMGDwz0c6vA9/fm8/bA+/eypnG+UpL7PKBsxx
qogPwONtdbTAfO3kVO16NdcdcsW+aI7aQIVFya1HnUH1a64pH+rrZLxDfbQleb936yiLhRrJzh9H
mdmnrM2nkye2MZpNQxIIlnVHeiRasq7NfERLmkfGMBlJiXqLds1KwmdqHuZRySt7nrqLtcXt3Trc
ck8V/srOqE0MJcRkADPfBtcKbkziIhE39NYbDKx/eNr+2bpOaCCZ9wTpnGSq9GjPSok3VyG5aDfv
jY3omfHs/8xE/2yF7nrKHsG28rg9MWDI7PSYNmQNB3y6bbP6I4KAZ3vMZbwQcxT6tbW98aKNfZj/
5kWfk4IIS5k8u7ebUwmpDd2jI2w3WmzD/qDDu/9Wz75H9UhUnktTaittCl0GBOZgRE7auaujnxSk
qbcoFv/4c86W4HYl0kY1Dg+7ra3rRVHxpD5V1CeaW9AGpX0p/axKOgxXoTnRxtaMkjSBoYOtbdfj
GwvjmbP97/dxthrP0mG660ZzyoKsACQDxKOcyazrs/Sps8BpFLLukk2HIoSM0Ic1F/hH31fTG1+D
17v5v69/tjLDQ7C1WWjVyV/opRq6Rl2qqborGu1VjA3iLSzgP43ts+U53Xxm1uxXJ1AxNVxtRBFb
GkAvMbrHP68kr3fwf9/J2fLaVwH8jjYoT4jkRZyaBvLfUgt4g8YEXvGHsHgzPv75Yv92kP1uOJ8v
jauYMP358uS7+vbCIQmwPq2v7dJ1kO0faPXRiCph/3jh1FfVVUVtV5B0jmYtRGhT7eVOd0WvgyDq
QhvKG+EuPJ1ipAhdzX55s1a9W4aG2PSvjjmmX0gLM6ZYR8n/TPTS9IyAIYvrfCR/ZUKnQaBXTsKT
47CYkjlINy/cZB6URzctvHvdR9QW0aAwQDH63kwndzVvBqrnt1aKMyyBeRJcVNvgs/8oDE0lVZ1S
xNdhSCGsZYt2dKWpjLiwrOleMyEbhYsnvbvM8emlQMkWVwVKFSNawW0TRTWY2sfN7svveLbqNRlp
D9XXSEKzZ4d9xRWyt9W/nQNpJI672lYkUF6jKLN6CLcQdoQbBTlSEBTrEpvN2mTj0cwb99GaBGlp
m2zUd41Uk6+LKGifpJrvnLpNWu86X2Vg2gPNvu6FGzxuA8WnxLDTouWimyTuaK5NxOrNRB0/SAk5
CXJuDxVYoPoEnWHvXG+KbpM28g9JGD1NVnVZ6QpjgFyLvfjtdhCHDHMSX4RurY9WUZd35TC3Fx2O
kKOTmRqsenhSuEdmq/XRoLb5Rk3LXorTsA1IUKQZ4KBAg+gcVSmNT66OfipcUOeXdK/c8s4VXqBd
5qMzfCMUpvq+iDa4orXaUq+n/ZywSWgSsIEzZCnsDh2dSMKPotSZiDwx+tV/rH3FWzbKpXovaynr
0GlNn/JaAThVU0SEh+iWkCwh3CtpE6DQ/rQQZ4D6V6GbTOy2RASS/w97Z7Zcp7Jl0V+pDyhO0Cbw
CrtVL0u2Zb8Qkhv6pE26r6+B6tYt3V3eUtzzXG8nHMdmA0k2a805phlrJXHxifVEHt5wsLy8/ZzJ
LHs2ciF+lLZGM1PF1Sw/N70OA8kZFm23thtQzqFCi+9FaskmNGoN2EueeWw4TSTsn6CalF9is5Ix
/GQz1w/ghuFIWEav76Iil/axGTrzmMMyUzsi15ZtWXZCsrep0qvOmX2q/NqQt0FKenu0EaBiVbCy
qe7tXrJnQEaJfN1LO/NB2ZoZb9Ke0hkSNFlsxtoRm5LWbiBa378E64+g2loi+gwRKQNei7vLyzg9
BeiIl2/+7DQNwQmLkKEZTf1DUzuS7o49a9lOV7TXRs9O9mhZFDodVFH3scG4DlXkMdgLQsqdhNCt
wKZr5ISxQdexrYCWBK5amoPmE7Q4dU2d3RI4JB56tPVPrU4OwlYTFeOQoROvWkxWa6FbGaad5BWQ
L/yXim8NCW3Rug+RquVvDabMDy8eDBL6MBT9aoDYpqHRKDpYQ6OGz7DQiG5byx4v/dD1CVR+S/6q
Yjv7jA6W/naszyiCCnua7IDI7NV7Tr7Rc6PH6kZRcfo6T0rtTK1VuJVSNPRdBLu296qo3kaOFkEE
TswbDBWY8GqRBLWi/YoTol4l1g4dfKe+IFRreuyNEv3NlJXNs8twQkBa6m1zMCvc9jmZ4MWmqDzr
29CpKdkCOb8YSx2rQR+1Bgpbo6kP3lRUEHDmbDr0eLlMosKM5SX327pHlZbNyxZKmnYVdQsheUwK
JWnFBfYYva+/6YY7lxd6HenXCEKWY6PI1g6gVFRfbBiXU6D82bsyCLXvt/BddjbB43Qh4yi9MRCj
bniRzcFpxklACKwQCPv5kgVGgYIIW1DBRNHP6QEPTV+uHFL/l1MBZ9+Wxaj/KGMyoKjupA56KX9S
Lw1bVrmj/VkYAeapuAwFSL3r2a/gCRWCNiC2rzpDjeAm+6iOUTyMWm1/0/2+fB4KaKlBQddrlS82
+HdEnjOeu4HUFOZw5swwbXwCTvQkca78yeY7fH8JPLOin9IRmtFSjqpbNlD9DKtOWvGR3vdMmIv1
71kI/7mki5PN6qTKrmzKqjoI7Gh77ErWIUbXeHj/Bk7adv/7z5/UANDKVf7imvIwlRXEHpnre9sn
mUE5mP3svOoeELeRCUj8I+FkPo7+yBIXqmXv4ldpsssNOKieo5At2CiRE1ZBgkGz9Es9uGh+zZ52
ZQFcC3NQFvAKWWXJ+rhobK+70Vu6OO/fx7k9pDjZyk7og6K0X4pDpsbsSl+AvwFYTzcYOAbaywRX
dThb+Nr87tiwT9oXq6zYqIeP0KbrAeUPe6FTHoqbOG2Ze+TUOyhib9G1RNfTWGdPWkPiwzzSkE9j
Kz5oSiarWvcjiPZrX/VP1z3ZvM5kyQ2JstNDhCHmJ9rU3tml5AQYiTvWV8SACiegjxo1wYBF/XPv
2N0zTtSGgpnCpLIXdY4WYfE7YifdZcKiaoz4BHXEL/wBYYJfOJq2dUD6w0A0VFfEj1pRxpw8k6Ly
tyIZxDetnwYiYtyKNdi2IiYQRHAfvNlzz/Vk0yztOquYXJNDoiZSf+dkrWTURb9V04iEYWoih4OU
Wcc2wthI/ky6rIo374+qcweDk3N5O6Vui9QwY1tlhlOmlftSGuwytfTnBNvqgzs8M4mcdntid0m1
GMMdyZzYGeJuGjZtyd54FOwA37+Rc5/HKSpGykVohTUVB8tZkl07JnZYpNaq3q8MF707i+zkZPOd
lH7LwEB1NHpLttdjM/r1wU9YX9gfBqp7MtO4tdb7A/UNPgECteponve0BZM7I+/T+wYxEDqWpP2M
H0BxMLac66wpnfulyXF/Qv481Ai49+//lvWSf/opJ5OFbOOUUdPnB409LWJxMsBK3RkDEFRaaJRV
tnX9efh7FY1TlDS1FDfP+rg6YCwDjiJiL6ysSttabVR9ev9+zo2gkzmgn43KnVprLVHBHG5Q77MT
IVM2H9G5vH+J9Z/60yM7+QxrwK4DQWYVNalpTRvqMFKhg/kgh+7Mh/aaRf2mEu1FY7KUrpCHpnHa
0PX9xwp1zWVXjHMwzsCM37+JM3OJe3JelcMIQ90w5CGZamxCvT7eFLF2HdfzclVqDqWYmc9bKJxE
Yog+ksZY54bbyTQip3JCjSmrQxnpzRdQCdyQ0DKODVphL0+pJVBJwlCNOZGOcTqQzRZVVoB5cmlD
JMv5VV+0q44Hw+Jv6VUVEntOqUEnhlbbZ9VAfq98Pe1qMxPlIuHDX1pOU+3nuhzv6nIantwJCw3Y
XqkfTZNK94aQjgQcD7b1eq9D6FuDyhra9Ahh23sD4+TKXWx7J5z6brgnbTf/IueSnoUtm+ojzcqZ
gXvaC17IAcPGusQHX4rym4ineTtr8IKzOqs/SEY4V+0TJy9dERK2lAQkY+3rrN2ci/wecZ1GeZza
aG4IAnw8Kzlqdv0bd0u7ITRVPrw/3l6ZC3/4ak5lCZRCvHluem2fpom86GrNQvXmLd9m17Gua0bi
1rFqHx4Ruwf2tSbBWLoxgLW0TOG86D19o6CnPBRvrDH1b7CpR9amdWZSnJ2x3GkUXA5WmRqrxtCv
X5ACl092mtR7X+kJmkcTIRYsxmZqN6k9T+g7x3qGWUiA+d+bSk8TenBP0c0q8uwQIU8NCnycu7rr
lyurQLudpXn2hGgz/mCaONO2ORUBCQMdYOVhx8/N5Zdl9ffLYnScDjOY2IOx77yx+E4a2kfo3XOr
5ilrRxfZnFUeLSrE1VeGp9S9XgG8xomMsNVM653qSLku/Pw5WlztyXdyPVBshu7eHz5nvg7nZJnK
jahYcav5we4YIzge3W1KP3FnlkX6QUPm3CXWP38z8ba0XDyExsmBVpw6RqmpI8ZNq8tClB/Bb8/M
fs7J4rR4Mi9rvPKH3sLPGo/NsGWWz6/q1qjx2Qy47wFD/Ph7j+xkmZK+71EY8eIDR3NkjqMujivj
MRwn3d2+f4kza5Vj/usjS1w5LQsnzENJPe/OWNagSomjoseiscfr89Hos8+N9pOJy+8bZ8JhiSUo
EvIShacVdqKKNkZl2zupWdq1wgh2gaPu1mDqvnNFWW5do6q/KGkaz9VYoiBOjF+SE1yAQagigVt/
jMdMHoZAkNt+KJIGOkicf13SVOxeQwupQchw1LQpmFWc77S230OtpOBXl852QNJDWWnIb3Hu/MiY
3CggAP7JHNIchyqGa+cmDZA1trCTSMp7yevdRnnLhgriyGWuCB3sOlNsFhF9B7fc7FyO+B/s1s9+
rifrLEEHFUoGk0OWtxIHMlmR2t63IhRFRZRyQdcgaU390GpjtBtAUXyLu0aRA17oHxynz4z1U+1l
hZfDXywjPnSlG39fbVMPi9lg5ML0GA4kY9dEX9rDr/dH4qvM6A/Ly+vIefP1ug0Op37GJFz0rn7t
iq7aWpFcUCq27XGczGTfi87kUN6ZGzRkcGgmSq7k9gACSEWEZb367CeaDz6AaFfltPrOHicswATQ
fse14a0twgzwf2FuqHKUwTBX1Qef0blHtf75m9/uD1gJXMgGB3eaOpLUpY4uUM43WNi/9mme3i8F
9aP3H9S5kWGfzKTzHOdZubrrUJHKg23N3V4v+vnFHebhMh3S4WIQeXeZFEnyMOZlFS5J1m2aFL7y
+7/gzPbZdv71bjNoEqmm99xtr4nNnLYaubkkc77/r5/b49gnc2zTwXEwYzYDsfEPNfuhWsZ2C/ag
C/1pci9rbTK3ZrlkMKsbdM4IQz/YYK238KdBeDLl6gamy6FmI6o7BZIGNcmNnmfphrC+9oP7OzPl
2idTLjW9zF5mLTm4ZE0+WaTrXutd9KPzFjmElKY+KuedEGH/WQ2zT6ZcCBjIiYSbHHI8DkHjT/O9
NS4ErLV9D6smMveeU+i7sYhxNZP3ei9NcCipSNm0izqjS0TrJOgmbd4OsWtdzA6C9s4V0d981icz
nBUDeJo9luuildl9ZFJtNxazoCPlGF/eH0tnXucpmjGdvUrV2IIPcLv9fa9BV0lwld3aYFk+OEue
WdheSfRvPv1uLPQJBiOX6DIslKOBDkfL/Z3plP4eTwoejthQW1py9QdXPHdTJ5ONVlrNUmOROvD6
+lCQZHfBkO1wBtcfxaKdE99YJ3OMNfXxANKAAiCg50cq3OV+8FvzrmixAM2xZm3mphoeuC55c12a
HEgnakIn9pZd60ri9WyDaGt3gvTlw6q0pVAhZaB+07bTRwfgMx/SKbtc+U0/0ntLOQA7FMtHJw/n
zJ13laCJ5qZLs39/EJ27zsl8FIlGM92Y+bs1ZodmejlfgqoydgnVSnAr+FTfv86593oy9/ilRCPW
OCnFcUVwAUFkUIx8bduOmP3fv8SZmfsUEFjRbEWPijhhGEZcQL1vX/eNnLfv/+vnbuBkwjHEMElG
vQT7BQyIWFJCiE1WCG+ma//3LnEyZ+RNha2qQL+UQZbAjoQfpKuXWw+G2wfL65mbOAU4Y+5WXgsG
5NAmZHHWeYXEDBv13TCUH72FMwPqFGqoJekCm8QvD3ET9V+iSMcPNuXGUeggtJCC9sf3H9aZXclr
lf3N1MRPbyeVW0SROyaQ7/qGlCERGIBkNxj5MSURN/f+lc49tJPpYhEsLOPMMcKWtFtMSZZP5uL+
NPTE/+AS5/Q9r02fN3fTx6aEgjNkB6LIFLv6KbrQp1QDwCXN/Th2fYgF0bkyKRARAG70QWvY5kVb
ei4kQ+/Dffm5l3cyG3iJQ1lAcoxOqgbx+IhZtQsNxzC+R01VrzirrD0OZqR8BBzqGayD8R0/cg2r
WdnWj37WxgsfvvRqdCd3JJEFxwgvNiiBvf8uTjJQ/rnun+r4Ky11ON6j2bXgO+WAFh9mWyGNyKad
2ebttp8omCM9RNQrKi/sLChItOnVzo/ViFnTcfAZuDOObl4jICxJM91tvqrY8Pa9YyY41aNpi/Zy
2ZSwtLbZGkWk8uSyHburZoDRWGHyDhSUDuy7K3owFl8FXIQ9KLt8B3HykjfY7Ide8zd2Gps3k95t
jPajOeLMivx/bC1Y4M0af+YBeYWJU3PinOJn6G71lsPiYv7Wlpqze9v6H0zccFb/vG18VYi+GZso
NRM4jEl2GBcfc4atKu8ybUrIkQWbsAWuiYr3jlcIP6yJpLvGoAmBHks9maIWJMsNx0cUPx4d+TZM
WWkNLNM1K+qY4TttkYxf0NscQtPRdgM2ZapRkmdLTFoxfi8x8hCjU2nRvs+97rgivRBWUEX/mQxR
O+KJxYLvNNpwS8HQeihgqt2pRjg/E9h5xqbTB/LM+i4V1yNd/jQARonpOrPM6BYDtYMRVvPHTzGd
62ET16JSOy3+QRNaVmE5R+aN7I0UaU2Z00Uyl/LCtcwaCuDSQ4lxLMqAcAtRqKd0Z6ctSBAAVLPn
Fge1TDRdNVdbio0/QxzZEsSgW7iDvPKXoJCzmVxHczfpZHXf2kFPn73eQ0ipNa1PRwlb4sxPW6Jn
3VBYTvXyUy+S8cLQRm83gNtH2zHD2pfVL7tNIFkOs9BoDXWueVWNK+ep0BN7CCK/Q+3A7aU/VVEY
V1EWgwgUFqE3GyRIZNo3VfJsum1H1zjKUOo5aVkkW0vaxpPTN+ZFkchmi8W8a/Z6KalUGLCLAbaM
I+oGDwDdwdK4m3RUlRt6rFzJXclkYIQyUhkQeUtOvyp83cMnhJPNp8zNBoQInl9EaLKcyDmCjRqv
JKQ+FVDfLzVqn7iZbwABFD9hVjpPxczJE3Mv5HiQpXb2xQMpmwYjYXRfxzRxyD8cMedvwOZ4n/sK
ekw4LHH9kqmZz2PJi6VCoTgP5JJmlgp0BAohMo/G3KF6UgzjBRIX/coBFgmDcHyaDaOKL1Jj8D7X
ZpT+1lCTpXvZlWW+cUFtHyaoBYAWW4nSwZ5RtgT2aGUoSDwHPKaIewXKP5/HR04ZElmYSgGOcwqB
C7jI0p72+Qjbz7IGy9xigrbtEBZoej3ixDY4nY36/RgnAMkr0XtBavrJ5xgOcXoNkRZLhF5PunUc
lgU+Uz7HhdxWpY8gruk0+ZL2NgHGk+r976Pr7yKPbkVYT3K+w4AOuSAvfHc/6AzFME5tQIuiG5YA
sEJ3NRb1nO+oZDXf5iGNnzt9SXfaUOAH1lUCOFB0un8x0AStQC+7/PSRzvLFmBoY1y2qG/fKjWvv
wJaOfqUHpqTYqrbmhTJj2y9+lqjPGv72KeBLcC8y05imMJdSJ1fd1bNbQUjxU6Sa4ZImQwspziOV
MqQH6D/EaYefWNW0mFEL+G32iepytZeZ5vwgIbreMBbAEamoBOrU5036GWib+7NSUK1QJZYTj8Tv
unibkhaCMhoIcLPr/XqJmamj+joepzTfWVrR3ceO1OfQo9bhhIREAfxvvVYReIi9Ae5YsoBE1dWY
PwIXRV9Hxab8jAxas+HEJN4LASScLnNhN+SkkszFxbCk3S7eKtyHVCCKTeb20R79YZtsNT9yll1D
AfGmKKccwgGzRhoQ7gbjzKkHDUdJ0aHQUwUg+dnSagMiMU6BbbV40Pn0COJNNCHxHnT3iuzP3AOA
WPY/IfA5frAY7rKbU1+nOUcgMcUEG/fqYkN/CsyM0eD3A7VxEIvXg03IdcC/54UmEWGHNuoy80KB
5LC33DpKzDppi5++P4xqQ/6o2nUUGr9BEYBUMOLE5wk1w+AdLeyjTlB2K6WN4TtcwtmKgXDiQb7V
dZBCgd/247G0JrCXnp8693z1gDWsxG+ysGQkg1CKvTGsFqnafUzl/oXo5muvbL7EukjbjQGk4nKC
Lfar5O8zEtBHBcKQ6a1dutaPKIFpCzi5Bo2SCdM5xkjq3Z2VMDltfaCngDoJ47ivpy5Pd5W+VjqB
sNuBaFhEg6RWQ8T2pqdXQATsvPH9FVMARd1oAioy+hOgP7M49CXhXanl3pYQoh/Tih7xkutJFTRm
LRiKWeEjvaDgEyFnk/ZVQY+UgV6P0R24Y8eG914b38ASqGrrdKi3kKc1t11k9tdTOn9GA7oqUfxM
Pmr5QnI0ZdruZzGJag47tHIVOu+8/F74BT+uSkleAchptxdUFUu4FQzZzVxXGtSc1FvxvX2uPiHy
Gz8lmT99jyu7m/deD+NzK3Kn7cOiSUcAy0MBpoJlXKepWMX6QfIIgsEv5MuUtsPjUsnypraK3kZ9
F4NrIe+vSTeTFmnESTJwDsAbYUpVeTXGoe5OiQrTVKXWvsaE9gNoqf+NzUBrBiXduxrlIiFdIFjj
FkCZbHIZ6n7k92hY3OhoK0mBjz68ukKNADxx7PA3yhXGZWdX6dDWMpgcs/v0n/7AwGCn4O0HmZVf
kUDx0xJN1l/f33ae2XX9H79txCypyBnbAzUG2JMaP+yx6G595q4jnEabhhYrzZAr/+91e4yT4zJT
5yST9YKsR/V9jrb6N2dbcSRO7sf7t3SuEvl6FHmzrRt1u0sIyvD37kAljOQjfVOVSb4TqdG99CsU
qOsHwNtl15K6WIpNX1TTywcXP3NWfy3/vrm4jvBWaFTu9tCNHmMgH+E8JBhYMGuHZqwPG3Nw0q0W
M7ZNZuVj0Yz65diM3ra2c7mxukLb5frw/P7POfd6Tw7e02IShDqMYq+PFctOPMCdWmR346dJtUcL
WoRgx9QuZpPywRXPHLT0Vffw5v5ZNvtcmDnmCC3Lv5h4gzYWQagXKRPWkR749PfG0WlKqFGNOsb1
0d07PeDppDCLa/aTw4b85/z+/Yd37nh88vBAJWn+FMFPdJBNkw2X+OyLAYewbf2oMfl6uvlD5frV
wfnmcSkseQnpzflhJWMB5S7mXR1TEvNheP2IWgSLgIRG3HAAsSsZxd+UQIIJVj4LTHOZLwrImEFE
GO9+GXu8U50fXUexIminmHFRxf5dZRfFfd5XP1qH9Kf3n8y5IvVrAfLNz04qojZVQYV2iRbClZBK
heWQj7v/Nk4uvXvXWuIHxDzrqpht5+CnFFPNVLf56jz/zjL8NQ8uacMeDvWDnThOYHa+8QGw48wY
fP3Vb36dF0+LTWBofgBz6977QtEepboRmv6CI6V17Q+KTmcqNaehbXkMATTGmb9P/PkOCF21z4Gz
g9ByooCXSPACMu/3n/i5W1rH6JtbKr1BGW1lRnu9nYarGS1OyE5v3AHEwimE+v2DR3dmzJ+mwy5F
VOct2Jz9AlfsuvfFbTHNKOUjiEfv38m5K6x3+OZOgPAblkaTdC887XOfWdYddFuJ3I4g3PevcOZZ
nXJhiGQt6A3z3bopWNLR68rLaqqMHe7nam8ob/rgnZx5/fpJTSlqLburk0nbk6/xRLHmqAG023hl
8rNJq/mYi979QL9nn7vUyaop2qLV8fYkhwiaetgQeX/nEjNxS0dVBJA0xcECio6VJJPXeC2tsILY
Cs4smTYkdasvfuH/LiFcbKA951dDNBlfsnIE1D5aI2HHs7v1YnRWdqXNjKa+3GKtINapSMWdBaSf
SGI0BYL+C8JX6R5HjVCIfrbLrUa3fdcYMy4Y3yxuCTtJ95Zb59eRK9AKqHkE8lmTeOHq5bEscmQQ
RcpOUtrLVkJN3eY4XjauQtRFxaVHltzNHwy0cx3X17LPm5HWxAWQr6zQ9o2QMBo5W22ZYJMNZt1u
Y0dEHkhvxlCe59oFoEL9UwIoZ1N48CLfH4ivu6g/zO76SWk9N+PGbCPoocPY+dbGM5aCGBzTaoMW
U9beNURjbry+IC2gsbvueTCHEvGXUHvCDwZOzTPo4jFznBs/ow/zwc86s0U5TQKykrjrbW1MDm3R
GHtiUOp7JOHmf5fV/h9w8Sb8dQ2dfwdw0f6SP5L/2Kv0WbJ7+t/M2PWv/Q/dwvhLwI/QIZzg93EB
UvwzM9ax/xK6KTyXKFmCfiFf/JNu4fzlEo8EuEb4CFEhYzBP/CMz1vyLyCU4MLoFdw9KkG/8O2wL
+GP/UhuFQuWCeDGBwHERD/CU+a/TddMbZt7IETJgHA35UWmL2Yez7dVZ6MP9tYMZ7D2I1MKZinBM
m/Gb1Sa2wiWSVxsvGqIFOtE88pktTYVujXofEFi6yBRWZ8PeWZab79KsZ87pnWU8VL3ZoP5oZ88P
0lxoY1irWDyD8IXr2rdJfNt2WkWMpWdjSI5rusNhZNaJDrETKd5GzYt2rMa2w/HYlV+GGikZCQB1
7xwWN7KnEHBh1WBjUxE2k5moFRiyaiFqIkqi6UFNhrgYu6EDpSP89hvJxIgYjcwT9/DsrXsRk0F+
KOcq+5lrc/MpBxz+zTfiAe7kkDRPsdm7iu47Xt4bV47TgW0qHk0yXedfJaBnkqK8yv2hKjN5ggvv
fQLrWM4byr6LeQWaG3UmzMIlCiuKK5/RCw05Fhgtgz8+auVPw4xEiVG7F96XrliMBtiuDWSW6BDr
cZDl6mwjzacPcJ8oGUTlgBW0F1OqAjVrAqIq0fAwmMs4pmDm5yXg4NJSvMVkmCjhQoBtrvMuWdVW
0L5bDqUtHgw/iZsL2/SanyblW5wZs5U1tIxnrw36rLBkkEetOW/RkVY3pRrbitJU16kLinETJR7i
bEqqjrQdyNlRzRj0pdCcfYRa8VbWQ8frNEVZb1i6swThi+x/Jv5ktlcqj7XoaJZW+0TeiPcszdH+
KRIKltjnxPzFzrT4a6GPONdyb3Vom7UtcCD2a7KIRcWFPIt67EiEqnXdvLbdxv4Vy0aWt3nT2TSD
U83wdVojU/a57ywI8j3N0CKkW08vxFQ820CKNL82EoFnkgQk29qReaLEJ9eFqxnomtCPvusgxpCT
C6lAJPTzN4XbxMljW+G0BExuzOMUNDXfGZBqVT+hgC4pM7Tx9GJWq5BzHiaSXqJ0bp8gLQBCbVri
S9pSePdVklbazhoIUL83+hq3nvKrUTvahT3+bvvIT4ksgEH9TN41JVXLiCz3suz0ljLHbPQEALlO
lwVLIUW0k2WpNewSBmg05TLBTwKdlyksc0BYoBPLiHZc1xQ1HtGYJCw8vOmTLkXyq5Gum4cSRIqB
g1Z34GJa1ljyrqzqMDmxvO8X+Ig7C1cdoylnvG9S115TLJAKcridpIeJHotUstEgdP4mV4K2m5Gt
WiQ/88zuShDu8+waXZMEo221D5yYSQlIsCLXIU48eGNS+XZzrRIK4eiI6sjYaLFOtNlQmepibKeK
/NJSxDvDrPX0MGmy3E+ZU4NqLvTh/pVFWCcxuqe26L2bEv1Ou2Hm6x+LtkzKjW9a+WMcQ6MJ8My6
X+NS9z/VfWHe6SjCr/GmQjyPhao2/JxEbVzbr6BSlOUoaGKqimSnrhHfmSHTrzRjpufImT3v6Pkq
LkJmarAYFrWmOYzySN6OHmlGhHnAwg5imY13BJ0ZVlAC2bRp0OQ5TLIWdlG4aPijGaKjx+bSzNUU
ppl0DzBI8xnAp9ZNF0WkkDt65IQx6gc2FGRHDpBXX1ev/1/R3yzNhsce7fyS/qDaVJIF/3Y1f/0r
/7OcW3+xHIPLAxLJMux7b5Zz7y/dNahNr6w23/RXo+Y/YFUCVNVKsPKoSrF0O2+Wc+Mvclb5/1fG
lQOU7N9azektnK7mwoFQSPwjvUdytU7hH7FptiIDBol7fc1PqM3FBb5jZtgSiwJe7c4zipp2hR7R
JMTd9rUUcrp04mg0ga5kWXSwMyP+QtuU+K4u7eRCKFSRm6FBx2CHmXz9T1M0cps5fbrLBgIBOGRQ
05JtQ8hW6YzZ90xbEKGWdKis/RoPNAS2S/gZoHenvJxdz3y2J4V5z/FnyJDW4oJ2zs22cjeUVE1z
bcis8o4Mj/MaTFXf4hLWq3Cuqf1uMyLl9lKtRuEq7eIsyEw6mhvKfgM6Pa0kE73wWvvFGwbM8WO1
AL1SQuT1kWQ7CgUDsRoNGBa55PdUqkkv7WMCzreeR7RNYFWZP8LWFRS1KQi5P0bPS75IbRyXnd72
JaDtZPLv7XiKfttKxZ8jZ+w+t1bF7SAJt762Kk4+mZM5YekmgW+rLLOEjPM6F2jrtJBJdCw04Nim
oJUuE4S72Ga8Yx270zMN8ewr86n4nqayVkQbEoIVaj6pDRuC/FJis3xzqCDkM1UZ66TlL6N5x3Ex
+jSuU1oVq2KVJefFY/k65+ldqh7pUzETWqbl3TSv86PVe/5Tuk6aJLo17QYqXrmva90AjbJOsDEV
bjQv67TbQqguA1x0mrGJoAdMW5p3ornGq82Mnb7O3p0fM5ODl2gfvNf5naa2fI5eZ33zdQWIi3U1
iDH3/iYShzWieV0vmte1I3tdR+gBsqa4bNhwBr+uNfO67LDgrbqoAS4SHibWpWwYkbDg0ma98qw6
/aWvi1jxup7Nc1rW4SJiDer365onXte/qJAVQOTXdXFh1WkC/XW95Dti7YyI84o28nVNXfrFcS8T
WAVeMAERSJ6lobT0Ik6r6Xfp2ZN2rDWXVTpDGFrex0Vd0/sXhX8/v67poEPZo9pa+zQVPaYUwy70
7CiiNnroB1VFHEwnfTI/s7t1mhdgSyK7nM1leDDqkTgPaTsWjfmU1gHqFQ7Wh6bVogdoE3EfKk1a
yO1x4VdBWrCKf9IElrYMn7oku4JGAvvrxDHjmyFChBe4thHDQ+gKDO3SyKzsajTH8Zo8SVdtRl1n
w93FPb0aU1XoAv06Xvq7CCYCSQqgUCD+6x2NfBSME2uNqBI7D9Muy+SubzJ0fBByDXUxxA5bBF2j
4xvkpbTJPzCcOA6x8g1XhOZo7M1Gx2lCDd2wxN1r5jqviM0YUm9nuMdvpB4yX8+T7WrQ648jkQmP
XT2BB+rL3v8pR9I3yNjMtWdc+Pmtn+rkg1Q0ozUeZmY92zTmv481wIYgnuLxxqUET9cpSqbHevHT
MtQbeAd0CN1FC+o4I4AvYS/Bf5tN/a3lXNFgSSPLCn8RzeLGceZn6s3REzDO+BfOkeo33StlBXXm
kKtgQpGGLN1ToabygOM16Hw3uQKk1baXnhXl4OItydOjsHsLjI0OLOEUpbhpbPrNII/IkcAIt3gv
JNuiNrCIT5jhlBVFdow9S903vsDm4WdEcIXIUKBFl2kCJaXqW9MLNeRMjzWhV4AObOuSXE5j2QyD
my9rS8lx9t2SFnQ+09hdrcxud/QXv1BbZFDljWNWdfuCbpR2IYljpr31Y88lGNd1o3Lb2Ll7Meaq
dZFNVAOh3GMXpkyByNOWtv1OMYn/F1I80TazPmnpdnbGawgl7Hazjp4bIF4ObdKjkRmqKaq/I3wZ
vqtKTjoHAyqbQdHM6UtE9hGInczxp6AacYhsJ5IDy9CXpkVaZdbMzd5rW7q87LCbr2ZXVb8Iq1l+
ylnTb7H4sGPsslbQbi1Mm5E/AY6HG1FgP1REExNRivCCQ4tRI0cs0s747YwO4hlVMhI3Ea/rvoc3
8p10jHmLNe+icKUX+k1O7z7Jynk3zpMg7hTp/iN8UPJPVSfsB5N/cDjoE75eLHOVeiG0x4S3Umr+
Szr2NPUiOyGnkHgg8i9g5fBtLqKMtGBOG+9oDpFhk9Um8i9D7zq4QkDAxBuqse51VCaEZY1tqR5I
LjDdIMrsWO1xupdPIuL+jgB2fLyEc5/sIVmka1rmCAupd4fMoes4JI/El+pfB1yfBOlKtgGcNNF3
3duZ+i/2zmy5bSzbtv9y35EBYG90EfeeBxAk1UtUL70gJEtC3/f4+jtAZ52yaJcUeZ5PVEWmHWkL
BAhs7LXWnHOorpJN5XWQY0HGtquFVCe9CU+uKLJyQgyMXOB/N5PvLPL5550hfZn/vJm8eq+73/74
3xtJ0/6LrRpOMTZjxNHSzfnvvpBN6in3HMnghk0ys7ZIKv+Veqr+RUqqRRaqQ3iMkMsb7787Q4pm
/wX3XdVtx9GAyy9xqf/1f4maDd4LtgBTQOzhwe9/DRf93D00hTRUizRrukwWP9Q+9M2Ghh8oQR0H
60qFZVQWxrw1teQ7l8HnweXfR3F0MpRp6AhO6XP7CfiUXlDLB+up5nUGAKZ0opdwtM4JUHE82AhX
iig+fvkW/j7TX8/sc5P95zFprxls4knZ1g61xLld5nkdNuTL+Iw+VBQA14Hd+WdGM7+MfS/Ox5xd
6NfH5Gv5xbny85i2EHzbJPNr2qHlgW5ZMBW8Tb1SiR40J2yp6uFSOrSHNl8f6U9XlA0qieg6wfy0
ED9fUa0wIiuwWwWaVzPcFzkSCgE5+2IgsIhAL187EvCTNxCl02/mMb+dI8fTpaFbEFZVh0S7z0dm
+CaMROrVuo9B83mFbLWbrDAM1Ut8HTnF1+f52/3Js2NocAgMYQpdPQyZR3hSB40mMSDRS12VUdNv
Mg1bzf/gKBzJoudK1XfYS2+X7JM0Nus1dED/nCxV2huhXq7/2VEMSj8SxHnSCFoX1l7p8MskQ+Ql
ranIrwEsI3fDZ6VsdI0crK+Pcvj9LEehbNXJyWcfoB06xUuW/SZPA0gYUMPZQGnDTQHJ/gTqib/9
+lCHXw6HsjgMFi+sTMJ0lpv0lxNKhNEaCs6J9TQ5RMwFiH6GrP8uzeQPR4Go4eh8wYZtOMbBAL+e
xrSzicdCzkfCiKJ2RDaRKffPvxxbd1RdReYrNONw3MgotkgI4mvWg8JGiNxymjid/c9ce6ZgYWCt
Zwmk4894/FBXMRHTya4sHjEuO4jp/XLUcPoqlfxmeVge/3+PqpbjgHZlokAAPxxr6zCqgC+h7vHo
qGtLbdATsHU60hU1eQqk7aNqAy139fWtcDCe44gOd8FCg1C5Z0GSHEwYwqzAzoutd03tgGS1Qq7T
aQpyHV2NT3BHvQQST9bchtp6Co2GOGus59bwbXyRBr3g4OQtg7fp8nakB6NKejifb8tGWnNv9Vm/
HgKAB7Tz8GK4Sj9b+XGJebNMPIMwVIH8PZb6ZkhqJ7v3yzSwd63fBdNWSYfgfUJ/lJ7oaTU259VI
Z+CRXbVsEWJodnbiNEoI2k1kNct7NwzAz2KoxdfKuBgWac+gLssKOddHaTyUV4Cfh36TD2V9phaL
SH8U4cgwQC+TWwAOMjsKTZTR2whlbrQap8gOvT4z9XYNRNu0PJWyp1lXBCmhGB+G6Y1KP57XSENn
qOJa1aDuCs0sOiX3WybXg6E002mTBONpF5O1hZm6zfoV0me4eyGsEPg4yVwkyim90tY+s+SUYK4i
HfCsiMB6uqmzlJqNoRZ3aBnxv8OEKtdObvgdwc9xdBqTHRx7SZAkt1CTdFzhndqc50YnSqIUAMtT
HmSZhbB2eXDNJLJicjihyq3mTiOl2UhDcHpF2ma6244mKj8xdNZDY9USraze1jaBfaMq4eiGwiYe
sDGuaFGZBQAGRZ5K3nd0yecuiT0V6dCmUBqKkTwQekgYYUU9ICLdYIQjlcLwck2f6TU3o3WtZhZF
WzMuP0VNRrteK5w9roTaCT1VRqCr+sZvfsRtNdD4yMIuWBvqGDyHWuNc04kQz0pIVic97wmi0ygT
+EyxHNSB7BNdK90IHtO4a8pyeIJoP37MMuf9jB/jsatk/RKpKsb7LILbtfLp4zRMrEbzUWJHIfHU
d3CglrKxzpYwRcgtQEwvVccqfyR9KcIjIOnqvGlNPFIkGpsWkxLCX04CBmrEe1gmt6RfcHOT+BI2
GzEVFBC9TjtFCSz1oq7M+r7JkflsRW8SvMVUqFSJo/LRucE9wXSvo5f3iIzxDbcc+yjx+jbMtkoS
W89tEJWPFBjmwyDKMc2u7N6M7WLnqKQCnneOVnTduiUAbgtJaqAsCXXnmq9Mlx6MRKrIhM3R4JLS
59xjsiuHdabspd3Yy+NTGyJ1uiVPGT5oUidEmketTU2sJ0ZFS6prqNyGwLBgBvsSLlwtIwVpO02V
M7CWsXa+MEFb/ymx5/oyCIiP5LsJzDc8rdTR7YgouplbClTbGUbFzWXVPysQ3ZV1XmrWjkkgmYOI
iiIM7f2Q34RDQeBJ6PvlZVHolOVlq6E51UOa/CtNC/tbCxBehPY6dm5BGKbG8Si65CKsM0lyKDV7
tUlTFKPngkDLJ2XuobZq7aipp44S4gBQalMXax+KNBCyGciBF+ahca5nmfZuReVs01+y/JPB1PV0
SW+dpo2h1a2yGpwipVuI5rIJzkEOawrJnHM3u5qvWUiJigW2B4Pdcc08J4a5DZUQll9kiFMrYdUC
y2054NOQn4I8VewJMbSaT9Wqy5X2Y5CjHa0mlpp4rRKn3J/gX+jP+r6uphOdnFRuyoFgHbfQ6+CN
gIwKc7hWq/LcKMvwteCFNhEhZMPcmIzReO9kn92LWjbBtu50+TSR7vmcMH28n7VWPKXzWFlbP4D0
hbMVKpPHaGe8YWCqEaZKkvKxOmPi2tpTzA5DjQrMBMYUKFBTLUs+pYOYXgfcsNd2SF8b9JDfVjQb
Rqt3MSgYEXOwnjaJQHN1qwonwnyiEMiFVhzlvMsVVn+gNK6qdQegltcWT8VAUKmBp9WMGvODMi01
kPiT8XDkS8arbmYEVnVs9J046lOLzU6fhdVD2ljYKyxroHc8lbJ4BytBMFACCMfF4qU9GbM1P2Y1
7HGweTpd0kTRUxwDQQTRNZYTT6MlEhke47KTW+5lS656pxpfZnVogD3qC4mTuJ6+Oe2EOl2ThWJ/
ODljOhZk9gKrFGOjQhxvWr4arAFv6DYV5NxSMXd61RoB4eCJCN3AcWiiQAmu1zQxm26NGSq8cjSd
VpE/WjP9dhiYjgvKPXzt2kaJVtKOnIhnowOircQOrqnC15Ibn3s+oIGhK4CNazq/4FmLLjstNUmA
b69HxrYVi8dtCtMuXfsh8HktjETvIeoqNlZrRT5qIcRdV4w4jJ0wSkK0mKn+IAOwvIqV2oZjWRIN
4s5TXb9gGqox1XSxcjuM8/SIdBtmUoV1fXYzvRRvwRBZ03GqTmqOVADBrItbZzI2kyzJ4srBUjEi
7VrWyySY4SBabRhf9XjE1BWUGm0HxCMk8dN0lApdgt4OK65EeU23kGwTXQ0NjHv5mH441YwGPW0K
ma9CW5nOmg40+kan9NvppLZg0vEdDSY2wh/jyJRh+WBHY4HSvdZQTVRKG90DL9CRh1oFg4wQ3O6H
bCDJel3eFfWZzMFiHim0mwO3nJkBeWatLrkA4DSqU0IA1Gs7BWgJvsC0TrRRAY1thVN+qbUJzMBs
ytKdQ56oucraVJjnVSosUJyzGvtkcGn9adY5tM6nMPR3I684eH9tp57XaEikWyV+c8eakwiX17tz
ESN9gLBo9eZ7perDlv5n807SFi6FdErjaRsUdHb7Lp0tvG5Y/c8tJxyxIRJK57hTMyjPtczmx061
ZtzrsmuufRHJS1mNibGex5o3ix2mx9Pc857KTQ35fMZK9zyZk9p5xFm3SJ79Vj6YeqH/mJlpHXUp
0vtVmej6PWHJpPLOdaRclsVkNq4VwQGXbORBSgbqqxSJDu2enw3/UOd28Epfqq8asoErAmeqd3Z4
snWDwGjx/lRpjkeHnYwekHyybm3bn72KrPXMrWYpGN37yq2SaZl27OhLKGZtzemqG8L+dc7sofI6
feAha5htHdOcJ6J8tFq2f4ktySxtnTZhZ0yAeo7lAw+w7ifXlJnz7JpxKW8U+s/EtPlzAZ+xViGz
26YyQWUWupF7ZdljbnOEjvDCHJz4uKlDVXOZ3pFHa48x96vl2/ZVarHCrdhlmeUaNElyG2sGHzJh
RvGa6Rph+zA8tSvy72dlBR3ZxwdbD7NENhIDmtXFlAPBRm1x11ZwEmuZ0qetlMpP1zJrCJjv9uDH
eA+BVPZASL4qQuXkHhQJIVMXvEOZrbOdLXPMqr2TRbyGoMm7QQIUwDMKYqjWco+jrPdoSiMHFI/b
Z0FWluOCrxwXkmWACLEFa2n6VUYHVk8AxBfOAPxyXjiYLTFEl+1cAMe0h5iN2NQt0EyuvvKq7lGa
ygj/t1v4muketTlWC3ZTXQicVhZo/trYgzn7PCk29cRACo3sgu7MwzEsNuoe6Sn2eE+qJyIQh4X6
CR0FAKiwtfpHVYf0sk29glxOkDbJ5/EeHarUxLTA7oYoSrx5N6/6hTNa7JGjVbXgRwubbdQagglY
UnOPKJWESWgbicde9aa5WTCme6RpUlXWNfs5QKf+wjztqRGqdWE34ljuoaiEvUEKY9SZ/0AUUp8p
e4AqObk1sB0GOu/mQljti7p5VBfqKlcteyfduNJXQezPALkXQuvchPU1SDoS8/09wjVaaK5FQevO
bfaQ13wSzgU1EIYqxyzwVA57JKy9x8Pqe1SsL1oIwEyU8jtQ89mtatF9cx21su59fApvo69nJiPH
gOSKPYw2Ea2RHjObNVk2CWlc1DlKe653NRhbGSbWDeyZkCxnpSJc1thDb0Xk589aLYfZS7uRoHNZ
GwzDGy11XlPG+iRIpz2p9EXcjXc8X6B1YyUfP2D+svXFu9a8mHsMr6CGY4nd43mrirRfUS/QXn8P
8CWQfHopuwXrO8xx9zRXdv1ogRlK3HnWp7dgxDS6gq6ineegs0/p50+3xh4bDFhNL07bVoktYKCB
/WYDUzkRe9zwJPXuudtDiPWFRwysAMHtZIhbcveGy3APLtasuLoK91hjwaCAfTXV6FEojezDwTxG
TH3f4AQhbH18CPeg5Cif5YCaJ2fKXvaN+NFxJ1CNREjLXYsoq5coSJRLZeExE64Amrntcja0/R7Z
zITdWGdtBHwgH+rhdso767aPgSG6WayEHzZF6824B0E3U7BAoYMFEN3sYdHTHhw9aRlZwbky5btY
qpm/tvaYaSZ1A665hT6dV37+muyR1LZpMt0FiMzwJ1GnenK1PcI6yX1w1qFi5T+MPeRaN2uA17HZ
qiNKhoB9iIGo8MXf47EVO3AexR6a3e0B2vUeps17gTk1iALnZBosNhHxnrxt50C4xcLjHvZo7irV
aqr2hdiNuKhVPWvheBNRDdI7Lm1JAN8e9Z1A+sVj2WvcCOYeB14uZHCAm+Yu3uPCYz5T4hU1FPHS
Gpp3p4Kb7VpF0l0uKekAEEPY42FVT09zA+XX2qPJ9WyMPvx6AZYT3dH+EAvFvOvHBNDFHm5u70Hn
DulZHxOXFOt/v7ieyoWKzoxQ3gwaZc2qXqjpaOsg8GA07J+thareMT8mgB4qt71t9uB11W5B9BY2
zMmN2S2Idj92xFm7B7ebbLdhs++B7rBJgbvj/QP0bu+h72FksEfA80rjom4LWa5xvxYTtI0spBQr
GCvz7HZW7ekN8jmvnpr+hm4nkrRKU3g9D6NGEScquNVu7zcGDzI3A24ZOwuGjUUU9HwPnCAAfm5m
aroKhoQJZEHAyLtFhbNTrWh8V5QyblYIVIeIdEhtbqAUByqZDwTsz9CpCahcVb0p45VRzzGBEKr1
IuOmEi5aQq12G92OTY9xuIOzuERSuS5EWDEtpILhY1ltmnnoIQMoa5HTiHOUjP6djP0hF7etVvmm
fmcFrTp7Q0dGQMewcLRD+3Zujaje0YOAN4gZsl0Sf+vuwapm9RiESBDQsayrVzCVKAJRGzXBGbNL
Xoh2llbGipyHFk/iABdkDLUxxCdv0+AkI02OJ0DIzWhtmi1S0Jw5Lk8j4sQfph6n6SpGVzgx/Itz
JLYhccuu0y/jUCca1XOlmKp7Ra0Wg1E5FfcqXpqbuAEbgI50eVDV0Y8eMAQT/EBSwnTWx/X4oTuK
/tbGOS86fUqpgaQ9NqQ4N5T6TEzjNFlCAVCkptoQE4gQVwRtZGYyXLUivGoVDUN/mYX1FVZHaCtB
1znhNgMP+jh2ipGsCWuCQks0cpavAl43ZO3XUyjXLAMOEiFIfPlxYKVm9ajFna2eOXOOy66Q2cQK
2DDDWk+Wxjfl6jXCDmSwKFVZO6SuRuTNNdYA7T5lMiqoCX07Psvi3O9rb2bsbB/3atjXnQthBT+k
3YUjTvXGGFLd9bHzfuQpb71VQaByS+EZ2idDOTj1LXbnrriIc1EAkU7HlN6mqqC8P/Fn2+hu63AY
F5cnZuEMAjh9QGgprex2+Qg/57QcrbA9q6esBzWMS99uLmkbNWrvTlVLw3lVTFLEV3Vrzc1OMFoe
nlEomOlFUA5t728GHR3oVoamo3pax+Vbdz6A5PUgrQgawpjjXAYyD5lmql0zzedoR2aqrW41cvyc
TWcJjfKynXBFK16LVILXJPG0apURWD/3SJTwcPqIDnsoLBQ1bV4XfbQKwmjkRGsniEeLLSdV2xs8
cidQN4ydai6ZGuJ13diS/HTKaDE6lmskSo2JBMoDkkdkaO+hrtbnoh8MlrUKJdZa6wbs8IzO5byd
OiSx6xFXMhrWQdCdhN9qUXxzFjnNmqiKplZd9QVVwh3LYYwEWJnl1CbkbHRhT3BDyVqqcekTA4b9
0EcW3c8pp1nYGkUGAWteFhTaaLlxquWWk56qehVz1YjvZ4AUN1yIH5HVaGKVqz2aDe7taKzORjuo
hlujLwwkyD6SEnHV5YBU6Zkhj0fSrWmB0Fy7iJWOHGSSc6Mb3ltNco/K3CRxLDTnkNAto4rvyF7C
TuaLyq5Ok9owousxHuGAaOYokKFJDM+nYzHNI/Vk1xHiAZaOYYCHb7fQJ5dFvjCF16kOpkG3QsVv
HYnCVMRxwqxFX5H3lOmPGbKja2Y+BWENYyOcNNoGRh0n4/GkNaM2r9veHAN7G3Vaq/QBgr9A0DxO
RN35NJUpmKx0JdSmVQlxH0wWW3csy7Q+GyxUM73bK0ZlJuuAJ6GZ16aVMZb+ObP6X03qL5pUXTKk
+c8ygjs0g93L9KuSYP83/i1JVZl/wYq2dZ3I5mVQT2pC+//+j2LYf0mMpA50VZ2/ojoM0P6lJBBI
CWw6BA5qVWjkxi+aVEXIv/g7TIn+9UPNfyIkOBg7om5wJLMYrCYkoy6Gl89DF3RhvZQDjfw5y9Wn
JjWaTQck8JadGwbRX67MH0b7B8Pvn8dCa4vnm9NynOWz/DJ3nFQVpmaViDXMrIaxM16IXrfsDQ20
btsxxrhJYnTcRh3OP/Uun+QTv4oKDmaRP4/MMTVGrOgKDrOG7FFUGa0tsU6CqnALI6MxTBbx16f3
x0spOD/YYSpj9oPZfia7ViQFB4kM+wbnvstb7Dz5zqx8OLH7eS6/HObgG9N6khDQYQh6DX100eWE
YAxVrdyWUkl4jflNt4VILlGnpx2pJmnyAP1kF45d8I0f8iDU3Pz7k0i55/wySj6YHQ5sJ0J74Psc
VmjhvGZVnCuraMs7YavxT7p3w0Zb6W69SletZ+9gUa2yVyruE7Ltj7/LUfvjd4yF61+fZvnvv9xd
rL2RiTVArPshKDx0gmfKQnD6Z98xJZfE9mUA4aZrzoj280GknIbBh3m3BjhibOgFpxeIG7ByQmc7
+vpQh+djmYhRmIYyn0XioB4GKUjRBJnesuIzA0CvnPBiCdvW8r4+irAPb1uOg/XNQkTBAJZ58MHY
VcVUVsIi4M1SM1JypTKFMwyqbmoo5EM/38q+C8NtGQn5KvTBmbGg+KJksMTwn1YvFUp/jODEH11j
GKh32F/7IAV8gmd2SV9VAel26FEuwY4mAaLkEik6YztE2VTHmrGadN1qTus0GpH7okllPJOTmLXr
RLy4YqdJTekJ0KBFl5nq9nk2cWWO46Q0VglW3ws7tHaZY5yhNUdxDsyTFg5JyxZ1bjBqmyG3eukN
djfdWUNbmCumAtL2Rqm06VG0/HNbJlHjHIX1WMY3BBGXTA6GqqW1VlWF4yll7tz7Vef7l52gmN0y
NDMIVUYfqzDqi5T4R0YZT+E5lNrTnNFs5NmjfbEmE4tMPSUrlXtbs83CC51m9Oogb+JtK2VEezuz
g2YzE/6jr9SsJvFDsQo2pnFIvFFJwxLsX2OHbhX6gtY5ZB4aWFF7PGZp1uFCUZRzOrhsxhIYOW+y
GEvtkuiWrlqBDG11d+z9gnlYqkXd2uhU5RysnV1tsWXD8hnM1H5z1Hgk4MRyRvs0AB/heI41Nf5G
ETY6hGRs0xeBdKhb12zNpk0ejeg7ExCgM9UOVoNsaHKFhLZAu9JrndmAaU72VUXAy1U7CGvHTMR8
NXhGilWK6PqanHk2JwOIOAOLIRLxlQ/ftfeEMjUf4cjuxmPDRV1Rjzga3FKGw21C1BGDKXOYGXqF
lk3rU6vIe+tLPf3B+5Mm1KD11VMk8zZbNVRct1mg2JBU0Vr8UPwgukDGoPguDywT1xCcnLUurSBg
zNYG6ZN0crhj7IeJOkNHUn4kjGrPoU37PwI6yldhNs+VO0RjUK+QZ/eXw1TmD1OqssAGZRBcRkLQ
Q7QY7uwax9RmV+RNXxKoqvQ3Y99Wb0NTRuXx5A8jXblKqWEvmkr4MFejH3t4oYretSH8ha7U6vSi
pcWdQDayW/hNfZSuetK0djoMRuY8YhouRICXaQWhqbupdfA5XkCFemfj8D6mMYt5QYcgG7jIyA3e
CyoAqmjKEIgrUa/upjDrSL2J69JfRQFkAxpjClLnhBv9EqwdCYYV3WhU42lduZKUHQbyiSbemDP0
6mkBqvVckfb8zPQGCzO3mX1JqH++tMrbASW8larPpgP1hkCryCoRVZfy2vF7nkufIdtHwejjpZ0n
JC0OGmLV5erHl7lfTnfcUulbGIQaclvGziNPWVxWbsxCeREHGpcpxqd53bCGaC6R0GW+qpyJh3ou
GvPcNzLJntgU7ePU29l52U6t4UXcMddZPpZYUJI6e8+JbCLeMBYJ9y2DzY6LQ4o9GT+Vbh7JKs5O
DQ0NyIruf2qAmuDhdo2irBJP03ORrRFizxJN5NBkq07vupRBTFqFnjZPSbfS6U4+i4EQYO5So78C
/SJHjO129a6qCnpzBHNR4E6KNp5RlKfGWZRQVbppOETTxoqsOdk0VeDI9UBmiLquTN9Al9GjY3Gx
XxjjDjYK6UlRV0w0F0k190mmbgz7xG/KunZno6oJ6FtkGFs5V/V8ppH7c+/MWYedDbrMTdjQliJ3
Tqjhyo96AbRLAwq9Dou4ns8XDf7VjI5OhxSppYB/8+YSgFhcrg2tsUYgNthN1xA4DZT55KrFRyqM
k2El6nQUR7Kwli9MhaXsBaYsm9XM2sfd7ITOjWHhCiKIv+WP52qumluzHkgzyGtTURbR29jDhAqY
SdFP94cVszn8LeiBwhYVegejkxAb3kCNhaN0maMRGt92pOxs7IQp7jqJ1K6CfWsPtzLBojA1YTpc
m3UZqavQN3RxirAgHDwT/GLDiyBM7aNcdmzScJwaV6M+1BgirFEY61DFn7ua86iqAC7w4TeZUejK
qdbpRk17tSDKk9Qu5TzW6vKODWYg13bY9xe4zRRzTd58aq8RRiKMAeLoqKgHFwlcokVOuKJFTPKZ
qRLLc2YkEEbWRWCk+aqAbJuuyyLW21uTwcXg8eIUD8ZYjdYRcM3RwVXic8GUHKbLZinV8VSHpT+4
PF9GQQtAY2qB7Mjvj7soEsq6KxShukbHAMXVnDY+Z1llUGzXpXksJx1zCM6SG80qiaN0et+4SeOE
yVrt6zmbRnwzHqZZx0TuQ04MP0JP6/jMtvvho2wSK8WBGdPKhySaU1yTbtRurQjdwEmKjlZ6y7KD
T5dzW0i8lv4Qcp5EaurmY9vm5XSmhEpTsJKRQLeo6sVZJYB7ujKy2mRT+4l83u93/rdk/VSysof7
zyXr/Xv+Pnfv6adUBMCv1LAvPytT5y9bNRc1IpUhpdqi+/67aLXEX0JaUqBd/inr5D/9XbRqxl+U
APwcKkrua7HAKP6ORVD/IhbZ5O84KlpQpEPEKh+I3b8Sv+9ji/8tkzQM06Ccxkmp6wauTqrqz7tw
NU+7jFap791fIiJw354j9ypyLwP3InQvrt63dycfj28nN79cpD9Ur/LAvvnbUQ/2/jPrnpGRAe49
V+79rnBvUX65j/zm9f0scMfl9+/b9dPDy8Xp/cXZy93Hzd3p225wv/scnNxXJ39Q/6mZPipzwsmD
AdPU1zrcfX2ezmcR6u9X96Ag0Bnd68ZynoX7eL/L3MJ9vn+8P319JxDQfeT/z5k7u7evl9fHl8+3
x4F7fO1eHV9fH59dXF+frS7WZ9vr4+319cnyq/XJyfr0+ebibHVyc7J6urlY3dycXu5WJx+nNxcn
O+/09OObz28sZecXF+hQSW2bamEpHZ///Pn8cXdydP58+Xz6+Ljd3p6ePwbu+uz6bL09OVtfX19e
X24ul494srvZnd6sL06+qeH2xdNXnwUjya9FKbLMpGzE/lq+LrcN1/L19fb9KnBv6UNwGa/fbyOu
ZeRG/BLnoHu9fb995/Lejsvd/MCffCjdq6fQ/Xh5uvh4e3rZhe7Jy4676+nqg7trd/Nx//HGPpT/
3e8+7lFNuI+7s7Onl7fTj5vQ3b19c30PKHa/3R9LS+vXc5JJS6PL4Jy8zbl3dO4t/9647vp4s9mu
3JW7XvEb98g7+q5UXS7WVxdTfD4wDuMxjXwSeTlDbsPd28fp62XG+b5evwfu9QXXKnfPnk7uX65e
Lr75Jpen6qtjs+79etLtIANmoJy0Yh5V5kOkPgfJFfMbuEidW6j3Xz+D+4bU4eHoGZqWIaQm7MPg
F9NGM6fh+PYI4vU6m4FFhtfvLEv7o1B/DWjvV1a2HkTyPI8vkSKYV1/L/kFK8hjkiTK/TMndMN4G
3W1s6RfffLjPHYOfN8DPriTtNJWMhs/XguDjHIFAuCwQt6/ESbnXkfv6evVydvXydHXxdqO692/f
PdV7l8VvV2TfCv150IO7bkaHZuOj84neZghuPFi4XhPtdJxubPRWZHGQ7XKqtd/0uH47VZoj1IiO
htOLN9uhJn1S9KUvWc1eUTGVsLQIpZ2dDYE3tf384+vrengsTBmGJIFU8KrUJeO1z5e17oe2LtrA
9oho7s+bYRIvvRz06zqOsm9k/388FNFHvKZVfekzfz4UTcpIdTACeWnVzjfGHLTxaqITwhhnzu6+
Pq3lY//6xS2nZdBZptVN55Ve1udjWQXqOIlIzZNtYVw6jeGvieNIv7kp/3QUk8fFlCSlMzk8WBv6
uh5DmqaW5xgdFDbkOdvcmh3v63P57S5cTsa02QHRsMeocMhPKY1IQAbSLUbmo7kJaXU/DHMaMIsy
UP1GWa1T7vpt7FWJbXi0250fcW4g3fz6c/zxbEmssDF1mbjIDs7W6kL8AsVkeaQ5mHSVet0d0Emv
/uFRbFqPOjZI5tsE+jgHG57GCOHS+B2TrKaOtki0ESLg5P5HbiRmI7aUqoPvidYkPsPDPic4un4I
TYtBeqWqNAZzWmuhE3zzzf12x3MUTedhZgiweHgOdk1mYzaxwUDNywfNOQkrzVnRrqdmZz72zZej
L0vRpzv+4FgHT5dD3l9Gu2/0MFuQP51cw9NA0dwedZ1/HFvNOlWyh8JmYN1bK9KOj7jP1kplbrSx
O9LM4chKx7Uxzi/ClB4d6U0s+tHFv3g3xv90IVg+qlBN/Fm8s53D9U0lsAgDDB9V5HGxaW3xKOyQ
0XRc5998Ab/dssuRJF+1WGZdFBGflwFq8iwVBfkJvsjMczp6KoI3YX1zyx7uXZebiZuVuoBzYcK0
fIpfhgCFn0T1WNFviezeWptxNGzSodcvTHSqbgmI5PjrR+S375p5EqUOZiaityxDlwdPYtQqONO0
evK0s/rKuOzu8/P60XmTFyPayQeoHffT1XwRvswf0ZVz4q9r7zvozm97hcOPcHDOwwjIMB34CMW9
uFGv8VpcFB/mNjgRu4H4iSu7c5U79SqG63DcHIlLJGvfLL6HV/3wExws8X0oZEh2GemVVUxuChyg
QG50YzgpKmvz9QU/vI2cZXxoEsmDPXvJxTt4thQSpdS2aQdP65H8adhGbuinq4/fHOUPh8FizUMq
uFNZ6Q+uaVAKXyutefJkmB3bVTl4U6892lhe6B4vDhxkV8lJWN6h1NiOjAo6587KqhWtGJ1sgdm1
7FPDqR7nYdMZkauFp2k9HGWy8TLlXKdfqS3cceR8In5xwolG1Ws7PGna04Ll8stjDTj6rL7pfIGq
8mCRLEKg6doaABtEb0Vb0l9NN0adfIeo/sN5Mwk2sR4wKqWRfrBMFrF00tnndLNidl7HJJDPRZau
v7m6B+sj3yF7Kinot1k4aw8pvrFmdq2uT4Mnp0zd9HW/s8gA/wYR/Icz4SC8r20WnKXp8HklGElq
RirSDJ6Ba9d1yExyyR2L/wenwvVaPP/cLfzi81FAaBm+pceDx0REnGG0nBhYdfY3q8yyNv76Qlku
mEafA0OFLoT+G1kOiq0WVv3gjUmyECNS58ZhOHY+VjPD3iASq2Qa9W8Qg4cVz/6gtPS5flxHFrfP
p+YHWZFmKbdC39jFiYWVoyIBBNF+qigqQwx8btocJh7xZ9o3b9A/fXcaAW64OZc98X7R/WUVN0RG
elySc1UNkXgtITseChf96J/fhqwlyB84yaWQ+XyCgvhZda6V3kuywNrERtqdaLx1v8ly1g4Xx+U6
yqUrhr/bkPah6kFJsbEWTTZ4uFYFow7Glv+fuTPbrRvJ1vSrFPqeCZLBEei+6M09aGuyZlu6IWxZ
5jwFyeDw9P3RWV1H2vLRLtXVAQooZKatEMkYVqz1r+9vJjO6UsPknWbh4meVjcW2xQyGPyKMTTtU
7SMOgCeWAltPxdldpXlxVw+4P1vGpwjuNoxTQEM0N8N34CVwmXv7EkobCIvXSSjAdd0+JzlCLVLs
1LV6OxbfP/XCl7FsZC1cAZhNENcOxlIc/KHIIA53XWJch2kd3iUzSKiPR/kdMB6uFsdxuHFw58CC
Y/kgr2ZPZPZj1nP+rw1K6GYQdrL8YY9G/UUmKD+QiYc3Dk5JJzMXbzIGRtRet2NhS0R1Od09EATL
549/pWWpHPxGMOfspakZyY9zyJeQFpJsz4Cq4w5AnItJILsToJvzfji2If1pKND7pA0QDvDCD7a9
2PCHnupCv8ZwG/CmV1Ujwm58PVCrhq06sv0tX+ztg7GzujD4fGY4N5GD7c+uvYi+MdWvVeKBpsSX
dQWQJztRDoW5sC6T81noeE2aN9RrxiMf+t2jGrruuTaYEP5v2SjefudOhtLr9bRZ4wI5R4FrYfIc
SFflWNth32UcedZ363jRYACV0uG6YAVzGBLoRk73AYXCNQikL7nWfasF9cnQnZ4ohutHdsB3m69h
/E3+tZASQB8+iJY1pLaj9NwMtbfbbSBgqouyn/u907XqpnUTxQE95Dtst7wjAda7s+b3yEtEx+tl
6zoYOdf8XsnWz9bOROnW1Opz2ddRQJPdk/Trk7IqoyPf8d1uz4hcQVzDBODKJFr++6v1moh2pGDg
sNE3NJrXOE+taA465hB68PkWmLNY9F8sQdA81qEErKAChrh2phpnpLY4L7wkb2+cAkXnYtqFM3gV
j1l95Aw9eLTfOx6AaTq9IL6AEDkIp8KZ+nPdDijUpcCRwIjT71KI+MgoBwuBNARyX90nukDBww5z
sBBQv0ZONbOH23VfeNtCtOVXU5/qfNvLpj0S6x9eN5bRyAVwbPJNIGcvkM3Xn2uazT5vFLrpBHa2
t3dri0wILfx+EmCslVvX+pTY6DfKZpqdL/Ugy8e5BrG4aux+SjfYDVTw/xLXjZ8KyPo/tCgr0xev
hJcI1LEcNnGZdJhKWYkJJH4MPac9w4GwxWkBF+3rj3fmdx+Ih/EoIfGNKCgZh0FOM/gJ8iceRsyp
j8sIPaiUdsMjkca7uQdxh42fWazTjGm+ixInv1HwIHHs85EYrAoLzvF64ALjBah3tSeDvdr+XPzL
ZzLAnfpclWiQZoUdTIpO8+h/tMtiTUqu2QwpMnGbdtYja9cQb0+A38M4Bo8GJIrb/aGFSmaAvVV+
VKybcfagR8TR5eClWaCrZj41Bq++bfDBW6Tp0bbtx5jmzHZcGUYz7tymjU7oyTW+fvabLrEyQb8F
pGQJat5O0MLrrKRIF6Qwwv+TBJLGlq5kceTJ388cRiFqhAqzHEHm8mJe7Vq0ISRF0TBKKu3kFtuC
+GpIYVd+/lnYPpZkBs6ZHLJvR9FaD6wkvZxrTLHnM5rT+52ZGOV/MFc4P00QMKwCotW3o2RxZWt5
7edE2SrdeuNgrpGv/JNg/G+KcAk1mZHsF5DTbAZC0vh2lFlTNCoZImdNG/mvCtDVpo0aOJcfv7KD
A+z3MB7vii9D/ofr5dthOGUwtluGodVbu6afHjcxjK3XBiz5HXm5bO8m2bG7xPst2GDnJbQjs2jw
aAdvcE46OKecMGtaj/u1kY36CeB4LUBlVdx9/HzvJx4bCBGXjWgSMephiitDhWGb/hivyaZyMTIA
qp+nc57V64/Hef9IzAWHJU0oChr5MGM6tJOFLo1EbBllzrd6IGTGdLBNTGfj250pXj4e7v1nM0nf
Ay8QJCPBoh+8Qbr6nJarA8NVyj2V7BIgAIbJL1d1SecPrpfZic6n3X12WGYlh9lSC1mIfsvW/WoZ
p1OZojzMNcQ4ZTNsHAPQ7Q7f1+pL10sYGwZ7VrqOikIeybwehM5MUwYm2+3D1SPT9LuK/WpgoAIK
rkmssVMO4VlcucU+cxfq+zhNIH9o3tbyTLtEmQUrpyiHI8/9/kgiw6MvKCtSJOCvD+4JiDvkmOca
zqfIZRUI4TleENJGSo9TIUgI16anjCNT6v3UZVAYTw4nEzfhd9ZQSgcM64RhENqetqEPB1Fliq3l
x5/0/cRlFN6vaQiSJUypt5/UT2FFkKkLg1GqeTiHKU5+Dh6OBpo5ZWIdOQjeDUfUZQLwoYax7Gu/
qd+vPmTUj5bdezTl09is7/oifciFbp1A70iO7GzvXh/zRLClkZCkoGboB99Ma/teyjj0Ar2LgYXT
zryC6DEceX3vFuIyClUuJiahK4fb29cXRVUDbAU0CSjn8sYEBfXUEEw8GollLSASer1R+Dh3n/xo
jMoJ9/six4o4fItUJH2kvxB0s3AsT0uUyatWGdn1IGW0/Xiog7sVeDEabnTOboM7DjL+5TW/+mBO
wr+akSkGMf7ED9DiR3Xt9LmWTKs0E3p0wf3PtXZd2kUF3V5qLscjAfsfPiS3O2hnHldKnyzz299A
7yZ+aq/sAKRd+631pH8GdQKPtI8f9Ngwy5d+9aAZ0k7gMtLG8rocbgZl1chO87Y4spW8WwCLCItI
iHOCugvY/bfDdHM7VmmMVH/kyvBLFDZNuPHk34wWMLKPn+jdrsVQJI0Ne5mXpEQPlnbUWwDINPpv
M1/itkDTsXjqKtFdh+DrnJXms319POKfHm5J3FED4KO75kHQkreWpKwITEgMREVaje00XISie6ga
z/psfoynYy/B52e5opqHsrZJ69Oi8go7iNO+Pu0zrbowreTYRfhPT8TWSwreIOYjhnj7uWhkLQuN
lC+gOz1rNpql+cUmIgGvIwOO3GO53PefjHlueKgnDMvmgn8wOxqMjUKvbKwgh9NptGW/HbwIfS+S
cDHSkvrx53q/eTEahEYMG0hrsn29fTirgB+ER7cVUJeztr4S0/2Q182NRVJz78yT9lXUvnfz8aDv
3yiDEt/Se4SDhH+YcCy416tygvykK5G1+ALMLXx3s0YAbM8aqIrPDwfrlIsk75XN7CDpNoLNmCNC
wyDtHXUGlqpdAEfGF7fAEu4/GGrJ6yF9IXd9+DqjDDBFPnXMFa1ZjOPtBhRYo9n1tulN7eTjwd5v
VxzbrwY72JeNpIYRh68dHAE1bGuzxKmobD6/W7EL0VXItY3Jz5x8O0OIQCZzMpUFbtylgTbtpIuD
vOsBEfHs7j94fzRrYyFCGLJoNd4OBusdaUbP+4tB822tLtfp5rK0c5OWlyO78B/WGbhdKndwAElS
Hta75nBqU+wcrMBw+/Y6noVHA32mn/YYGK8l/sqfPsOWsgHgVajCeGoegld7X0mRVK0VYGoIdKTQ
oxPfLar1p+cEK1n4rGkLJcrh2UIXQm/SEWMFw2wY4fkI2KLYJToOrEdOlj9MPl6ahbjHJ5/8rmjQ
Gn5dYWRlYStt0YuS5ua+6NP0s+mmhYlMTQ3BC5Unkmhv58MYd2bluzxO4VbjKmvLeGcM83Rk1v3p
WYgruNAvdS1isbej6LJvYf0nVkD3RYtRuuvNyV4mmXZknD9stnwWJh177aIUOtjapaiiqJtTKyj7
/hTWgrG1FfiSchF7tWC8sVNqjsyHZXW+KjgQu6GmYOn6qIUs5vvB3udj5WYPYFWCehyyjVaG1MYs
7S4ptWN6lT+NxHbOToF37CLCfPsS6aBIx4TEdRDRdFNsRx9M1LrrcbdezVjaP35+nr8e7WBiIAic
02G0RGBrXkWFKEtuJp/OwP9gFDIvS5RG65exPPOrgFCXDrbwE9agRp6a25Ga9VnepO2R8+kP02+Z
DxD3mBS0vh+8OYOuzRympwhcSHNQDAbrlCqScWTB/mG/YxQUIPh1mBbdq2+fRWhR0xmKUbA+nfaW
UWO/00XzQygq+yJuVXlECfrHp+LeSu6bMimXh7fjlU7m0Km0PJU2uV9SL4rp6xmLz5+BzG5aJegw
47g97CHvYdvEyNeZB6Nr7hXctVVYetmRVfSnZ0FUDO15yT68q/GkY5pOoWIe+IPRXrSaZu6lk8RH
3tgfVpAlPMrLvCxCskMdfiylG1L2xLbNmNP7SE+9fienJI/vc1xytCOz7k/z4fVoB9+H/XRu4QuL
QOsi9yfnY73pnQiNcNMixaKHTR15icvudrAVLRoWsqYkmiGQLy/51WIyASdVVcOSrb1MW6eF55zj
8BdBExqqDZbhPpCOYqzUWqZDZ24+Xsl/2HqtBebPsFxMuLC/HTwbWs1rUp7WlYMbbmc7ipEaDpWA
tEXXIdhwWtj9lebWXnXkRf9p8qAPoo1NwNw33YMXzYSKu1SaApsguGYjnL8ZFE/ySf3OstNTMSMl
yO5L7dw+eMIqUtKSMDYRSxgAUkvq+a0XHmM2/PFhXo1y8BE9+tYynJkEGPCqPyWRE54kHjDpj7/W
n1YCwSb6IKTkKEAOXhnN0VJD0oJKWKMvOoCN61oIdhv9ZSGd9UdG+9PcQK6rW0QaBO2HupYEvq0N
SnvZQ4QfOFzNOZPV4F9EQ52upeN/UYMeHSkLUlxanuLNgmCzp7zl0gRGOtM/rBx33HvMOTMVooOm
u6uNsBlOOpF054jKBT5WtQ17ozRb7VGUVX6hO8WAOmOqPYjSc+puM5/IAf5al9xEKfRdKOC0yPYt
3KGgl7Y3BL2IitsM1rWAvFnRwdk5EosOEqVdHdDVH9/CKK1sUEJddebV9C8HkRfpUDEcx0bSoo3m
vdnY7WMBVyEJjAg4Z9B3lbmN3DlEz91Z1rPFX77IaguUcybcBYoPeBkyUFSDiM16t1PbGIzaXaGU
sZfxovOt7Kg61aF8v/iab+zLQoTdLmvC9NxOpghFjQj9KIhbO/2CoHqhaDVDfiK1IYs2XaM7PyqL
kuqq7ynvr7o2q87p5G1oVE8azd1O0jXpqE3T6BHXec45O2p5plZPxdnk4Jh3CpLCox4Lx5/u1Smt
vmaxIj3ipGF/R8kle+xBzufgVFFVrSLNMG76qk4nmkvIZKxINSZQ8r2WtnXTqaatMY/tz8jQqnSF
x1R253u5mPYleOivUpvLa3T1VrYqEs26U6KCR9bmXXLW12DuglS5UPsb2v1P8mgxLgKuXsz0CUMH
XsH21K4wckmB35NHDLq48vC+cloP+Ua6GDdpi0s3xARtuJhbp2h2bheFkDpzMcyrYYwgnACvGk40
swZm7cWWGDaREyePk+HEj0JrNGcl29G091rmseX3aH5fWjoQzsk289KmVlYXut2MchXqc3SuRQPe
xyJ1ve8p7D0TeC43jKBbKDZB3ib0sHdW3v1wcUkD45Zk1lfwW1CNp9a+yMPOeWpQc7pnlarjAXsr
t7nKzB6/xsIHzreCjdHeRKGGrYBphU0amLBbMOlz3NBY0VE+p2vYf4W3UW0t9nYyx8SY5KjRj4L8
xE44Y7BAZJ7Yt7Q5/8jMMb/yB1X97OPc/wrhJR2DGZnBWVTL4smorfYr6jHtPsEY7ZmsH5RSuLRe
Gjhkc5uN6yrwdolFjslJlDVtAPKCuNVFL8agjBVYVjwLHQBrwrjzuknZNO/73VWrktoNyF15zrbB
CICiTOzkZ4IJ9CsGHhKux0hrsREbQmxgnUxEt4ob0J2a/Omb5uk9kNi2n3rYw+MA7M3ywN7GbmNu
zCm1iy31mSjdVuSQwFGreP6Wc+IOW9yk2x3hnTbQ1ZS5JUm4HnjnYFnzA61QzVlEvSbZaKK2fk6u
qtLANUY3O3F81WykGMF+SZIo+Gn54QSONpL0T8f+3J/qFGy/Uq+d7W2phHbRgB150sp07PbcnMoz
HQ5lsiZU7q4Tz8utbRt20T6bG2jliMUW0C30h2yroWhX+8Hkar+d2zm/aF1lv2DmOd7gwzk70HmV
hIDDKwCnUnRSX5vmnN9pDc6VGuilL+aA594qgjUXLZaTnRN0eeI9zcbYXBYp65GUbRH5G1Rtlb0t
YFGfKjGOblC32uRvEmGyUQl3dMEv4GQoV5DBy3RtUK6j5YaEAO/OVvYP0mKDhAY4jw8cQo6769tJ
Qds3QKxuDc204brAtiy3o5elV+YUezrIRNu+6w3VzutaTDH+F53sL9u5gIetQJdlQW26kRVkMMuz
lcWiN4IBBj7kiaIx9LXXdPLM1ePoZ9IB8Fu5uD4+9m3bXs2ijq6rstSeTEpdv2Ynxae7wTGGGrdR
5GsmTgZ4MIcaGiRWWL4kCaEWjnNzHn9pdHqy0AhN0226mJ7Sg5dGz/WQFL9qpta0Hgmb1IkxLYyZ
EQofz92pB7Pr8VywYYDghzemd1bTOt/JpDUYYOM9d4ni1fgVjkX5BVy6PW68aaq+Dw2LetVnrfjh
F2DyT3rqOmDghyx/ivNm0BF0++4uGilsrROBl+FplyT9swgtbLHrWRt/oM8f9a3P+76wU6ivvLqC
WevMdbPFnM/QN+GIo8PKiDRYuZ7mD9nOLBJ1Haehdo2STvs+6fNwuVR9noYqVJwRcEMfShAXPeK3
pEdPA7xObMdkRIEQ2yNaHNAP6MPyLLZORVn0zyQburth7JlsDkzVWx0Xlec4FpwI2KRgWO3nRvM9
ctTE1piGnCS2UZgczWUOTsdr4zJQeg/vnypN+AAm0y/1M/AInMO7rsuKa6F3uBTCpBBAr8cci/oM
W8grabXdTyXKcD+OXfsMiDcEvV3y4ZhvTF4oMsAOONicH34MZ4bt24AgrUT6WOdOLbeCk6gM3Ihg
Uxul8+TnWa62UVZDucA8vSbiFZp6MrJEzMGo6c6GdQX5G9Vtfp65WI9ioDjA4ZkwpuftgHr1SP5l
2X0GmaKGXq3Bzw5p+QLt3bDzQfCw+occn7MBrg2/6cqewyzG/GQc+aQSPNoptNnGhsZZl/N6Itlj
bvE1hVXuQQZRqzkzGNVPlBlvLaeGI8H+bj+E3mxPJw4MkFtcfXxvE2lxBR2arpKZvlLoyqtwCCOx
EtgfPMHf4SmkF1fVrpkKt4WSMPoVm67lfW3b0GMaRLEv1z2E3HRl0amVYmWocLS1iEegqjR+fz9m
s/uzRcsnsevmMsZraf0R/97Be8aw0/zagJY4s9SUPlH7lV80jM+ex6Gqn7XYAHdD5U+BWcVRw9hx
7qcXTamFfQCCJNNWUEDjy9BKCIFMs4deEmZ43WzNxElhkePYc5ehqtPXSmq1TSQwZCkcy0r70ePr
/aPu8B5Zt5kkA6E3o8emk1tfdXrbMHfsMH/cORmOB4Hd4oCMK0c2knoJiSs9rOdY8jztoLrk2fQz
y135Y5Np20xVVfXokwhN1qwF5H4pqtQaKx2Hat7erkLNvMqinFow5iQyPStiY8IT0qmYINbkhc5Z
pdXVA9rOOVtnJIHkpu0gmKN1Rz927oZVEp6M2ERi0jpVlbdCvQPrczZK8TVVtt5vNWuuorWc8fm4
GjwxWgF9b/nQrCjw+dlOoXOw1uNA8wcRGlupS92lze1TyvUtD56nenrWt1ECaxYMVYo1W6JB4Ljx
QC1rG2voSvfb2BTRnZuNcggQKcgsWuMc6kR7Mqna/OBpsnG+dCjb5n1dNnN+6pY5/U9Z0hNhBAl5
gfxMw5UHOkhfYVk5Kn3KrmMRq9Mo1aZuHQld008xy4jMU7uws+6nFRNoqhUoGThcBRmmHLJI0WON
ijXDtBuw+qLzBSmaH240uK7ROla1Sk6tjLbpx2ie63A8Qc7U4KGBb+bknyLSLtpzaeCgE7ClWP1t
TozTn40qniyoqpyV+ipBki03/GyRbqcqGvz7uchpshhs5fknuOYJykiEPWEwoIRLb6s6ksW9N5gZ
X5WkURZ9dXsP/xhsKzz9W1rCGNNZK32ecIDaXBv4k7a3b61G4Y2KqYLOtQBd+SqrC+xjBGepETgm
FNAVgVqhk0+gcLtNXI7MHYD6IbszGj7ceT8XsXMK30aqXVp1ITD4JnHVvYFl03wFC9YxcLkGK00j
ykB3aOJiPO/G6sULQxwu0qQeym0jtEKnRRHzlwfXbJP8S7PYTG1cGfX2vHZqO9RPSRgLf6v6qE2e
uholJubLA1cXI3BBEMYBRivyoRrA726iHkn+HdbXWs/uQQUY9k5ojbeJ8murwflWaewIUVV9a3uD
5aVIHmRbEc6SaM+xl0sZQHteQz1GDMznS/Z13UMMXvlu2EBEJcJoL2u9VKwfWo3zZqsqQGFnXUie
/Rc5CFKAUHaF+R1bG+ldVE7RqZvay22x6yQWr0SObaMe6Op1lxBgKPLp62R0Crsn1+1D+aWYS4Qx
+G/gkx5g8Se59vlJ1f3UMy8jXOsQnZK1t+PLKqVjJQComu/B4ap5b6aabXJuGW0xrWOtKfNtEuM4
c+63cULia0hddWXoIwbsnWP1j66iqfaLkMhTVkJKvf9JS7Fdbjxbqa9jarJNe+5gNWvLk0C1o3z2
b5BiGeVGTAkmV6QrrHgDvXkod30TG2YEx8jlVuFbttS38yhHKMhGAiFvQy6xqQnrmlm5v8LKNcLL
scX1aqumWdwD901AJBHZT9u+y5LopjALV6w7HLG0M6QfNPvqhdCLla9Z6Ug7TqrMu46PWG4BZxV4
L4VpiWGGn1vOidtEg4Dp03VutZubscqvpxYfBLx+2q64yFLc5S5mbKwyDjMzU5tOG+b6FsXM2Dz2
GsaRZ7aq0+5+sKqSOjuuBtguYQ0sjZ1Pc0Gyj/pswWCJQWjbbpD1r9Ae22+GO89YW2myd/cOhuHF
So9MOz1R0RDd+H7cFqvIQiIXNLoYcvBzTVYFSR2BVehRX5wifBSYFhQ9VynKWppxBah8gjpvjtxb
a+xZ2HLKIXTWvUOExL/hEfd5Vy2I6ilKOO391CHQsM0U2F41TurHOGWlfwXOrA1/JGzb8WnK7dI7
A4jnZaC1SWycJak+leexaE37UvGLz5eaZWLOXYDZ4gbq5xKvbOJaYGNWTLfSSa2PzP92qC0HWBzO
whKE3yhc4rs5Kh5wN9bqpzltxpdkHGy7PClDxrkBTD6FAW0SRrHBnUQ/dT05s3ERB3nTfR+LCoZ8
pIssOkk6H/cPR8+LB7LelbsZez28suqS+3rSl+Gmr1M6iHlh6S98tlt/A+TeE9sY7hmeOTHmE2se
3TvD8dzrznypc4XPhW+dhmSDfRx97P7csSVsqw7TrnLT2GDYVgiizV/dYCDHJ8nAydBmdfNsY47A
Zax1x6vUpQOC1ZPjEVY5GQZkWVtF8ZafR3eEqUX2N6651byb+zG/x8QxnjcF0LUiAK7Ygpu0O+t8
SqNKbCpVme2uXTrvYUhi0LYDhpjj2DG7ZryRKnN/zTLdKaBV9Q77EXVe9YaXr2o/7p84nIthNRsD
bOSJbAqO91manbllAsK75+AdNolZNxujUfoP0SaleVKlyzqXOmYgXNNcP9miA5zWCfCAO2QYZBJo
GQ9vujgnZxfbgymDtJnUszMYzs/RjcocP4dxvqm7YiLPphvNhSuFy4SdTftrJ9Pe5spM00YzFsYc
dJh7fYcpiI1ek6jR23GvLOtLqek1qL6lpoktU55MP123pc8rwC7DwW8MI+jv9lzY56YfYm3njz0s
MVtP1S1ZksbYWPDHbnNPzNa6MOdkDAZKIQ8A/SC3lQNNbeuBxodHiZNwFDiDJc1gSrK2WRmi1n81
YzlZm9FAQBBMg97NJ6lmUJrUZFq/8OFyGGqTVqkA6EH05IHwJDlgyQHbK99KvxkJFk6Ba3YcnpFf
l08VloliWyttwv3HUdrjUM44UYCnzAzjpLOp5m4mERGFpFwU+6BtSwOO46gMXvHYWpSTy6r+4Yq0
KtahFsYbvx+Ll9ZMkFSoqv8GcrZ3A5RNGr+w0AjOY64N9xAlhmzlgRO11m1pMXP90Unu9ESG8arr
EG4E5qR+xSVJHpy+srnGwj2yfkqBuyIFimL4IsKRzhOH6JgMptfhF0JCsj+bLNv4qdlpP+Ii4/Z3
xkCLw5hNgviCDLx7kve6Pwd2X9QGvpNDXK59ALQ/yy5zYbFXMvlWduSRFp82OsC0VJ9LzmJrqjZQ
/NVj6GUGHssrn3jDApCYeYpu4tx0z2YhRY3rT5QmK9Dl5M/YWDouwYVfPY6mIeGmhRQnA0r8EXc0
0cHRz4rCmddy0NhsjdHTJfWAyDPZZwebhKacBhnQip84WBBMIXj4hv1chZZfsKunGtch2xNXBEM1
dpJeSG6f4LDFdmZkZKsqIjg0Huc27RmA5enkM6Jsn0GQ9lYYWabOBqpk8kuDNWgHtpfa38YMI8p1
WPQY6VkZKPl1XxkkiZtGyfhSqTDJNiFb2nCReDl8yw6/GSy8ZG0Sd2V1fU6siN1DjBeAEeBQM3+1
BObCW3eSvQoSNj0uml3fQBsEZuAtGSb3JYK3HwfIWQvzxLdR9Z1ZEqOuTRJV7XdMekbyjWrh0HZW
B+a67EQLmg+ly0BjNjZlQUy2hayMbeW3tZ5PxaWmxV62MWM/eWIy5lPgceQaa4eL0Q4/mrTfqwbD
h41Hsr9k4yCGoK/IiMy1W9VFtMP+r5432JiEcttjJ8yVR3dL3Du7sW5XqWhw9SO1rtiKSp+0RT/K
KiaCrYxLXxamvmqiDmoo7KV8hCxvWOVGA9XZrV2/c/ALxoNOnmhhafl7iH8Y+CUdUO8iJlm19r0o
uhko1Nz6RXFKKqqp1/x4umuaBGYk1kwS/KnV25O51pVRyE1t+mpam7iawZZsLBWuvWx29I2yp+RX
oRq8BsdxFvE+BywROWtuK2q8BdfX9otx5ZI6aoV7ifCLG4pDd/EL9g05d33CxbN68bXdiRnXVszc
iBzXnTDVTde74p7lIbtAIoI7z2RlgHvV8v4SwAq5DK3IFGoTTd9U+PVEa2C4LB8yX/cpFmMmc8HT
H0P69JONjzUFGBGB+B8KMLYbu8QY+dtjWi611TklG25ULlBZGSd4cHt5SHqXjIl2K9MiiTjcK/3Z
CJPFeIHsTLyfhy4fdwkVEG9lqrL+MpZkAi5QYOk9N4Z+gr9lKv8snaEFnRUDAXnABVgvT+rOLqJg
Kiv2qshrvXvsLzSOP+KpZD3TF9NFNxQ34uJKctu4TFyi/7ULhvnCxtnmucboFFParlkc7Jr5zqao
iXct9E6D/FqSQw9VyCyM0VqgT3YM+bQHsZP1sjzBWMxOONB4yeSVpvbL2PezwH9iIkAC8J6dScCl
WIl4DmEvJedTds75W2PDcFgho0PHQYw3qB1pVe2kGxd/nGr0JckrDVjt310on0IzfqlfyttOvrx0
F9/r/7381eeqnmQSxd1vYOB//dMX9SKR4L/8gz/Y/mPblz+/d0lVHv6dNz8CyOA/f5v19+77m3/Y
sAl303X/IqcbCgL538NFL9XyJ//d//hPBuPdVL/8n//1DNioW35axK/12h9gaXz57+mM/7fAZPL5
e/mP2+9F9f3w7/2T0Ejn0V8GElGKe1AQF6T9vwiN9I3iHUD1zVr6KVw6DP5FaKSw8xet/HAzkA/i
aE3r278QjVzZ/qJYuPReIBhCqYlW7ROIxoNqPEBxfjsaflBF6lzdxFKjfFUclx0db5at3FtzxqEj
ojpDKWnqNhlOkfuQO+P+1Tu6+rvK+BrwL5Zy8KviI6g0mi3psqdZ1lmaSA/Kxbht+U0xV+oOPxQR
Ugsji76SBoYwM5WHtTdY5rnNObvVySOfVL4V7Vq6asu1wZQ/TUOFv16f2BTROX/3IhHTS1n3jzjv
RGg5aR+5kdaUP5GizXZRaGDJxd1R2wgsgfZTqtLvWApH5A4qXPhih3PEtqzyFPvCrRE+LCkIlxzX
bG5qUjdHtEMH1eXfj0512ba4RdooYg6qy4YZFiHlg+4uo9ef0xkv5X4S32Zp2OuP3/JBZXnh0S2t
AQjYbPodKM+//ap+p+dSYER0V+Jjc0nUYexdrrnr0O0oP1Ahrc56YL1HVEvL+jj4tkshG+01wmhI
Be7SSvNqMiGJqUac/Yo72aAxM5PeXecdiU+LmsTKtk1MvLCeCpwuPi/d8Rk7yfHu4wc/xPz8fnKH
jh2dFn74zD6L6vWvoGNRIy1Mfu84qM3LqIGHNXqdv8K67LJyeeRIcMOosTbbxvp8rcdtv/cHJqKe
UcfIWtvcdJk27JxcZo+ZRcJhwgtorypLnprqlyVBGE+zlBc4K32yN40GBtSu9NvoAi0O3aAH8yOa
eyFy+lxvU/2rY0ZBpZ1iz3xkahwu+GUQBGUMYDPYuwWvSOJoi1XdrYPxtJO8dEW9YxfYjenD70/x
qVPiInkGmVH96g53+zfnxYdnyf/Ac0F8eC7cVnlVVOU/9m3+vfzZvj4Ylr/498FARvMv9G5IMrlu
2s4Czv0b3GvY9l80nNCiK+iM4kPx/f6/2YzNeeHqCAKXz2dgBvHqUDD/Qq/KWqfjgpZNBEefORSW
o+fVQqYTF/k/c9EGUAExAiDG21Vk5p0lc7dIrsjENCdoxoBwhLm/BzesnVZ6U28KqlDI6AFi25Xq
NtwRq6tyLNNvhGwvH6/p363J/3Vk/P3beJAcULdzTqJoevvbYCQ6dhYUxCuKCe630KrIahb2mN+J
Kg9fBjplYN+kxYVtjcD9AdlF18XUmT+dPhTDug2z1F6FECjuZS0KKqmYl4+rdMpLrNespKHXBhuH
ipRlOTx//Kv/bmE7/NXpCEYvT+Pxe36jIAntYAiSXOV6h8dYRZnkTqqqaTGmc7Urb4prb9VgE7Mv
icxvxsmuokBEGDHg8HxJssq8V7U33qEQwlKBbyhf8rgKd9rohNcTBZVfJrj+Z9uK5/uJlM8twoMb
jNi0vxfzv9kS/PcnWEjSzFQ8jVDJv/0ERkySn4tLcuVAutp7ES6AdCYa249f19sD8vcoQHioJpKA
dvnfgcgLFbuXNN2YXBVUL9bKMqjrjU1zBljzGPuPZXQ4w31CKwsiFAHQu1YQlSV+7Tk8kJb0v3IF
+qsLTRSWZAelb99//rmIPJYTmVDO9A5iHnj4tvCklVwpWt7PIixbiDqq6moUTnFE3rW8ooMJ54NH
IDIEuo1k9GCtEHkleGDI9Cot42Q7LLKb+f9xdl47bitpu74iAoxF8pTKHWzKqe11Qjg1c868+v2w
B9hoUYII/zOYg4HXcqmKFb7wBjT/Vx6Rm6NAaiECRVMArZXL7TCmhhwOqOK7iZ9Ge/6JCtV/OhT3
l+16FC6zWSkD4DBsdO60i7dcVUCpDJMSuVxQ9BUoHexxHVRX5rKIWuZdR55rgnvlr0EzZqnE0wx6
iMNfzFYgc95mahocJQJfB59Hx/RTFrBUVcccLfBAmMk5GhSsFY7GJUT1fz9BVWZC/yygQkZwOdPI
wH9PdMA5+kB9pUBcHUi0m0MQ+GivTSG5+mxw2NB8WDlx18eAKhGrDGxTRfRVmz/Bu4hNiVND9zDu
5H6Svw0DZDN6OF+npvupePKaRsKtwQykBYhuwPKQelwOlisJLiNNGLnpWLzIJT6hcTDuDUX6KxOM
bu5vnltLyvMJ+/aNaKbNf/5uZmjmBmOtF5HbUDOhKN1ghp6hSFxaRbDFULF8mnQQAEmK28/9kZXL
6PvtawJ352YBdQu1Y7lvu6C16HXUiWsN/8V190zjZdeHoIYi+YQe/pcIAwnVh/aceVvblHfp9Bn3
lJ8ghpxhBFcVm9u4/XP/R11fraQEYFoJLYB+EvddLofoykA18ilwbfiz38a8Be7seSNqal51uD/U
wvhsnr8weSKgSCIZeK2xgEe1auVtEM3PW7zNxgGtALC7+96mkIdphHk0Byn6IfcYh2hpimdn5dV7
DGfWhKeu9wDS3LMoE5tuxtgu8pFe0SvL66LIxeE6PhaFRl6LX94uSWdDFTnT9yD5wk+wi4OV3Xe9
1RkZliiznzVBljc+qB8pLQZ234B1KFibEIcNkXc7G/+rj2Bx5LU1n+/1y3uffIdIA1EG1h0txcvv
61s4WDaA4Vzq6Mqf3krEp9yWrCeaYtHsD60ZkgOAO6MGO5bpSUrCfSVTSF65sm99e2JU6OEQLWGC
LSlNxUhCrjdp5JqFYj9qDf0tQRTjFG2tcovF2YlWcfMZ39PQ6Q0x7AYNh4Qsjtdodm/K65crMuuO
8rhrON7poAcvV6QtFKS/x7Rxw7Dh+QjygpYuhi15u6NNCVghktKk3VDv9R+p0O4ETkSlQxUtLzaz
JW69KVOpc3UvoWmXeykMj6wFe+rkPpyFI7oXAgmGWgvpyTWe9VQ1mfoD1/aAKopvWw4Qvea72enD
pzRqrXYzGFX2VALj+2QOSvUpTYTXOD1gM7CHgEJfC2CXYuVzXG9D4ub5OPJfDv9SNCPEW0xPg7h2
c6lTN3VCCForyDoExmRjkRtqn+8f/fm5WKw5ei50qFS48gRyizX3ZK5jAd7bLfUyPk5yYu9HL1l7
tK7vMgIP7jCI0eha8YEvv6zSFiXetQqzapVXERB8gGMvd7GMM+v9+byxxq8mNFMcEMTRiHwX7yMk
GNxqcb4B8hQeQawexPBrxBbNJ1/A+WQbZer3uKOc5CVHxfpBO36ns3+MWNkLXdkHIjsbcnmgM/5n
doeLSZru/8Kba2HCdSKTnKt4i8gBCFYgwHY3rkjTcNdWZDacbc8Z7SlceddufNy5ZEdLe37A4fcv
lh2wFu9G3bgxCJhdMmTgLfLq30NLS7NUWAszHku70py1RtR/8GBr3dQLkJ/OwS9gorV2O1y/DIyC
5ha8y/m+XFKeGk3R7MYcW1dvhe1EqZ9s0KJQHiD3TY+R8P3dNGnpBoj12pt0axXnFB5NeL4XUiSX
qyjMEnmGUWvdKgO/3htys6GRtnYP39gWBncedWUoHjTrF0ckzZTKsIeqctGWGDd2GUlbiVVwBjAN
K9vijcK0OCOUMylXk0zNTKPFK6ultdXhylW5UT5iKyonuGhH+DkWrek9e2pjP6l6MGxQhC7pCqlo
nPml9jkp82gnOnP4qvaNtqKTdWP6ggCMvJtSGgWMRfA3JqFo2KQNwR/4YE2ZsHgrEjhmsMtWrljl
xlhkKbMDE48eOiDzHfwu0GwK3U/kyuBY5JH/TRqruMICW8/m3mh/CHIa9jAYkMvTO5AHVNf7Md3Q
Kzbo9eKAGm1FVzf1frSyF2TDVMMp7TzNdveviRu7jqhAo3Ewf6YruegUcEpBJ5FTZRreLLJcnIwh
bFeW/dZWuBhmsRVMs1BT6hOtq8C32RsACD7qgVTthdEHoATU5uT3puIWhi19NGWYL7rfS4eoxuAv
UvxhY06BuTLzRUV4jkYhBpMNWxyH+f8srq2sGQNvVIzeLQCMPkUpiAqtKkzgFl7X/xZKaIA+wg8N
CAfyOWJv61nlUm4q5E3dNQ1wZPBQ9Xa0AtQ1AzPAgjygyIyRg9025gZETW5DjWnrfQBkvXcMTBLj
DSWYwhU5EdnKhb9ooPxvPsSVGHWRKs6v4OV+s7JpQPrHbt2w1OpdHFQRSDRcIbOeHqiJ952Tiuhv
ZFLd8mCVP3jNAzj1Zua6RLO0x5gl/n5qMXauCqwNtFGlLpUk6pc8Vbs/PUanswoB2iY1Mw0N4xVI
ku5aeufv8zBSnzJ0f0591NsHC8bFtg/q+iSpYF1gNqA8YVf9/v7evT5g3Jc62Quirjxwy7SxkM2W
/FzuXVmqpU1AQ+FFiCp3Yln7N9r/vLboBLKmyJ+QuxFeXK5tObSdLiazd6Vq1A5Bnfwtadoe78/n
+iwyiEnx6e1/6J5fDiJpZVMFWTO4FPH6bS4F5obi4ZrAynXoRynNJChAeRepGn0Rio0NTydBw+AG
IvpuWtJeFONDk0ewR2S9W9mUtz7R3NMj4UNnlIbl5ZS8XjfiNPcGwqQqcUBKjvs0BtJSSOWaJv1C
pvt/34jnhpLqPBqGjJdj2eEYeaMRj27lG8XG9q3wVKITuFdLIGhdJpUP9hjXP5VQqM2Gzycerd4a
Mseo89p20j61GxAIlWZTWcG4+dCYcf8aaSBwVhblxncGdIqqCCko//oyFepr5MFkXmEXI9hiI7fY
SYoKWM793XQj46LYQL6twa0noFkWTctUlcxUYT144OQvdh13yUaJ9Qr0sqiQNqtMuTqC24NDpNe1
8hMEqO/vQSvVn72Whu9KOHBj31HvwxSJUhaP77IAafg+aKiwmNx+CpWfViRMR6IO8zEzq3pL0LhW
VLo5//cDLjZ6YPmRV6Ma5FIJl0/jZCcHOoAhJsbCfxhDOgI0IrOjZNbGJ9CExb5JEm2PiqBYuadu
fW8NUSMqPtwglLkuNyaKJ1jXpMPk5kbbHE1l1PZt2K4VRW+UK2Hps+0xfSTNJ92/HAbOGeTP3pio
LlnaoaPaDOVV9x/juLKOUtDpO9Xs5UMFkO8hMqTii1cpayIs8zt+GfLxG5DjRU6MBhH12cvfIBWV
lWGhO7kj59Sx+3R8Rm6adBi2yZH+0DjzSMcd8/hdVZ20EmbcWmjQ9EAg0InmfM1b8F3EpVBObyK6
ty4Eve8wufK9iHVtLW6Y57Cc4/tRFusMO5cOcg+UORVj8uzJka3sFbWGmW0rTfNx0gXVk8RLWrQR
NSC/nV+plBaKVBymxhoQpKO09sVvILo5o2yoHa6tVbOlPm/neylTq98WJs8tHkIw8J4m1OyFo8hW
9JSVOXTwsgj8cuVsXt+db8AABBeRAeJ4Lvt6hhkMmWJImltZcbmHOikdZnC3G+hwt8BeFCOu4jIw
H0cb1Pxs14X8Msa5jCVPaXnxHujZhG2sDRA+Bg+7l5te+hxLnfLt/qW2/MKz+jd6JGgW0ctEImx+
b9594TAE5zRFee0C4DAIDbUJXF79bzKNlLupVNFdsOmUgKdhM1+O0os0ntkrratV0aeu7C1AjSOy
1ysZwvJGZBgyPbo/aJlzSy8FSdIKpGRZVb0LLMF88skrnQKw5VcpzMyTJMb288rizRHt+52rIZY4
hzE8+7CPuScu51UkCoZZdSK78O/N302cxJ5TKqYvOS1ceH+TRGYJmHAWi9zwd6gNBAkNRE1IDP6n
1mK6AFXtV/AfuyB8Mcu2ViCoZjbAcaVWEoyrAbLi7z57uJtNID4qaQggtCgFmEv+bcQDNAktA5G1
9a+qUvznui3Mx6CX8FfLA0PGWnvqZFDOmUe5LFSqGpIPXAAdvicEVKdQ45njXhmdm7bwx7dBD+XL
QQoTvmRjBEa+Bc1fPIeSVcUQ7ofi9/0lfLPTulxCut9YYJA6oO9Cbne5hG2ryHGW1a1rh0qAnSqi
zke7t+QPegnfTpO+GvE0/pjwizjBFithrbVJvqUdEeWbVI/sBzmfij8ZrIXQiadWSrdpFGIOVMW5
9DJ2plLDiTPlh6Aa6+IJ9aLpFHpKIDsTQNdfAb7nMOrNxj7yefkyaW8HrlyJ6gtG2HQP/MQSm3aq
YtmJ2qbQntsIVKDjQUt+SNtGyxxNjDKFRfSJ2NQw2Mpdq3X6t7b1gbT4dSQd0tjwLTD5OD7jv6X2
z8FUalBjIIZ+K6YIIHxeUazYzFLp8aZGOqpweqs1zjT64MMYON08jJACSuwkvGkH7jLDvd4eIbzA
pammR6lHnAvQjN58VeOMCkvX1q218asyCh4tkXrPkj91Z7h52IgnvvwfO6yFeRK0EF6yxMNkbgS1
lMAEDXr0RrU4bw+GCvGSrebnp0zt8i9hHJdgXHt4CHhbF/GwS/3MgJegF4c0S8fgSM8J3kCVedU3
VSeTcNo8QC84nbTvnlDATXM5V9ZK4XB5gRH0Ib1iU5CbXc7kZb+8HtNQbQu1dWWkInZwDoHq0nz8
x4iDUahe0X8FzAqGcCkHXiQpXvNZRiisY9yeMZmTXU3lynN7FXH8bxgU6yjuELC+oUXe3cZe3qSt
J7Wjm9Q1HniimXaxhJd4E4TqwatNV4Fiz6eH4WLVFabvdlyv5EzzY7s4jyg2ynOHctZlWUqWeGWp
JH5H0jsBv6fGVLzkOWXXiJt3CzeuPQiR/3f/Drhq483T5hYgfCeQJbBbBAB505ka4j2d6zetZQOv
18RryhJQtZds+zWD0vdq+4LDEZmT+FAIJd1DIbRdIUno4KXJNyXrMzgCWtvtRmWsGsfqfTScG7Dh
K+ZFc854tT70mWbBMC7/ZQO5zjp5ilq9c4euk+EQFOEhVXp7E1NQ2UByBkde2A05kLnm4rNM/d5W
iSL8/GKDulv6CrQ+JdbBE52b2Dwkg4QEgVTUUBDS1VLbjUlS08OABGUv5ICX3Yy60eJuyCkE4D0Z
aODFu27YWOEED8PUsvJH6Esp6hhjGbw2MGjXNG1vzJRDNuOrUDrk0lu8CVo31rkMGMetA7k8+aMa
no0MTQlNcMfe33s3rg9EBxUK7bQcELVd1NFyz/fqsVFG11bjYMND1DsZjokr18dVuY5vxzBIhKCK
/dYZvnzlsHFpuEn9yfWGZjhZgao/Iv2M3jI0tIdBDWgjwDfeeQ0appkx4mWM9+wGI4l6l2aqsgFf
sxZ23/pNJI9spPmyIa9bTD3BpEHJY36T1dHLMPPg1ZKoYpRRmB/jonmNKFdB0odJW0m7EeG1nwAq
m1MK234PiXBYSQNuXDxsbuQF5y/BDb24BDKdL95rGT+HjoojD1n7EX57v6NYRqNPy4ft1I7ySpz+
9rcujvMcKRIDU1lHcm/eH+9uXGEkUaEVIxkOaB5kNNu/sRgHaMVxfegnyTtV9CCfddSBnSpKINJR
gscBsbHO5EsohmSZQqM9Lp/0yBgd8J7NI5ggaV+1k3nqcCj8Pdphf9ICqOBDZyVbtVP0h07Wv8Fp
DXYBweXWVgucorpcelQbGvXd1MPMy7KUAmLF8ZZN2AhNvCsRFcLbYNSe9bDLVkzPbpx4+k1zm4bF
MK7ylbREuoWPMrk+Uro7lVLH1urAi9uI6GyDFH2EWC39Yyxpa59gGbRzNDDyoIOABL5Fu2v+83df
oGxSw49bb3KLpuyfFYFLVdZ4hFiwe50oqPLDP594Qk3KuuDD2flvx+LdeGYAU1hFmcr1fYzu5NpD
ms7S+s39UW5cYWiZUkOjjAp0a6mpCwJZDye1YxQ0ddm+lgEwZRbgj2RrZairusy8goIe14xwRYD2
7c/fzSibNALzOlBcL+Ep3Qg/KDWgjWX/4A9D92LYAZcMTMngU+4PSropE8Ms91Ksy+UmySvp/3Cn
smJESjTeUI9d2iF1eSCNGPnIbjVxp/ZTR4BbYhN6f4VvRA1zd48ghQoYGO5lFSiBtC3LWay6laFM
p6xR1PIo15QaHQ3x9RcKpGO79Xy/dKNOa0m94hD7rn5CIwAlrNLfeG1JKwEcX70VVlB/QHzbrB0T
Mqu9UVoT2/H7v/j6reEHY8Ayp8PAjpehVdTZFK1GgwKGPNKgayqOudeuufBcnyeK3oDrYCS8WUrM
O/PdbiCNt5DiyFXXFFwmLVSBDzmq/Y+h2gQnPYmNZOVD3ByQ6uv8VgP+WB4o3j1/GutJdYVnBVuE
KWosLBRlB/XQ2HRe4q0c4CuoACjoGX39/wdc3NkUAHB4aTXVzbTR8c0w2sL1fQh18ykqwnCv9Ll1
bFMthKNVpiStAjk9+MMHajLxFnmP8hMlj2zr94byQFH7xxBjglrSGDhlYpL2g7FyQK/vAn4vQjLW
jPFGqn+uIrz7IrUqag2SmeoqNcl2ZUn6vm+GeDMUuv1/+RbvhlpETuj2WtNAPd61UdbaUmGYDnIy
GVvRj8FeSiN5ZWq3tjRnXMC+IiKmEH05tbGG5hfoqeoWmshPjSSRDw7tuL9/cK5Dg7fzzRfAd0AW
YrGlvWLM0TZW2WFGKRAgKk0X8dloliLKNqlaofAtpfbL/UGvX0TEejlCaHoSjIIxu5xaJiudnVqx
5jaTJjZwHV/lwrC+tBzwL4qWIe5ld9NPL0SO8P7At86TCWsLd/m3Btmi7aIJxNgNJdLcwSjCI3f3
uKXTO33Q04SG8qi2K+PdWl2LW4nzNNealyVAIyDyheGt0US1PquxlW9R+epPeUqXU5f9dheaRnO+
P8cbR4ItQ2YBRwavyiV8CRY974OWTG44lui/iUrfZXRWHF9Y/UpSfWOL0gMEcoxKAgMui4IewgJ9
aFSTC6NYPmSB+QyQtVjJCm/MB1QvyuLwCGdc8eKbZWgaWbNQo9viBHgkWgu2k0pDxMsr//8wlA2R
cTZ1oBP4hsZ7d5vYdoriUCFNrtRY6kf4/e03M1TTpyaK/X//SiDbNYgIKmGMuZxV3Cc0sNRMdtO+
/uAFXve9qPWXHFkx9/52uFH4sIlf2HwmdD2YN4vDNiKSUBihkF1RyNOh7u3qrAUpMlCeh06cbAR7
3yoVB/+Ibm/gXvtQ97F0uv8jbnxDfoOp4jRC3AI1aHHglaYdU15wF+mXYh8irUBfL9IOGiXUf782
CdrQMyNHQHd8KXqPnksjBFBZtyMmfAS2G1Gsq+SVG+wteblMbsiouPJJcOi3E45dzgjXIivt5oBj
NK3iN4pHxWbQ4MAbaK081HISPMqN3z+oKLRt8N2tkVSJZCQWffUjti7KsR+LbJ/FIErur/QVz4gX
fGbqkt7Pvf+r6NiqImus5VR2R7uNjr7ZB09GH3XHsOY1rufio6KFD0mSvqh+lj2ZY2EcioHablZE
xos0AvNueEfBfgDqLntj1r2vqm2TxZSMVp7UW9uCjwV3+M1nfFkhwKgFOSxcflyzsaqDhJ/op87U
UUgwvDXuz40nZ+43Un8DPEPDfZGRq5PuicTwFTfBDnpj0E94Hqok+9CIqN7AeVJm8hXmwYHa/Ln/
RW5NkidAzF3OGdq8iBtITeog6iYFZkbjIbI7/VcbvXFMImXNH/lGtkKiyX+o+aOUrciLY2Z5zYT+
Wa26k1V8yKnuHxQ/bX6Jbsg+J1oinKRKasegt/KfMuTqV6NOxqNmhivPwo1Xj4uNhFfGFI2LdDHj
IQhDDGI71fXVqneiSf+Q9RaqSVRMtlNEg8rzlc/3F/ntvlycRzrWPA/WbNIs5Pk3vbu6C+jR8eAZ
movORjUTJILkCatYmoC0JJMYtaT4AR0SiGpWDivNscLKMPe4GmcoOooxdrPSeKVnWAVblUbJzh5l
+0XYkvglSW0o7QPTR6LDCgsqN60ZZ69R1A89qMe6iDeIZCJsWUkIyewsU0JQ1ypt9bvSpuOH0Rj6
A868knjWjTp4MEtKFQ7bvNzEVpo+enEPeBND2LKh+mwU9TbMPTSoC6nvHuEUdbSgpnqERCYHSbod
FX8qHOgmtKeHQBEIydAOe1bMUQnobMBZcKIcYvBGGPhybJLRm7UU2CoHvBNQmpWy7DcsL4HcEPHV
RwJoQGBwIVHqQscz3+AMlr9oUi+rW/TALLSwg6J7KaYwdaDBR388o8qLU9P6RuMEAx7NTuoXs96Q
nUcH0/P8NfT3rU395r1BC2um2suLm3aiuQRot9ZckC8fzalQnhBKnr7ik9a+6qPcPzQwD7cmfbwf
mexJA5j1ov6g4Ol8vL/HbkQ7pD8guHivFTDgi9PVzxabqtdrbtdn/oneIPRB0/IP/zzKfIRVeKuk
4OpS6D8za9WLJE9zkzK09pbcRTs98H/94yAzux3HKkVGeUFQnb08LWqDFh1GZsJtUFrcBXmAiA80
k5Wn+OrmYxQTUa+Z/6bCIFm0cMc2Kii6Kabb2d4r0qjqh7gwlWPZUgS4P5+r253+FAd/ZhYTZhMs
Xs6n74FONFjOuLkZaegZFZ9ieUSzbVDRlcwiYyvbwbC1UBT694FnvB0JBTcvtNJFcJrQYsUTUZPc
sQoUJC+b+mhWRb9JypTgfkr/YLBiOZGhxF/vz/h/uf/FjQe+fMatwPfDYJDr9nLOJbhOdLfC+GzV
JkkptZxgX6NY/NzWUjhtI22S6PkqVfdMey86GrVR7IpwAtGbQhLVfbnnSCMn/FFvbPt3mkfmtxA5
mY8dIgL6xvbqPP9CNSVERyceM2+v+L2o9wQ9+Q6t6RQlOS8o612lqfHGrHHleyiFqpaOWaDUueV2
NT/Gitm0jt2KvNxISQ1UvEIr/lhNhV8gYDMNrm3Yfrjt4iQ8C8nuzknK+duMiEq7FBjsDxW6Zz8j
SHfc27Vd+1DdwtaNJRG/RMEbhwHxm7+imtrJEU2t/lVM6pvG2FOdaHobp1Ndr5+5RCPlUCvl+NIY
vY8TCfgFHKJrw5h16+sBZSpD+5NWvvyaQ9sVT3VUq4UzYzVtpBRCuMoBydxpNEK0DGCJ1n/jNDlJ
XEzc/r4H50ZrjGg6SnHcIzBn658bzNiYZJiIY9kj1xs4YjSnXWujwm+m4A6cOjDGYFs1WvunCyDW
bMK+83d+p2rdXkYNrN7RkQqPipSo/nbKW4onVkkr3sw6b+/larZHmfq/Vkvil3RWi+DbwJZ6m1X0
QE1PdxHgil7wRayDDeJmRrRB7bz+3ug14uw24ZZrtVO01+3CP5UoYP9AaVCTna5otQ+BAT0FIesE
Ia0BxLm/cnCuMnEaQuCeUGMi4YZXPl+2795rYXtGmKP9fU4hojSV4EnEC4vlQZVMFOpKG/T6JmI0
OkR0QaF0AVy9HK0ygslowNidjQRncktto61q1PLG5ulfub+vh+JYUk6h38XmpcBxORTqAZlA9ik8
s7vCrRLW+TYK8ZVDImrNe/otbbq8AiCgQoPkvcDjy15yNGWp1DPRWjG+0zQKjb4svsFZHDelJBVH
deyjg4UK6QGZUWPWYlePGuIAE3rRj2YtwpXk+fqL0t7An22mTZGELMvykWC32rGXnvkdwQ4DAm0b
Db3u1GjHwibz7JWFvk5syQwMGZYm5V5o1MtOapskiAKi/3hWorh1NFOaDlEM7T3OYWNOnTU+yjEq
YnWRKocQoddPCt/gx/1r+ComUCm16BQl+A4EKFdKLRZCbVYWqWfT9zABQbT4Uajpv3mZA5BUxSyz
Qewz88hpsVzuKT/okFiuA90NqRITyBliC+orXjmSN+ZCkQWf07kiNzsIXo4CHHIimh11t0rBIoAd
wn938Kzd/RW7fqoFpVLiGyBdb1/uchQjQM5armLdnWpYIwEN0TEbowNSifCLO6RGS5W6feEJ+x/p
6fMi4rhHwYpGKFzxxVOdjUGY9mHN9FS72gigtD/9ocS2s7fHB+y2eki+NKwQkV1z/b5xTqnUz/B3
itUq4eN8Z7y77GoV0ee0TA3XS8dvY9yIL2Yrom2nGcGDEgeHJi/HE9dJsBV6bn8YlOhki+TQSMFK
3Hd9RvkhVJyIVyA5XbUiRSFEYreG4dZe1340JkoATtFV6jFKIfNsCqTcv97/3HPkdXlFUWs1wSZy
6eKdtgyaed6jIg01w4WSMG2wd06fQnPwT+mY9B/zynqMigQucxSgaEc+dX/w67t4vvZBvyC6Ml/F
izA3IQtFC9UKz3R7LUR+8+gpl4MUo5O6Xrn9rg8PQ/GS2ZScyL6XWUoXl5JfIfd91qbSP4BoxFpF
x8H6/oSuv9/lKIs4V0ItcTIiRgk0NLNb+g8Hz0asXS4ViOmgVu4Pd+OK5evBOaLZCsQC/OflxtWC
DJnzgTyhC3OUXLKwQE0ZZT+sXqz/TGQgnUCvsXThs5ZnMFfJDtuQasXZ7XrSlz9icXpsz2xxxQ4E
TTDQUgNiant8dDzHaNAFQQkh3N2f9duzebln0SASs5K+PffclmigAU5Gjxi9cCs5lUANRkn8XRNR
+tPgEf1k4MBWbhrZSvxNUzTad0JHBc3RJkZLMsTKBCnGwMODxzdxs9i3fZ3iYQ7m+DuxI4hH5DxF
45SgkAt02Ov4SKaCEcVI7gvrBB397+h5qhL0u7g9JorS1yiO9tLvoSK8vT/Ta5yKSsIENgD2KEOD
tb38vmU+EHVXlnDHATgEVj7Sya4r+wPXQbunois7Mg2/QBMecNbuI65QaD3wYwt0TPc1HgL/CjOm
DfVGK5oL8DJqB4sNV6t53/V5KVzgjtU5y+y/XI390QxS67FHh3vlPF2fWoZjc9OfIXIhWb2cfwjS
swyNQbiKEmpPRo6ocxB2wWllma/fPNQEQMcjjkLnHkGBy2GMGWbPtW+6eikZv+AzUMYZg7MSqvZH
NU+4+qRG+q6NUv2lQ1H2GQn7xyaypT9w70ig1NQ3dr6Kdu9WVlPPtfH32mJGHoebTOnGFbjK9aU5
/1iY77QdubeXQaWZyGHRWqNwe9OfgLT66q4Gcgrfsl7T2ruxLtwtc/3hDSO2PGixKHoRFprpxj2a
3b5tKwdpgoytSkNyRPE82Rp5b2+rzpJXzvj1s2TCcSF0wxcA5tGyKZKh9I4JXOCflVrFrICiqUON
btj7fip2iS21W+x86JnJUboD65CtPEw3LlZaBgTKAAl4GQFHXe6IWmDxYg4iOPd1cFbl1Nihc1s+
kO4X27BUdWeY+smJiZrPWhf90FDgWFmB61t1/gV4aBEKUajVF1s/1xtesdwIzl0ySwGgrbApqrDF
eQQEaAsGfOWBvDkemQqIJC4bOl+XM47l1PTHxArOEdCQg2bV6dEvU33TVRYaUnz1lfnNKd3lJT7D
rSCtCcIcIoDFeAFg8ISiTHiWzQgtjFRCrSY6FYOdYXEFyycJVq1or2EzZH3UvKGqz9gkmJ6Xc2yB
q9dSq4Rn1RuGz4iW5LVTBliIPPujhLWKlyXFF7ip4LVjtUEh3e9y/BqCEkVNJ/P9iK6w2vW9o+nh
cG4mof1Ng96Xt2Ks04+RVmVrAJMbbx0/mYgQQCjHnp7Z5U+2FNwbKq0gohhNaZuFAY9rnKrfcb6S
DnIm+duisZRjoVT8WssrTrFWmjArNOkz9RRrhy6ddhRWbB1DcD27sUWjRvGK9mzWWfjQaOO4gx7v
yn6NO18YafWDWVv1UYDmfQCFpiA+gRYyktjtv+83kiWg3jNQjEbg4lvIQ9+ZVidHZ3M09M9lW0yb
bhwxGgkk+6Htg7Xq8I39TQVdmDjdAvKj/3a5kJxS4ZcDZF7Lxg4AbmaDS44IDr1KQNAJZQ3QfnM8
+sYA2pkfKffleOaY+vjYeNF5JrwcsSDAigW43C4Iwt+5Fq2F0tcXJjhytjdlDeRoiF8vhwtwMgv0
po/PEf5YM1L5sRmkz2mpv6qddraH6Ambvw9DmRX//ETP3RxyXnXWgAVZuBiY8oGhJJxjQykKPDMr
sSvScc1eV7l+iriEZzlKklLeBXURWTeZV3uBrHN0jQguBpD85gWzQlt2+pjd6YCqME7IdONW1Aiq
nEjLNzgodEEB+kvDL0jpdfkv7gEuIMg+35jeVBs7q4+mfdPhAeggnhAPK2tzYw/Az+CxhlE+K20u
Du+AAcbkSZSAsdmCDBLq7X5SA8lRsTHYj/ArV8a7DpfmsIAKLDUILta3RXyXxwaI/1SlFcdn/rA4
8YRFDvJX0f5+uHRjFDDj0LpncBDjzbN+N0o5eHZadGZ69v0QynEe6ZtGNYft/VFurJ01N4NnARNq
HcbifRDpqOh5q6dnW47qh1DKOa/Cjne5PJU7q7JWFfpuPEjzYDwMUNrZP/MOfDetdKhGOB5+du4V
Oi3gJedndvAdXD3kgwVu4FAFeX9OB90+6jnyaVFiGz8Ldcq25M4GNCgKuPWYDHswl8pT1VrlB31a
LavN8168mxYx0dzlooIJ3+/yZ/atlfq+GLNzlLTxoyVP9uNYldm2abBhvP8JbnxovjJlM5pRlO+W
UI0GX5ZoahgqrSJzW2USbVpR+Mf7o7zJxCxmBDkShAEPwVvN+XJGUeDNRLg4P8tyoQEL14wHDyXl
71PZvZ3maZtgtfPQGcLY8brl+wI89jNSoSS7hlHui6kx96ZU/K2KPNwDhMp2lcdn6KY4PIku+aFG
RoPkYjH99qHGbXRpClZi8lsrBQaB7idScGSki3DRaH1EDoGPnacJN1Q9HqdtTW9i5Xu8QcOWK0XQ
RKoy829Adl2ulA9tD9SeXZyzRo/ZjlEXHoq0QHVNAvSZbFutCH8FMfzebak22rdp9AvT6fEy/Env
QTl3gzp89VS/+IwZqfjlZWNd722zis65oXq/ocHhjyWIkCoQ/42Cf4iFieP9z31rqea68FyQfdMu
vJzDZJdaGeZxcdb0fNYQaLBkmerU/nF/mBupM0wlJIZBdMBsJNa8HMe3RYHFpB2eNc9DmaDHA41+
SdzT7qqpedc7vVV2UYnf9mTUm3boT3UvP+eTubK9bzzM1GzpfNJtoLgoL86rhl0IHzSLziIvIGxh
GnqKDK3baJFdH+ypfx0zc996TfVVG7JkBelxYxWoq73VhxAKQx94ERYoMfZj0Oiyc6V1JrxPzDS1
ALUrWEHiEGkKPY9Ck6ONIefBc49E6K4QnXWAaIpJcFAZu0zX8hX12BtvOdcXcmI6PCcgP/biWWzx
uAgCjYqUqQ3+z6rmuDga4KwfIx5BqSNhomw5Mk6AyMfp4WNUVtoRL0OgC5wz2duF/FO/ElMh9h3C
CBJJUw6v2EFDOo0yT6aTJ8vyWo3/LWC7PHyoppMI08GmDI/qyeWGirx0SGCEEvfXevVJKwPxNfHn
2pFPyR7JJYQf8y2tK9vDvdosT0A/iwOy0aG06UP4PZvS8PAILrNW/5V7svLcMLm9mg3V/2Pvu5Yj
V7Ikf2Wsn3YfMAst1rb3ISIAJFKRmdT1AmNRQGuNrx8P1uwOCdIIuy2mra3r8rJYxSQTQIgTR/hx
xz4bhZ7LlnUxmvh8oRBoA8h5SGK9ky2qTnJy2QsqenCMUmgeoLOE19DfZw4kKXrIe6hjfGFO0WSy
UqmG0pbQy5yw1oohG9LBN2RIz43o4AlMtAU0FqDDvV8KuqNUwNvag9lEUF2EeHrJZrEykGQBGskT
gi4UtzCWjYtgWM4gpmPmJ12qVTTf1nP9bKLPt8TdgfcLBUTaxsYRhEDoZhkAwpi1WX+Cto8OGVNV
qK+7Vu4SKovh8CjWhppQIDkV0K41Sf7k+33x0KazPtjwpPNNa4LIhCaNr8nouoXcC2w2pIHIPELR
dRsNid4h/QaRSyrBvoNJ1zeAK6myXDu1iVbJSO0F03OCLqOKTlaDEikU5MF8kKQQXiSQHDZfJ7VE
1fV7m2N9sm18q3H8GlJ1OrIWi4WtCKoGBVxtPulVAogQ7AF4G6sCmkGQ+TNTdA3Phk6nbrZyV7DS
QbyJIZ3p9HIOHj0gQSRIlAnzWJKmqJUXeRz9aw1a7R0qEXFA6xlyiQSCnNCYifpU/lH2s99SdMsN
O/TKizlNMQXnqEMO2kbLpPwQmW2YESgJoLtbVWowCU7SuJPHdoZGYFhXuHQqK2QCMO8RrCXzbSGm
2Dhc70lhfiqmlxLIqVCCaacECp8+BBppUUR5aScj9MdV8J7KrJDNVmYDdrwGXPg0oPEiNRHNQVJJ
eRijvPFaIDAaAk7MbHK1uJ96UqsqgtExbaGiBrgV9JughJ7QQuktzTG7speIgD6IFs3mE1h1DCh1
2dC2y1gsx1ZKlQr8CVWghc9+GRQRAJFBCB3SFKrvW/TwQUrVj5XwVZzb4A4km/GVBAUnc1fVOlSR
SmSCqaoIk0hQ1rDsIZuBPwPeF1KCgpLNuwSNzjlU2XX1AfyyPoxlFwSPfhWgcX5AXxOpB3RSEeiQ
awIVhMo/hDj8i2MAZdgB4iGa2LtQi9ZGZ66L4ur7NfYpDkKZjCNKYD04ekdceBph5McpJJ6b0xCb
KdXKEio9cn1qxKAm8JCgCpYOP5tRsf6oh4PML3rGUMlFvp2zOH+0fmBvrupYH+qTHs69U2hiyaQC
UMHvn+6LDcSbzIE5wNGN+GXxdEatQz42EpBZ9ntliwWEel8J3fQ/fBWAkZBMAf7WQOFvcRVZDyQT
DWrNKeTtypyi3Yb87RqC4vOzQCyB40mBOkJ6Y+msQRcde1DM+lOXapAtV+SntFBK9v2jfIoGOOsT
UgzIZZkAsC4bGPwWPDWB3HWnAvRHDFEJWi2RrHaSqs6c7y/1KSBDThDa1Sg+Y4oQ7i+M2yChUA8H
cTzlIPel2PSzjeZIc2dMqYF+HmDXv7/e5xzs4oKLgCxWCsCOunE8zeoo2Rba/Kg1BS1VEhmMFDju
XAmI01tNw7lbhnFNkM0tVrzVL8ZXAzEHIi5ACCwQEX1c9qoRxA3EEseTpeSvhaUlh3yaIbWF/bmy
KD/jKPG4MqJ3OMVYL8gbfLyUXsdJpdXCeBplqXCFTO93NZoJ7Vodph1wASaFbmt8zgu/3gS4aQp4
GRQEIc+1cidfLFzegA4yWt5kAWDgxxsJLUmYInCunnof4oRTnEibOcyMlZX71VU4HFDEVuQPvhjZ
vI+nXuvz8STOQrBNBPkeNWZjxWp9MX0YTEAPUa5CsmIZBIAYKzLnjk+fPqauPhdZStqm9a/QPmme
v1+vX10LuwJBLESXkIlbPBCo6TqoEKbTibc/kkiQlYssCJ9CZARWWkY+J4WRv9FRqIKyBLrCgNT4
OEMQVs2EMFCl0wBELWI1aAeKjgo/KSe9ZUHbNRriUoA6aAb3NOMEfjeiIAn7qBnbArKJkEEgs6EV
lxUOuYFMnQ/BCPi+MacMRatB62eKDUie/nP2fe0ijXBQ0nocXse5SJ5wQnQTRO2E2UP3LY5RY5xV
KAb7Q76W0OI25YPPjQfF3fFI7o1dk4/5u5yMOha9Ekw6lNqCtHaEUA/YgEwg8UtoiRl1cRDrUl8J
2L6aR1QBfyGGkHJcLH+h73phSoTpZE1QPTR6NNWi4qzbvtmvdUd+PswB8kByGG34CM0AfPn4eKhj
aSPc1enUpADCg+GKCzsGINcUZvwVNOcPqVjkBJ4ZNAO/X61fWHN+9KHoicY3tFItrDlqGbMWdul8
0hAJgEcDlZ5ahyx9Uqi48PhHGaT5MYVmAyxZjjEBGuzjk1ZQuuoNYxJPFvpd0LNV3SiZ0nrjgJ7s
7x/sCzuKHibe9AN/BQHbUuAKMvLNXKapdppROL/xLZRvY8vEAq4q9DiRHqyxXiGg5ExyPQVxiTVb
I0TpoAIL+GZj3H5/O5/NHIoNiP5xRqNajjH4+OBqFfQwCkZ/Soo8QX9tbVFrkP9wWR582bwzGCzE
PNnBlfze75NctqKqkivtVKth4gx9jWeW1diTWhOU5X0rrYTwXzyViXSCxp0bUOQtC8OmHKRVF9Xq
CXWraVOY4m2agqnt+6H7vER5mgtgKBAGoLDxFm292/xd2dRILjf6Ka+1fJugO2TTBUroGpAtcg3w
lfxRHAtsDU/8AibOJ2rJ5+w3VTpP6qSfUIKQaAYf0e7EIaZ9kFqbtprW8Hyfdz+6YQBkQVUDNOH4
+nHSshz9hb0UGifJGtEuib5sNIi0ghdUyFBJM5Tt59w03FkIn78f2Lfp+WhWcSS+4d1Ab6oCofrx
ynrYgl2jxshC72l4VdXKOAVCCpWtTrjBEDfnEuVQFjUmcOhiii6VMtYZYFyqDa6A6SiFWkqtWPnZ
wOMCm12Yn0xw5zp+a6gEHbP5ikX+3MwHIwn4LKgeYLEASl7YySaBYNXYKcYJkqy5raN/hhpdEz/4
BbjJxAFlDqhhRyyep2lfNHmJcDKIbKktBdYYeknCXNVoMgCP8f1Amry49XEg0R4NUwHWEGwFdQlg
A0Zm0GLAyM4CkmwnKLIKCCqhyZ0TqWyHx2L01ZNRIRKmM0oEphMHIMGhUSRJBZjnaohUw2UvLlJ5
xl1qYWT+hORRJ29NiPJs8jiw3DCOgeeBTnA0kbGMggFJnKaa2aRZ7WmqNKhX6TliRiJqca1Cl0zL
bkE2Pe90Pa+h4jyHFpD7QBkTXj6bbSOMk01sWX32YIBspuJMEBW03w09tZF/KO6sDn3mEGNOzshE
Z89GEKntRhSG/KaqVSu28zKSz/5sGA6ChexRrIqwBrOED2VhHQ/zAqSfOBOQ1swPspJAHqppJ+WN
SafejmVX+/YgVZKHqnv8HJVSLOLIQa8tNTO1rsCgppe7pqvj1woeG3iu5WC+qwpZv4irLoO045wo
x0wG7x2Y6yCrAmbosQ9IB9a3kdZ+GaZuOuQ9TcNUx4xXyBkCuzK2tpyW2l4I/BBomVIdoDUe64lE
vl8Pbxjq9+sB+FUgnnGiwt/EwlhWKSWjjkIdQdEpL+UqZNAULblMNHaElVRJTgHXkwNbQ6vtvLdK
IUTXWFbVEw1Uq7038bs+G0HuOaGE2kkKmxUz5YmYQY3sekbbPxHVRkeHII7bkIKkO9/7RjoYEBZP
hE2dqtpTBSzTHsHvUKP7IGoezLIH+BpIvHIgYLzsf6rdrN5ZYhntq0JE+KvACllcZz1raFZzdzAO
kvHWVKYWeIg420FRRmPIa+UywYCXMqthFwS30Mt5RAyS5jGcFqQdITAOye+VEf2UPUfKASEC9heg
QMiuKR8tFZgyu8pI2+gMqfPgwtIHmSmZ0d43qgAaF6Vvt7UhKJDmQC1sLqRxJX/+2UTj8m9JPZS/
UPBceEnRDAUZ1Yd6T54o99kYonUlTHRqDFBMbxSju0RVZSZDD8LS71fSJ8cXzKnwBwHEBmAfDMeL
59YjaMp0QBacUfOpD2NhQEkp1MG1i5yZo/lxcEAruLBizj4NtoZQAI4KbBlgC4h2Pw62kMLQwUDJ
56wOg2vdxOhG0AmzgzoVHa1IfAeLKSZ5UhbPaNOtVs7fN8/s/e6BBQVggm8enE4iAqmP129rWRpw
B+p5DnWgq8bO1AQ7lrXhYjQn6SjFITLBPujRFKKrQQfQSq89KI1qNmgarXqw00MndNcH2TQ4fZ6r
x9oawOOUZ7M4sBKeIKgjIVCAlKPl584QBw1gohEmFRR6HbblqEMEXS0gmp4ggILfPYPKnklSXvqg
nyyFnMY1YOpA01Zg3A+MFkf099P+yeXB0ONEwR8Q9UKcuIg9kP2qhxp+3BkMixrQR1aGzEozO2UN
MRQIbKyprXxa3zzP9pZtQ+kV7HqLEQ8EEHtDu0o5N3qN1AbQrJyrf2ivK7G4TmpRfqiKQXuAfGGz
gvb/5EHyK4NGkNew4YIsC1OpEdRowpmUswZqMyY3okZTf3j9fjg/xwK4CmB0YN3FWCIpvxjPzMrG
QS4r5RxNQbGFuRtuBWVAt3AABsl0Tk1apJqylzC3P7QpuTdbNfJAO73myn6KKfl9oKUBETucPdRu
P67stFS7OAo65dzPsnSfq33kWCXqf2ErBLffP/NXA/v+UguvEr5rpqqwlufMREpzLCEuDw9wDb33
2VQgHYBQA3lAEOICbvLxgSJDEkGv1OnncIIIcyJGmQc4tAJNzSnfdGUJdiFZgRKW2M2HKZGkFfP4
OTcIoBPS4IAmAAiO8Vx4sJE6wHnSffVcqqNpx2bmRmGcErWtdgBmPvS5eGzm3oOg8kVvrAk2fbWs
wBcHBAZ62XVU3Bdj3A+GILZ5qJ3neZwPXSIpJ7Dkhoc+aWcG5olhl6RlfkwUMftRp+lNXkScmLaO
1xxjfgx8tJjcj+fdVZgG1AMWx0RjdcZsoB3oLNYIlIhkDChyg4elvajxGuSawCRJqnwsFWo2qvE6
BN2mhY1FO+nQTHRuy0hi1WzFP79fhJ9GSOWpTLRE4SyRgUdbzk+TBIAVAzJ2krspcEdR25vBpGwM
tVAKKNJk0xbUvM2llgBWU8UZpNOFJH9sAiVa2Q6f2Mh5eINTjVMrYqSQxv24UsWgzaWhrJKrQE1q
2RtngEdIGwYgJYx6s5EJjFPy0idyeg3tmAbZrDlpr+S2UzbwudOfkRSrgINGENshWWwFIRV1iJsQ
CRIsa+aKr9r304l7hdoESuLoygbwZhlOgK2qaLIY99qNSI0CfZECmthXkpspYueqclh4oVRkrhzX
ydXEuRaBIuiZNCQJRU5wjf7jE3oAgh6oLgBDwZHxMNYLhwBcrxGwRYJ8JUBRApTdG5QAbEn/ATkE
kGjrDiceKfTHTIqP2oyRK/qNOq51US7PKNwEoOCQ8gSTCzDvywnEcS4IFiopVwPq73QsoLTYwy3c
Zg20Q4um1q8ScxyJnEgryeNPcBu4X0gDvrVH4fzAXv+4dNqu1XxDz4yrWb6M0kMjXRQoLZpKx1Rf
YCJSqSpYYeP4rLcWpLzuJ/TbKGpJA+2QGV5Vm7aaS8SS7+I8dsWstt822W/t8z9xtp7/9X//zy/h
aPbYPv7bS95G7XR8zF7+/CdaPBXNv/2P3ctLGuXB//xKA52/wS8NdEv/d6A1kF+xgGGDK89Lir9E
0PGKCcQWImIkuYEHx+z+Pw10Sfp3lFfxO0AbAEzJ+znBvNOGf/6TIMn//tZ8gX4U0GJDf+MPaaC/
yZa92/HAI8vQMOEM3sBRAne42GHgdo/TEYGPq/cZ0fpdHGyiegdyqyzz2prpoHQHNUyOZLAKHStx
M7YbXdmBlYlMuQLs+jbHgZNSaPGBqaiMQKC6EaF3qm9rEzoKto6MjUqbklXNVR+7iuAK/qZO7Nyg
WrXPQEwpmSzUHSPe1rmnDHtf94bQ9juqpUxv3WzclSCNLxwfBEXTdVYDd3EId8Ztc509j4/a6/gI
JIN6nDLAnB8m1cv8FZi4qn+0iZ9GaOHCgTAFIgGhKrumYDc/phfjrvhR/ZB1qt2JL31IjJ9SyYyf
xY/iR/eSQ/0wIfPPEVCvK/QR+k43vUwRMArYtqTo0K+yGeJdFz/pCTDDlRvPh0ZBjcuZQOGXgI5n
o3UPqfAKnwV8+CEZ48thYu9W6+Wv2f23vMsugYRomz//aSkaunykt6zSu8SmkYK62g8w6YNxX9Yn
M92I5k4TbkoZXZjkOL8KJ/O+22fX823yoNhCSpIHkCJVPQX5vVVRMaNoRSvPA6iTwVhUA+4PKn6y
kuNdvc2Fl/MPus21BbIs0f4TLJA1q7DsHfjXswpfGAVwuuBE5sVdeJmLvEwmgb9Fz3TFjfLKJOiQ
Sim0KeAD6SyZ2rWW+LWrLYz0X3m1pdvBzQMYG8HHg2QAGsGXUpe1OhcBIkTV7ajuThSajjRmMcOm
p5YNE09nfGg0YmgFYgHTVswTHM3PJvf9DSw9rixN5tLPQtVV3cEGyRzEWNCDB8HJFNQ9RLufaLsH
pK1Fc9i1+Tg++1DnuIFXDSp1/Cm0wG6RZFteoTkDVMPB7KK5W/kZbcGbr/iMFzlvspfg1KLIotOg
oMmNcFQM0u6iGxG9VQZS+gQu+SYV//MfaklGg0DSZogBb0GjODHspCDIJSeNHbek9al+Hezb1zBj
wo1wiM9DBAwdUbbBZfAwP5Yj60AufxxYfw5U6qd075NuX9/qKS1Tsjdqot9Lt81z7yYX092wC1h2
rghIT6IzeolR5BA1cq04I2KXis4pLSCgGdMhdOYHFNlCBrrL6DXEq6/lU/5UPtVovAj4/0pJ9OOz
eFRw7HJ9BtwwVcobJKcB6EsTF0jPGoQ10G8wSf5D3kWsMcmAFjhkma5a10e3YUrBVRiSdCXVtD7N
C/v+e5r/Gad5zZosBZX/1tZkkcj+Zcw44SFY/2Tk+rhtfefrVP0omYDAqG4pBy+DrKKTvYpIazSQ
OgI1FRUUdS1gXLvk4nD4W1xyme/49ZhoUEM2CEg8VKs/PmaiyUkFiJjqAmRNR9bQ6zvA4460W6mH
rF5o4Q7/xReSvzr0IIGCoARFLUhlLEYxkotQNptKdXsfWu6KWUAdxIDwFGAFGzkaR6cpx2BjWI1O
FTAROgJqQ6TWE43U9WTanAGRyfmUeZMSltsQKhJUBX4YZIlh5egTLG99rEpURnUTJjn2k5z5yfUo
qynItdo/2kf7NkHvH2cxQXmTQEAlilXXUmhGw4GII50RNc2kAtmMSdOeBjlLI4bDrAexGBHvR0g+
VZc4OPyeIPljjIf8Mc2IAZglXTt0v9ym7+9vMa9BloqgyMf9TfDsPTDDoX8vJVDhiq/qC/Ne35gb
+b5EbGBeDD/7w+jWh2il/rI25UsGnn/yKdcW59t/95TzFbcI/eHb/f8NtsQLFmGWi7IAN696rMAw
gUacx6Yj4WGNy2BtaS2TxH+PpbX2rItywV/8rEukyNs259TxMmBm/L+F1Wr6MI1nsE269/civbgI
SEseHm6urlayEm+Ts5y899dZmJPAzEGmxq8zbYNz6wFcRsSt7wab1vtZerWHTi9bp3CQvYaMxBVc
hYKihcC325fHnDw+bpktuPZWxzdRtzyW5E4lOsnJEdJHxFp16pcC5Z8GZmlf6tGMKrTqugWS2WfY
Px8dPyfLCS+l0E5oVVDRq2eag7LkVG6ri1qkUGg00LxzY3jf5z/W7uWtuPPOJwAP09/tXtYWzNt5
++5e/tIF8+W5/W7BvFGQvbuOFgZIRWZYML0DaiR92/zwcMgULmQwSrAyrdEBrI7xojI0xFUjoiik
ui0bn7KRWRfpNfrmNeAnQhZGDOcdyuitQeKNElFLuU56JA9pxdAslSJcWqtsr+2Yt4l4NwD/8B2z
OmOL7P9fO2NLErrlDl1CZBu9s/okwgrJM1q4IsJi6m9UlUmvCg0TSEky4a9eJQtz+XdfJauDsLCr
f4tB+CqBCJwpyLV4S5X1qfFCQYPDPAAU5jL2oyA/SmdwDz9AT8vunZiRl8AmDWuYefFAT42tkM3V
1RHlVDKxzW6i9xu2uYnJ5nsTCcjuF97Bu5taKpynXWuCLBg3JbqAdzEcNFQ/aWR0wmvd7SbSs7DH
v5ptsWu22Mj3+gGIr1PxCtU1qpdU2EzY+q2jkFvBea42yoPGOmptfFptEgIGhRsfwcnJt0+36MK+
1O1pi3zJxkNHGzWZ7iGRRseNySK3JQbFp90S9xJlP2fchc4LyFrsmTastF/qnQqltutLpKYEG77z
S3HwmXrZkheBul7iGnaPAdQJtR9akuDtE2o+m+wlxWln05pswc3mhD9xVP8M3MaJ8K6oZLsRfbrU
DiTbX5rMsDXbs3BCGbTEfegsJXbjtET0emrg2yp+Ao3sNHL9fX4H8SNbZ9rZOPJ0meSK3l382m47
566n4xbP85TQJ53tHwZ2dzTJHdJb9O7ynFFXxeVyUnigmsRh7N7hJZCZE227tU2CH1e2Kc+9iQ50
Ycn2eHU6AWFJAMgiur1rbP5xD/5msnseL8A373S0Zo3dsl1Hn29lmP6MgG6ZxfRZw++B3tmuWb7P
SO/c7zpySD2gaRkOCDbQ+8Mu9mpW2cgOXYT7Xb7nb1ay2gm9YdvfVyDDJ2VBBjpt433sdQBhUlR+
SLeNKYScLmWkD+P9tFUu+GX5HfrUx+dtQhR8JOT5+KC5/oVJHjevHbm9FU9A0I5EJKTag+gOY1za
DRPv7YfEa22d9HbhPTSsYwObt4NjHDDMAh2JFxB3IhPZ5HQz4PlWdgJ3DT95Wv+1O5fcqmUHMBha
z1RXI42d4knxAAfHK9yIXBwgjOjk+8Fml4aLHtvtQ+PZ0ha36EyOTdmK17dmKZY9S/8tlmJtfBYH
fd1WVYsWcj4+fFH5B+NisA+gJyQV/SGxmVkko9vHaU9txcUeyInoBJf77fbqtDI860Zr4eb/Nlq/
jda/ptFa+I5/z025Zh8WCdi/p/0El/sXxhxlLR2oZg43XdbtBLX15xA8KDibalYz0eXnY2P3Tu90
dmfPzoyv2e3ojA5qT5S/Nm0rnJIQ9MPfeUWKvwbkmlM85p7kSI65nZlMJaY5sh3SzE7syI6ZYPcb
49xv+o1AdQaHhln4GsGj1k6o+IBT0qid/LZjI9XJvmN2b2vb3n4MmMVMm5+koEfxBlu4mnCKAmLl
DPhuSTOGOg1idngMKbwaWNNjTEJy86jQxxLf5yE+nAb3JaPmZYHT8Zy4l2eVtXCMenIu6F7uSLK3
jtWT4s50j5M2J/vL/d2DjqRASDYp3Ifbglhkfju1cUw/727BHUaQzzAIPMCJauTUkWc+Hq/8hq5e
cXzj9QGvc6fi+fkZ1dAtje3ECZzUzeC8qmRyOqe0+bCgLeGmYpOjOxkrXe4UoJuGpe735zbmc2Wu
F658ZI5hHtQFMv+YvQ6j11ETn3zmFRzlfCZ3PeMVTj6N6nawSy/3TLf0RjbZiiOi9CgjiVLCC49s
CDI5gR06Mf6VI7+e2SFLMOEKM5wQ08+/V7kQekQyI3Yiu6EpXsdPOwWN7HmTuQleHTfJATEv9GjE
i6yASyM6M1xQsLLsp3uIweJ/9UJya3twGm+2JwZP37dlIjujDTw2vOkSPhgeBh8S7iqyfTyGjs/J
hvfGDHjcld3RbFfZyoXuSo6IRFDq9U7JIMgBD1zDsjcxM4XTUnlTUpoDT2OHG1Jdi958VE7FvvLk
fevS0A4YOkZoTGbcjrTNNxEhcM/tys2dzHYGrz22R9ERWb7FOx1ODH1CNNxCKYyC6h5LmLueLRNp
CkcSjiGNbnv8O7ULNuIde1STIWlEoQDAWrvFUOyQd4IDKruFbdo6Pg08EJx2vnmQGNgYe2sfORuL
9kS/ni46h0Re4FHQ1Ljh2vJZNRWLhNVvU/FPayrQz/O9qVgGu36nCklkwlT0TgND0di628Pgj45/
Gv/zYPCxl2TYCP6Kdu+73D5ITLQn7EDfFekElETOYidzBfrUI2DForW9SKHFfYNwoGOznbEI69nA
Jkxp6m5ZfmgPg6ffj1jPKvGRh5230wVgBwy7IrBzBw1YPL7A7p0oiv94S/VCJEf5Pjy3NN1aXuu2
Ljafo7hAX3kQG/ZQ1Kfm286BtbO/N6kgLFgZp0VFo+5j9FkOteoqSAnwHd1RRPKHgfLjsbO1p9np
WYljcXa0+9SbYZVUWEiFcTvJP3QqEZ12bsqA44XFVO2UNW7shBi3AH8PYCkD22doQ8PXwC7cYBvZ
qdO4lSv95LY3gWXNYV9jVrjhFf+9DOgU/rPRKcLhC0gdqw74Pdhe6Sd/B2kTOxV+P2SYGzujPhMw
4P0uc/lP/frJ5oX/RIGP0OF/BtvUibaQonLxFVeM7Io2bob7jjAvqQPxbvyZ4M4SO7NLB/eEZ8xx
CoDQHXfArb7PQjxH5uLzkLn8eXjmItjGbN4U/H4c/hX3iScp8FP8ym+fF/yc4L8HY3vsNxlMLje7
BhwIAwmFiF4mXgafYQ/xNfgPKbFO2rbx0nN8Vu8LD+YbZ2t7bK6l7cBGB2xqbvfm5IyI7Lkzg3Y6
JrHOzTELKg1pglOus3FiwH6DisYt3mx0wdrjbMO6U366yJivYMPX44g5ELFLfLukLa2pyEBvddao
hIJCwkJbuIycxAnt0GZgDYZzIjABxzs/uiocCLXj29MmdQMcaZMzsQyvtQ4yCb8cLOwvhx/Vocvz
FOAcwSGAps/zxCS6N53yVYNj4dPwAJYzNhHtErXdbcCuCqB+XCgY0tw1z7EbMRzzPs41n8IpmbC3
bOgnUQ0jiZKMhSxQQYWD4WrUciuv2Td7w706VDgqaxxjhwFnqIwbr2nC7iVHw0M3GKDGLrHs+f4C
CRzAT4mj0ABAqN1mZ3kDueVPaGJgcMu4fbbpNqjn4sjtsEFwt6y2O1YgtVXaxgk9j7i2ZRMcfT0h
BrIGM73Z+Djn4ZdtkAr3Gk/ZNnvJle/VJ/2pYdNTgJXZsGRv7vuNh7i6oDMPtIlM4X5lZIdUDjvM
zr3T28IBUwvPM3CBUrsUtqOb2vQVHF309TWlp2eU0+nVzfExJjc3A3mG1+djwmi3iW/0I9txb08i
MznzFEtDrvlVKvylwLUsuIegdcQFn59vrU3NkAZhfJlV9rCxLgPMsImRquBPT1hafEo1ZuLHawf5
JnfYFLsCE8NtIR8tH1NTYR1MBO20BKuD7QG8QnpvcJRtuNliJrk7XmD4B8oXE6rlWEI+jSmcZSwH
iDTDuM52BT+TGm7hGa6EgVO2+r2A1FDu4rHoUWYanTAwexpueHqP2JZrK3Z2EVy8FnYCJ8LH2s/x
AVwbHoEbagXftTCFBgNxMt5GWElZaG/wl2V66V1EskzpqCUkI/uxQZ3kLVtX2fJbTMI3LPdQ+aZA
BeUtPhnveezBN3RxxOHjBBvIyTpQ5rvWHIlBiHsvwcB2x2Bn4N+tJ9pKRIKNSvne1emBu6navnR+
SqS7gRVj+cWbpwqrxu0YPFYnd5Jt51awd/BeT9NN59ZXoPU8NC7E6/A9bg1hiXdQg9xwyxzDAhc4
q7itg+eL3GbCUYL4QJhhgZvvYjzJV/JVtO8epKN2SPaBpx37u8IdiYDfsmyeIkVm9dJCbMBtIbfD
EsG9cSuLkyFxE+xbHbbw13sL+FewV0mNiEmFD4tlswkcE5uMzxJPMMK33kn2SMPbwcFPIZ3b43eG
y57q3riDZXbTq8Dm99hukLBlSNy1NjzY/CZgKXxs5KXvhrva7VgFvzOCfUvw/lgFNuSyYF5ibOIJ
h/aM1fRYUwq3usbyxDxhBkO3+ZkiqCmZfEIch/3PQ6DYlTxkQ7EKkS7l3i2+9g6f6RqpVn50ctPM
s+v8b0gz4sivAOSpkYxFdIqFCJ/BjS4m5DgFvGPuog8V7/L2YYMpE7aJp1VhuzAYIVa1hPx4B7da
hIW13AHhVvl6BBbSMfY8SWu8mbEAvjteYjKB7jj2z+RwT7xDinXEqPFfH+0ZsYKFmEMhfAvz7WrB
YFsIUwOMSIoxBx3eZXYHM+f5NEM4g7nCSshg2njAi8ATiFFewGjx/jzc6TyRUFhwbCfj7Sh6G5mN
gLc0Hoad4IXYzG8fTrrt3ZZaXn4UAZbMb/utdsB08aQ7CR+FEw5y27/SURzAUjr6zPTw+bYUTcBV
fx2oIynvEtwCDyK0o8kUfPLDNbnxPeGMg3mX3fSbcccPZr7g+DuAugjvyJ0KOCVOzqINDwZnbKKf
iLwbr0H7Q0RwDuGDz0YMoy07e9kx7Ce+kCM4BYMbIgSE04EhyPbo0rso3U3k5JSmLx0S1SZmt0Mh
pML8WSzCUm5dEN1XhD5jHWOA+GirZ9CNYJx5hFzd8dHGqYhgB2v9mh9DwjX/Wf5dk0JZEn/XvNiV
z/zk5NFg6CKMQjSIn6ZYdisO4WqMvWwT/x1j/46x/6sPRVoLJxbpejRLgr5hQDYuhvPLD44GTt4j
N5PyYQ2UuR688Lt5BwD4Hbz8Dl5+By+/g5ffwcv4v4OX4os+Qp4B/S50WVR2JCHLAoubb0ANkJP2
XAM+8UoT4No1FgChv+ga60HYolTwOwj7HYT9DsLgd/0Owv7xQdiqF70oVP1VXrSxYo+XLRqiWCWZ
NaJSMlD1re5Rerxwnu+VC15Y5cgx1B8JkhWo7mpvNcQSsamBvPHMVFtGHUNDrmlGHobnt39ljYDT
M9nTC8/LJvSlsIj4fDdvkd5Gv6StuQPSBpAgoCNAjwULAH/jCRme8/iVZ93x+HgN97X6pItaxz/v
k66Wv94q6e8io3/R8heIIr9yeEBPx4mDwI23hJAPdQ+emr7lix/ZOuTreM7t9vb5dqI/kVQtAH64
xTdKhmz6DjDBAX8qPLXO833IQ3kz+3meyUWFH20okurXArkAlGCbX+QXjWtetnfypXJUDuNJvS7t
EgntCsgRA+WqBqklcnl5+QSOKXKJrGZKLpGKmrfzVvSASd3ObsU0pPo7p0B2NHQkWngTwKwV45CQ
EcF16BD8dk/m7UNKjNPr61VIrlAGwL0K7Dlip1fUABQ8Q4LCHlQ76C2HbQrO7naHxPe+Iz59fo4p
sB+o/CH7f1uzW5Q2kBfU+AMDwglUSMe/8lf4059uMRZvY4R3hibA209wUMHp+fvK5NdZ9Hczs4jt
0yixEjPpVGCV+cfuP9j7zh7HkWzLvzJ439kgg0EH7Ftgg0YmpcyUlP4LkZbee/76PaHq2VJSNeI2
Xr+dHuygq7s6M6sU/tpz70HKx3zp7N7K2JPGnDsU4jyCxJTte3Z3rGVfALzM7A0D/mUDBM09amRs
sHZY4HhhPG3XIrnipEhehXaAxATWEiLm+vABqM1w3LUvYF9C+2uO5ecIJz0zqk9WMjGqe5D8Kj1B
PkB9yZ/cT8CsF91aOwSv6g7NrHb9LTh4Utb74MBlKH0UDYZe2cLItK1+QHEgBf9CyKtp+rfsXUWS
zxKAxQYvnIsKLxOFg2Sn2m3H2ufLJyBzmOeleU8MdZBaocusi7eB9rwB8rSfPAWamO8SckaWx4It
GH7uEydxYluwokN08LcgNkXmLkBGiMe0OT748pyOBXaX5jQx68HKQuUo57kVZKioiUwUUiGyU290
4Lh4Pg+AGFYtj1gTs0YZv2RnQAJJj52zBnYJFVPIbCILWB2TMjLufIipAhODHFGHFGa8Rc4IVlO6
UJ5RojqDPEYvoJk95T8/kcshehprgYD582yBjvnyJC3yBlsO+RmQsuXZAZ4fSgFc6mxvz+FLLTJx
7gNyP8Cj1TccjVbdx/idp7d5ktlF+pmn0zmciae/Ocie3/fATJB9X5S57VFL3nl3pXFVUKtAm3IE
nodlCPh1hQxmZQWbHlG6V/VmtJcc8qObOdQ9Er84RR2J0wp5v9Y5ptMQhOYzjlf9EZZkWBHwa/SG
4xVaW16LMBFSJIq/8kV39fHh2l9f95vPZLG/TSOWpgzvDzIqsPAfH2/w8GVYFRBqPDrOY95c7/P/
gv8b+Tm0hF41S/41zwLxWDnSiwiul8d8MlK2/8XrRSad3RqaBu4g48onTDxiEFCvu+Tb293Ly4Lx
7FnAfDOAKIHgXa8hMQ65ObDcvBfZfWLd3x8yK3GOK4RM3H18pKi941L08jv4tYX4U6YcCzRP7pHY
p0ErN5hosY9vqAqrC0izRbvIOApsUeKQxg15nBl0TlseK8RORv23tvx/pS1n78MEsv+n3Ic5YUwm
wf5/3muZE7tHZODJxf232P1rid2JhfQX0+pzhhL5JxhKc0YnmRhKfxWjc87sn7a7/+ua/RqPJpyZ
quiEzTuKKShMmEhHJSs8NB2BqafvXlogd26yfrm6SQ/VVloC5G19Aklhx+wz2nqw5IA9sJp7wOjN
YA3zYpmsge1hAPvAvXvvTWVRAUuGnlUL1Rm3GSIxIQNQr91GR1xFavIqA//egOUdRKa/yxcg+Ql3
ZcF2MTw9FGvOmLKzy5v4Z/9iyzvyf5ydHvqJSxLIF8CIxUsRTjSGnlRJgG6tKJYdzPSuAUSGPmrW
EzfNORa2t2CMm+Ud3A84INEyulKPWNHCbLYcBxo6vEwErJQqyEwYiCljjtvjxQNWeAOQlZNsDbj8
HHLUIEPOAZeA8pgyzhQdthdg5mSZxDp1oUiO0diXDbnZxU2shX+pxcm/RH6fnNzk3Q1i5KUEXXQX
CBMo7Gr3gLjGwxP8aGDvRERBFotbiohLax6jk7eL212OchnJhD8y405wtXXpDk2eSOGik1GsYCY3
zmp9uHyGs8uc6Mz/xmUqfEcvrXOi/xQ5C9SmRKimsDmWNLoeEaRxAkivNx58eVtdE/b6vFl4qB8N
1qtrhGzQnQY/uXkD2BF/LDMRQ+NhhcF+kRfVijrJLdmoS/VKXyYHD03fl5d3j8/o0own2nF0DS3T
e8wYvW2dKwT0Ln/8kQTw0udP3PwalGcZ0SA9SpD1ohhoMKOHN15MJm2oKeL3FAhMZckRmhyJHlvS
0pGuOGyce/C+41v7Cu2xv0pU5SNi0W1kU4JwcJlsxvvRLhnAaaztbHd/eeIz+2JM/d9eFQV/xL4k
u2eUju3mHOxfa42fj3Pa5j4ver+WCwxwVaOKGIQJFrplmRliewihCuyO34wRvvcb4qrOii1QyZbi
G4rzBvIO9olfn7fodXNfsmdwMLGSYZYoaOMRQh9e+Lpke+hCFDgdEMf7ApMTYHlfM6cr8124cLpT
rishH4VQ9LEISJUBk38y2FOBADCPFr9s+XdaC7xDkO+8CGrzzA9PWJTMunxYc+/OmIjxv/67m3I8
/NF3N3d9JwK3+dOv70To/mte34m4/u+6vjPaccqN94e045wAPkayTsy3v4wAJr/eFSSiNDC7cD4S
yJ6TiaeRIFWK2tHFm4/ypGqRoXEPgo2PkHXmASbKPeSdhVoKnqSaqVyQRC4wzgXbz8EnCdJ4rEkm
yD3qaxOzuA5RUTSiFnawt8fOXjeJLS9TgO05nN9AMVWPZlPAeR4UFEK9XZUHD3zJBQN1XgVnpkBN
F5fw6KkhL1vLfQYk3bm+BtW5SayvEKsApfmViPRvyBJU5WSWbB5E/O+w6he81ChEwD5wxCUYyhg4
WlHxc+CB1tAmywj+T+KEdgKINX6I6g8CA5pYokWsV25HF/jBZWGLvpszmzPxCIYiQBdKFydjaaik
HlBMwyX+VQbVM8Cs5F+KEP3bF/FYTcNra1BtjO9o7OnvWSxehd2jtlx2uI7IGK8NeDHwNwt8m1tN
vBKH1yPyT3spGH724x//lv8Z9A+GU3iHEjCA+DnMP0cyAylDmyA5qDNUG5o9yrt4lh0tt/jXgPuj
Igll4RoqBtpjgQV4q/ATO2XG4gd6X1pLUFA9+tFc3rJ/oJ9+XqeJfko8KWmyCNdJhJdUsDePrQpz
fweiE24aViy1HP4NfkcSO129vDwO1qNsonNdDqPn9fUDHWygw0P2sftaB7j1uenjMiTW3NnOXnxu
4Z68uv+fLv4v20bp+s9TnCjVonTTNk9wikdznkcq+D/80Lj5Fjp3qzvUEKGWCAXkR6M/wPnevb2B
+Jftvh4e0Hrg81NH76cI/rC74hYe6mk366+vL9QSHpbml4B0LD/cNWH8PZsHlOgFKNHJUYeXLlDg
xvO14frg2wObkXmzq5to9H+t1c0LrYmu/7fQmhVaE9fwnya0Zi2FiY/5p1oKvzS0DUmUQGgjERBx
f5eXrqsG8dBDF0JLgVgYTzqDgEeru5GtX1UHjLXrGRn9y5az+smQk+UGRKjVkGBIX5M+elFHVwq9
BAFL/UZ9lJ+2UrtIQqm0oihJnHREj1QqodUojRg4oJ66Do32iyStTEHMb5OWvOV+YbbpUC4ULaqY
0bXi3Ix/aTD8nDGdmHJJGEWKW0FwohNJizpcQHJ8M1/JbNgiPlijsHeZow3I/SsHJayvPfTnn9HA
xyj/mUF3MoWJQZeUGsinKaYAx5qL6L1n80I53s4uZrwtDK8b9IAT2sG6OnzFwEJctgEIt4ouzWBi
NSV9U0V+gRlsuXf8sdvyhog3Dnr61byrzf06ZLuZIef2fWp2/Pn7fuxkfmnVE3uiypu6EwSsWnIK
WHLAhRUmYl8IdRSAFRSLEe+FN0ZAJ5+WddY16vi4aZiwXQo0QWABIDEscSTc+lUQ9keUAyClr4fL
O/VrWXdyPSaqvddbQSAppvkAbf3GLUxYZTA7EdLgJu2TtWhN9CPK2S1vsvhO0ViIt21cXJfcD+GF
3cvlHbcE+NQ7Ho8xUYj+8PB1+Lo809mLzM/8xED78y/y7JFONOk/6UjnxCRnLTvdqH++mJx7rRO5
nniR3EU57mDCtreb5eV7M/PhU2zzH/vwI9HEhVd+xEecXMqwlxXR7aCS8FoqPGAJbUrQmMSMtuFj
zTa8Cj4w4+sMkKoGLcfQXwPtvnJ2jeYMHPH0wTMOz/blFc+96Sny95/3pqUZI2LaRP7PMCJmtNFx
805O7E/QRrOXZCJjkzFQNXAt45KIJlqJeQDywlqCBqhM3vqW6wSBvfQWfP6FAhDdgABI5LjXwCIu
gGU8oDbfnLFMZuc0laZ/hTlN5Ouf+Zj+EB3m/2qqunyNg9f0b6wpP1+bv2VffzvUr3VQ1cF79T/4
h71n+VAGnl//z+9fVj++Ru0dZ5z89oV9ZJ/cNZ/lsP+sQJ97yk35f/vD3zks74YcHJbvWZPW/NO8
IEvBVXkcYPXxn//BRcA/pr68zsra/yzTv21fSyzy9Vfcl/wTfnBfSlT9DfTIsBl00ARrYFX/O/el
ROlv+BYIa0CNCYJbBZfqd/JLIv6mKCCpFkUJFJcqGDP/D/mlRH+TJELATAZ+cqpSnf7H3zfi9oeo
xR7+IO38/etTGsSJRMHng3IcZDmSBCY3sGBOdIkEwt+sd5X+NhJK2RIF6UWLCjDBpKIGyuJ0NP0S
abWT3frFmNyUO1ECGFMjKme2J4qkqNJU3uaVrqUy+IBvx7ZpnUAEe6ZfgGrz8ihTdmo+jEx1KBRd
lqiBf7/rdSkP4y4hUntbSn668cNkOfphb8UjJVYo9C3zK+Jtoy5a9al+UOPcW8zM4GxziaJLnEhY
kjkH8zErdiI7M71thnEcyls9q0HKm0eG0+WK4ohGi9aWlRKtk0REHNb3gDsuWrISIhCqyZkRLyOp
RCthtRyuGl+OtlIteVdem3tvstr6Mzs1NRVFkXDKYyJrGidBBZXf950SR5+GqkTT21BOfUdNQ5jQ
qScsujRRliMZW3h7Y0VBUFBcBwJg9+KYP0u+H5oJHT9qPPP3lNTydSiWxTpx437ru6GxjInWOCC6
lhe5p4cOuI3zJRWb204duidJBsearhgDjkFqzagW0xc17A8zRzBJPGJpnHdePvJgi8RQJx5lmgzC
0Mo0vlWMiK6LVOpNbVSCjdh5lWmUsWg2tOyuKXibbT8dRCc1QLxweRLcgPx239FkFR3tKaikCTHA
aPt9e7NK7UCkHka3XVqTqzhWHkOPpLbcqY0zaDfG6CFTrZZz3RvPH4CigxQe/4Jzl3J+8u/j1qJR
tWqaeLedNvjmqEuPsd+gJVCoCJYbVsYyqP2D5irIJnhRZQllK7DLK5/6sigQMiD7OCEX5Jyh08kb
TCUjS0M1NW5AWlUtNE8Alr4Ytb2XBp2tu1q8kIYD9cKbigzIV4BZtQpK15EagtA+qFKuIrnwHb2N
h11U6ks/AO12KqDBXC091TExa/RA0kZjpt76TEApILREOolQTv+tiBPFGtU073qBGDdlYGiHQela
ux4Kd8bulPj+f7sX+HRdxv7oVJFEbWpakT7LvEzTx5sgTFa91wiLXsIlBdaINZESOlJd9q9yTt+C
Bg2GRnVgSaNrM8J46v6IoiphaF3j5wOKeK6eTt0fISr9tM1GcpPKrnit5O1GHPv4ua0NlGK5ORgn
Cxms3gS0WCoLxfZNUQrVt5pc03Fxiih7VpStXxldZtaRCOSVroDhPVXKirlaSNHqti64LqHly9iU
8uflGzY1ifn0dY3Ty0s6FJmoTQwzL6OqUkaGeOMnyqYUAu+5knG3QvCpo3WUNLSAAzZGuAUVS7bV
Aqq5rO9bd6W1iig71I/APT/40ovSqdUWMAwXvZrkwdumrjjO6YOJb4W5ElmRNFFB9RyI1KdtzojR
R0mVtvWNHCbFnihKvegKV4NZG0mOIHhofNum2lU65P19kuXYwETKENxodYjaImwrM6JpHrI8Cesb
QZMLx09To/3xaP+QCbcN3susAk/Fd+vsaFj8NN1u8s/0UJefn/X2NZ/+yW9W3l/ErMPd/sdmnZll
0S9NOfytH6acICnabzKRwC6o6opC1Z+2nAAZ95tOYavp0KJI/Yg/jTlBB/u5iEpKGUdOVFHjB/93
KnMi/WagEbdoUEokGQYi+SPmHFclP0WKokF3qwqsDUUWoWhw274/Zk3plUYtXXlfCQTxy8grTepn
2qJWmAucJK43G7qeSeM4o2i/i8zjwJqG7QFjrgx7R5pIkQQxU6XySroHDWFmZZqPRLY2zlkq/FO+
LQ+WMmxfcL/LyPXjFX1fnpK2YZM0tbgbBXkraMWnKwmoLRL6ddR9eDRM15okzojp748WK5uMOVFh
WRWXeR+K4q7yXZb4HtoqVgk6yYnerZ6XM4N9txh/DEbBZy8SlNZCNUy2MRMSF4IXg/lpJ1oGijlB
/BsNVoCK1UMidr5zcsNvf2zdqfk/0UHHARWIThjhMgXx/dRIbptKLt1aI7vSi/bEpdWmdItVGkUr
T+juSjoIq4AgFEOXbnOt1KM/YyFMynCOE9AURZI0kJMaULt8+09tZBl+olFnZIeh5E1DyXVgZPmi
EDpt2WUNEttqhdaIbUYs1U/rQ+S0pEGANU/DxyBIV8Kqrtp6e3lbzs4cTfMpbHdFF+EUwYb5PikP
WlLK40C7HWmDss1qGBhw6ej3mWvjUu+LuTt2vgsYUNF1DcaGDrdoeu5lq1aqXozqbaoYnjnowaGU
hCspyQsnDwc0/KzJeBenfc/8QjCVDl0Duw5UP/mQrwh0rSUm2cFrtDnr4EyeYF7onSAbaBejaWCP
/b4RIumjLjFG7TYTUcIYKytwB7wkYVPYMDylha+Km6Ycw+UQS+VMnvmXe2JQVVRVGVJRn7bVK2NP
q5oWY2tetUm08MuAJX8veb2D2faPmtHc+DX6mo5KSW0qU29lIKOVaTJcqHYYNkbvEuuP3wtDA8gI
fpJm6EdQxMllFQjkq1cQHFNeRreibhRm7TWfkUCf00onM7dwuvmcQFHXZS7r4KJj+79vfhe4LoX3
pOx1o3k1CrIqc8FpheKu78mLP9b3fYBW8uk4a5hOhbkB9SZLUGMGfELwBU9OvQv8HFXMo7SnxiHQ
MhbpnkUTmXlrD31LURuBZr1NzRR0LXYpC4PAkudKqY8K41TUH+dAKLStBLWKq/d98ZlXynTsiLRv
UV271cC+Jr9R4jTqtVKauAtfmur0wVIVwBhr5pnpr9yRhfSPiqfpNCbiKS6DIfYETMP7UqlTvkvN
EkzjZWsK2lpNTbdhIdpgv6qlpUlrOpcLnFi3uGP8JE52YXIF6sxLXHHA8B361klLjyzbwBoDkADf
dMLSu6cS80uzHO9j9Od8SuPbCsXCn5cv/cSPPJ/E5Do0YZLCsxOlfaMmplI8twSNDnTYqv17Ku5y
XJDSQDh/oHOuyVQbHlcv8/AYPHiVahPV24qIIA5BTPYUjCK+SUVOFtx4ptov2nHveuh8LS+hGljU
bcOqZ2X3MmbXKV0PndPFdxroXCmQdPLBb6wkXwd0lUSmp24JWV7eoqNddXZb8V5kaG6oMTq9JorQ
lFkkS/uodHqAx1p2o/aW3psZGsgiAQiyB3BPRHZ6gBFfvLdf1UpJ0Sq8h10WO3m6KJrrQmLEYCn6
LFiiozxUmdX4ZqMxKplGsyTjzNWeOH4/jpVKIoQMrEXdmBpTua+7iSC3ZB+hkD9aDq8l2XgtE9Jn
DR3pEzPwmLYMKCZvF6GNNgqjtxu7+x70JamFEM+MtDsm96d7eDqfyWn3UuanmdBgPmB7SczBM7Vr
vd16aJQTOKpm9wj+R9vKW8mV5fdOUtyH8lIa0FikufFeEgiieJeIV4q4FAMmoMGO+Bh0rMxsUqw1
8N+VFKX8izxYqIgfPEX6LnaXasnEPUgdL18H/iAurWQiuwyxrhuhxs4G40ttLA3NiYEh0F+b4UGW
by+PdWbBGRQCUoWahH+BaMU0xEIFXzGMlEp7owY5oewk6KfvLo2t8aKBQfbyYJNUGe7MZLDJyjqw
Bmm+hnveABMp4xerSztQkczWbC1bKwkz0nXkL2h01bam7JoC7Kd+3AfAm4AFL7xpm2s0mBBz0O8U
aHGcMWUnbsYI3KusQoOYmDUAYR6CA4hQC6AAnqiDoq5I3YZ+AKI9gcndXSUvx3brh3ZIrWTYyJ6F
vxy8q5nlC3uSri8v+cwM+bFkQ+GhLLh8U50Pa5MKNB2k/bAwgFctzASNxt/lp041K+K4wQLx8Vaz
An9TRGZZzLzSY771213iOw4ljN+gDWAgf9eDQhdTI8yx44a3CNGJHZ2gR4tLYCVFpxZNsofwOlUW
GUIeTq8s/djsPxCo6XSrlliabTsECVynC0JGwgfeBiVmLtAzyS5tLYq3Fm/G6kHPGD2QJeog5cgu
Pws07k6ejGzvCaaUOT5AQfrdKF2JOXqj6ZmVzlKgfg+F/X6vYFHBAyYoHjwiiU8MqyqvDG30sMkx
eoePZgTE76sI6fmgIvuXm420LTyH9OsU+eDrpmW1ymQgdysnVC2xWiAMePnUte9x4/MJTRSvW7dS
UvW9tNcHM0C+kTyEdNOB2eEGfWTaeFvUN21w06rrJryS1DVSGI3AyEEpmY+6LJVFIaOQn55VuVaa
wnWxehxKyrwb3Tf9zGzeqgftPbeGvb9TXlWXaQfcLndcOSpQyjHLdFbudcd9UgmTH6SIeSqjX1At
usK6h+QaNoBxY9yGqAVKnK41iWDK+FvEytfCx+W9mOA4ft8LxG/hoWlIOJ2FrUQVWSqhk/bCwbhR
3sMPQzaVt4Rc1XQlSo4qOA3E9aZcK5/lyLyQFTdYe/IKQ9x4ArY9exUkK7mu97KdPyR3xUr5Kq9x
5cSEpU+NbtZQOu/BPt24VwgACzsQUayyOW9i6tIdn7EhSgR2rU51cRKEJ1qc1b2BRWBzSzCfoDSs
ZMm1gL715SJXmBQtcWzaZw1e1hReBXqQX97GYx329CVzJ48iggGf+3jlTu54VxlCovo+2fsfKQD/
9z66+C+ixjLQQ65jiMrEnRMbDoSmEpriE2H6VXWX7nGgzSrJrZSymMKz2db3nc90lBkIi8sznPD+
/jhoRT2mq+BwwYv6LmuMRCtzVccegcQW+OKY9XfQ/8rODgOzuq1RK/1fHHAi3Mo4aQSV36y0hCvB
1M8UzF4iG0AJMLBxS9EKHlZdOmNXzq5zchfSKHX1hN8F9358rwnrrptP/U7aha/tq/EQz9jPZ24c
RPfJrk5TUIKa/D6a9+CilRhYi1/Jh+Jzou9gFr44N9gk5+ONtepXCly3AQy5/UpuTG+4yTJUDgwo
mMiefC0BzDNmsKcyYNBFhwpmrjsBNLB712jLjNwa4zJ3r0XFY0r5QNMtxXVr4XkpN25xyPq5nuS/
NGBO94d8v3V+KAiNHEDUFiBk8K3hPs2WGSghAiYj9v2O9FQazl08bqecvcWfN12dBBLTro5Vz8eY
Ls5BYsNgC4aTVgfYmIJry/eCZqX70GNYunLr5nMP7VfqDnEVkSC7D89p2rJB8LqUNmNC9u6X+OoN
a/fZkOz0Lb+SKBPqmyCZsa2PYbyz9f4ccJqJJl6bVkZWkL1q2ES3+shUDCcZ7lKsXSlYi+cegEWL
XGmwsyJRdUg2s+VcdlyaweRitqVRUVnDktu7EuzOjeWDAzdgQ3R3Waac2d7cfIAoEzWdRzSn+DXf
K7t+cF3x0PXwGUsWN+uhcNrEZblPWGA8Xx7uPE4xGW+6rqhJtTLAeNFgx/qySey6XcSgdlTNEaR/
iVUnFil2sWZFcJ7v210FVms7iGZOeG7Zk0fUIcXodi2moUtrHQQl4CWq1pL3HKRmov9xKTNZ9OT5
KGE26q6P0QTk8NFeES0GKwdU6KLCPDBxUbtVb5KtDviebnv9SnxOYyZ7W1VGNsKKXIZfHkhZAkvI
zFI1CwkhTYTxzZw4l4/nGCT8du0mM6XfhYsSua2eZ5hpDPKY2vTyjQ9SpXYRIlJ47VcrL7sC7mMA
sdnI5HKR4kH0LWHK8F7Qa5rDxnYDeMCJJecIJpTbDkynxXWESmXw3wjE7EHkGG9QAI4c+qIRfVOB
4lLNXohNtQBjDViZhGUmZaYIR7XQDkn7cXmFEt/rsxWqkkxlBKuR9pmEHhTBD5uAYIVtevOSG2hJ
iw5s6qoErYz8LEcrA679eBv3Zq3O6dEzI5lv7snQU3tBDwzRFzG0T23NWIQdNsFsUKaOQkw8BfT5
mKuGP1cWkyEnFkMK3MDv5xlvMnElmn27bg1HVD80QBzErWzYWjUjrtUzcY1BCbBYHIeliAAGfL9E
viAGqhgO0gFRuLpYUXFRALYiIzjjKD4zgFWN2fAgQHIaFgnWYeRo/kJCJK5zCNpm1NCaqwSESKAU
yq0Q7TQF09VsElq0Y8q+eza2Ikh76LvwMjx7uIsePrq2/JjBP0Yvy3ZfIlMNfsXENLZ6wBBmrCQY
rNxQDdCeU98YecNq+qgXi9pb66XZJXAgZp7SUSdOLxqRVeT3iAw0yRQlFBthQ7xaEA/ByDBeibT1
pv1CE5fR0dwbA10aUgu3gJqt/9YArhlYeD7lY78Gu6/B9DthD3BTrGMDtjDwqG+L+lKunEZfBs/e
XbRN8C5Zr9iBbsXtwgfyqXJ6nak580Ap1d8bgt3Qr0ZYA7QjZ2bXOGPIAp2RBUJFIzbz0VcRjv90
0QASPhqiwuGMCX9mXB3vwc8dmAjZ2qiMqglx3yuyq3O4EYtAWKqr1yJBJamwuvywJ9yrUGGT0SZC
1hf0QUhV7DeCLKvyXcNR62BUKmA/ZqjYzU0drIKfccwKFAGmCwKjeQ0fE37Ve/kSRgyKxn2L5iJA
v5A2iEfzfhRIf6CS6ftTANZNDKIxlA5AC8oVaz0TfsnlhZ8bK3zhiqhq+HgMNI24pEUUS0nZSwcN
5REgIEQ9b8bqj/jNIyx0zbqzRvT6yVnqLb3Hy2NPAEu/b/rJ2BN9Ifey4dMEYwcVow/ao/ip5/wK
Ko/tYwe8S8ibE2lwx58R7akk03t0EVNZRthrj4kzOKRfKfXTjZhE2zxDzLqg76RDnZgjeA53iWKK
aD/qgRro8rrPXaLJnk+0SGqMg5CUo3SohnSpRwjm4TVaIvhTpY0GrS7AcXEEcTs0M2JlduSJEomS
wRdRJI4bVVgIcBWodgWxMwjh4KEAmwMGRZ0pYI6c9QL5UZ7Js5OjnqiSJAqpDGyXdFBfmofyGXdM
fR11FqZMeBA+fdEsCivuGSyTmb3+lcY+PVYuZk4CAUqVhLoWYa8VeS+Ds7C1vGIhXsOAlG+GV/rZ
9ItcxkmPM9dpgvP8++Xm6XagzZDUndiqRqzVctuJEvIhZgjuWtkUBqd0F4pRW8OLqres8e/K7CnV
RkbD98A7DPdjvi7l50KSWCLddhEyMMjFIhXookk2MVUyMDkoTZlUyLDYlzfq19f/53QnssZ3c6mt
MfLBRRCAmjn0TLVypQekH5tiLsz7Sx3Pg1vAwAGqOa3PrGOBk3Dl0iGt7UJFI7G8NyU0oOZQg42f
C8wNnNxfz4Y+ZX6/z67hycCT21AImZ43SoZVwmyPGXQg0kZFZMXE1tHamrKmtZLWGh+RCImIUwum
2qBk00JhpoG+P7LdgEO4AXjV8qPV0F8RJMPrBQ0dWd2o2q6lBw+tqNtV262VZjv2C7eaEdi/VIs/
VzCt2tTTQBKqpMC1omaNyHSJ+4Fo6BA+1z0w17B3IuvyzTgPSXJxpQIzgmpajdApQCOWRpp1NSwy
X1vJo8LKcFNJDfyP1KLxijRWBZJHcHiKZkmXQ5U4PXxASTZVtN4unTh9UJJtHG8RdCNoYh/c9ONW
J2YrWDJhZb4quq0Gr0nLHkvxOQDzZ2uP8VNMV2W6IvoyRs+OaNzkSczyuLDTEPFygpiKtPfdTVAd
ZhZ79g6QAJABRVERHgeMeApxHAIl8NUehoCRbzOYdlQHO2WNMLO+SB5KY6XVuzC/wWtNkisvWWmh
M8ZIy+6UiuUqcyMzzc0usIzP2kCDLGmw/cSKiNXAVoMRBuPhWhDsEoH2FH7bVb3IY3QDiQe7L51K
W3VPBD1HoHqxITV68qW7y8s7ZnG/PYDJ8iYKQFDGoW4rLI+i80YDD9Gs0N/qVTcFkHu3aEGOvijo
blLuEEXWCDbe9rQrqiAg5VDwKCssx9qoqYPOmdhou2J0XyFIi4ndYJvkRaaaoWRWwiLPATa2kwT9
qWl6KEVGY7OrlrXGDN0UfUu5TjRTCk1sTalbimcmo6NGr0lj12SLEHsVWA2xkLEtE9agJLlgQc8A
H61f+oLlL3BfS+LE+chU16S6UyqPubG5vFfnphHfKxSTUFHUETealk6UUiABaePBNKL2QBzRj9hY
36ZezmpAglBcTs2qufWK9cht736t1jPBzDNpNZnAxCgtW9LVagH7Tw+XenGf19eaamrkqnNnnvi5
XzsZaWqJ5YoMTBSMbdG1a7iWw/AkqTuirYqcNdnacJdReaUFVpZZ1VyzO+lMpE0Gn1heYiIXvcvv
ZIE+dIOpxpaBy9CvRV4UsanaleI7Sm+77jooF1J47ZULtTQNcBJALc6Fzs4BGJPZTIyzsaSp5Ia+
dEjSq1pb6shONDY9ZB/A7RWAD1RzNtmZhTIZcPIkgeih5UiwfAAc0+GjaFeJ7jFVfhSTfTpYRbVr
kifsOkwXt69Wly/5ueMD3AcRAWwyNBWI2TPgV0XiPh1pdEiARofxraeM1klg18b47GoZGuChhgfO
ZfPiFYZ/FXH3q1Lkzqo0eEOpoiiLoXSvuzJJTToMXzoBiFqShM+yVl9g8w0LORnefc9px07bQmPd
jVVZzhhbZ9YlFiHDXUa9l4LSqmnHO56q1+RAig5lykEVatHbPdTW4vJencdD4I5LKiKnwG8gPXf8
+YktWWu9LISe5h8KXX3us2QE3XUNgG9WI8UUuZINqPLGgFQDPA2Z0wZJdbmdW+u5WDrOAvBRtN9C
jY0+CZD0pZ55njv4B7VHKjOqPEsv1NBMm0pd0dLKdMCmDCqjxEY1k2wpCJsqJAetkO6bLhhnbi9/
DSf6REfND1BTBIAIoIZQ/DKx64u+L2rfdb1Dj0GsIogPfl9pTKy9r64sZ0tcJm+FD6dQA1EwDuwH
WHQyXKSnijgaGdbeyhuVBJIjybVvFjW5d2OPxTkNljWRSztPk9cigicli5lwVYnjU9ZCi+etJjCq
5oXtxck7EqBe0yjL4n+z9yVLcuvKkv/y9rhGAgRBLnqTZA41qKo0ZUpnQ5OuziEBDuAMgl/fzrrd
1kpmvaLprXsjbWRCEmOEh7vHyJBtTh6LJC4Wl0Ollvm82Ih61xyg5ccvVQio5EBcYs5aj22thiQM
zIdPdELpY24AH7Zu5R3CJL9L+uIDJ8K9q9Kp3zWkzOIgLckhbVFDqpu82Qlfn61u8p106B2tg/TI
ggc/syRWAg1Y+IDmHJxtre/KxgWBkPNKs6LgtTiA+vkqYjY2GRIqUufz5LtPWensTOOp2ASye5hV
8oXInHyk5Zyi6j6JU5HV1b7qqHNUgXniqu4fpglgIeilj1aW9m5gblQn/IMEr3tnHSd7SfCd0TDM
iAJ8Pj5lzmCge3NUpEs1R++f4PVth6/xQcAKfXCKfR8qnNVd2/uDCiV3us+jCtF6O8Psp6STCC4q
seetBBFLfRO+OxzQECeLkhREGlHmYMFpxGxtNUz3hBigUagsV3mXPCkJCC6d/QP6XUSQsjYfeyo0
giAL87exRvsw0iYx1Ed0Iw9Y10JAlQZZFIIvnL9QLGzm68TWMVM4hmUdflJ1qx+INF8pQs3SF08c
GynSft1FhRxOfAZWyiZunsoMhBbmBvl94eb7wRB1zwq1Q6KqY9CdVEwZnvvXGf//+pb/Erh7/nt9
y0Eq+bvIefnX/1fXIoJ/4fhD0LLwbM3fXf+//gs8iX/5IF7iVhdg5QQLcPN/1MnEpf+CNA7SQsSg
ECuAt38laEGIikcAjKklM6PsTwQtN/AQwlzoPPDALbSJRT15vaeaoJA9x84/W9bYe4gSum9j5pGf
Vdfy54xV83PulzZOkK89Eez4u3zKpsg0tHixvUE187cpe/nPM/K+YMLDZ0Gz7YDs6UOEsjqueGyz
1DFEnD2q2F3v6X7XFUo/eLMId2MY9DtCdAVomgb7QhYpqIg1jZI+LzeQ2HWAgYlZpAICi4Oqj3h9
k397+ZOZsqQKB/ecVG2xz9Ksi3M7d6f3v/e1E8Nvr6kAXQUfDPU0lhLJ57qeagufJD0dkzPBaxZ5
nKF5UenAQTETYDklfXCc/P4BF8Mc0W42f091i9ZhCRd3vsoV+GRtcSjdZjhOZQoeVDWnd4FJklM1
hvTYd7KIk3KcHvyCTIe8bryD62Td17Kvy2oHoCzce1WLp5HRLXX2+uJ9/bJF+LKIuah3Ezpx29Ny
RAn5TKrqoR4IcID2SbvysamQ44nqBEX0zrc8rjWsujIZMQvK3IBK+dScshQRuJMccD/taCUg5NYH
pcRp0uPnniMnJcmRUGQOZAOpvV12GAm4sAQI4BcA3u4Kw6O4/5np++CcUb85kSAPd7Zutkpeb44C
ChDEk0IgllrlP+WUaD+QVXC2fOCRUGAf205MG5HaDbfylQuFSB9hMqB+SMSuD3fKGp3RgmYXCHzl
x8EFKQO9tyZQR/O06D62ndc4BxYoebZtPeBJoKb9kAVOKyIfUshm37fUzJBINemwq2e/1PsytLPa
+J1vzAb1wNSASB466mDN4MmLtujAXUjOqq7JPiRgdFPb8Y2r5a2jhn3oYcIdD4HF+kSbunVgmEGS
M0Qh7mnUsn5oqFOjrsZ7PN8cYUqnur1SdXecqymIbN/Qz2GTV985lTYmiEQj02byYHX1S0KTezJI
pF5U7+c7Pxv7yA4+Q7GwA2NvHudY1b57sENZxTqHqK6083RPFdV/ilosy+whD6IuWHhLxHm9zFUp
KQXdBQ3ZksLctxZfAmeDn3iB8mPgV1U06GI8DBPoxKrJ2w+V0M1O68L7RBTIlYMDHiqX+dZdvjwd
V1cbiCLQWlEUdREBI6q8/ll8SoGkqT69pNRLHybpIigkDnsIEgjPbYsaI6619kNXdkP8/q26SlFE
sIwMwjagS0B6UPpdj9yzefBlptJLGZSPEMn7nwVRcBxJoGZTfrcRYi5P0vo7kYGiUk9BO8R416Nx
A2UCeP7ZJSxygBRagKxqGDr76bKL66YGCCobtvFwrBEUfOKizF48JZbY4dVQ57fnKYUuOwh1GJwT
KFafMlmLqGJeFVGv0t8gDxV761UXNszzkY9m3DixyyetPhlSQg+iEWTZIV7J609W7pzDi6bG/ZWO
HOYKxV+Zo6uosPlWNecGil4+FEotH+I4GsLsZTVUA+cXXnAZnsnYDuib2XT+MYW7yc+xGbJTw8yj
MIE4uab5GaDK9jEZ3NPcTjwOU/HP6JRobsp8/cIk/WuYkvlEGu874ipxmAkddpbmI/jAFTkUXv5P
7oXyiXmQnblVziMFbxfYJCTtAx/YZXass69D1QMqQxHAHYh4kJ2Wexu09cPsAkejs7/3xPDSFGF7
p0sCrYmW5Q+reRj1Du/vdGvSw9TVJA5b1aEAMjNwzK2zcdW9sSPFIjrxGIJICn+O6+XpBJ/YWE/i
DOlieKAjQPSyTNCvtCnRzNUHN3gsyy2i4Rs7ErSwYEkfgS5B2Hk9qOKpU7PaD6HB0P7jNPosdkVF
TiXu0jttLY/SGcx3kDkFmI5m2DgQb2zJAFcNQihkRkAmVqew545lfZFjn2TM2Q0l7V9qln50S603
IsMbvBD/f0CXAGGhBOEhWS6+385eK3PlhzYLz76cq5dgcIaYSebEnd/BLzvj5pCL1kQmsCzKR5BD
/d7YDWjhBplafgSDAQ9CZRAPxRpamMrOGMI1ORe69OK2F/qxrN3mmLflBGcI1t7TuWCP1Ep7AsAQ
HoZMZ6fOabINJO6NyxaLDuY1HnB4wayROJmP3sR1Lc5T5xZHD6HpLlRaPynLP/Wz4+7fv9vf2Nvg
eMPgFZElSqxrLAxqXW+sKhacWwnKfw09/EEF2nkkzPrHQln6ZEL/1/tj3gQo+CwPWRgeM9AmIF2+
XnBTmHb2XBOcOyfz91ZWP9opDzYerRtEHgk9dGJ4RGDa5Cw2A9ej9ALJfd4bedEEuKyeG9ii5Mze
GeP7nxLRdieXhdN9WjZ4z9pOHjOXkvtahv1TiQYm+xEwxdZWX5dt8ZugxcULuYjXF/+i699UOBU8
dXSH0GKoKojU7PioRjPHbp4Up55b55gxZveJbCSgwMDcd8Y1RwCEdmPZ39jvsLPCI7CYQCB2W4fM
WrtFmWotLzC3Aou5yPoThOzjM9LW5C/B6biXk6iOGmDiiWdlfl+NYB43VdYf398Mt2ENkGcI6wGP
4bcgSb+eEtjCOXRKGnnhRDU6tn3ufmncFKlwV2QTGscg4OtRxEqzSx8Mmm1EGzc6B9ixICH1loAP
3GbkjtfjexPauI3hOF6SvJkjXVO2N3C6iQIPdT1Ep+ZkSDJeAMyi4J3P0D4mYQPeahVcVOJNj8M0
dn9xP6yfc4+mnwfroCTeF+19N+MtBJG5fJFd0MWVn5Hd4CdiN9qpPTUFhXCo5O5RhTAIqOBFE6ui
HWOY6vgb79ftlQKiAG4UxOooxAFnvv5EVxeZ1a5TXhqdTHHdFvTo0zA9LMLpfTfRaWNOb883EmsE
qjC/EIuR1GqX87aYuxrU7AsvRwnMb+6OjGTexgt1m45B3gNIIcT5XjJLsRrGb4qqmEOmL9a3wS5t
+D0tQ8gj9DztmbIsbuZpQMW4Is8lN+mxkd0vI6nzb5UX8i7oy+JQBZ08U86Sjd+23GDXAR0ydMjg
cIkj+7mJsnRZkL6kVX7RbmOPhVPWO91q9tGpoWn70/ODGiviZMQJGA2iu+vFbdlQT1TT6jLbqnox
ra5/DlY1IN/V5ph1gfzo0n44SNgibN2wt7cZGOsAJsBch6QKxgvXQxvwHbqZdsUFDpj0c8pxQTAB
wa3T+xY9zY3+qRKwGBA56l893EBjERDYunRg57w/B7cbfEnWoDoEy4LBb2TZkL9FEI3hGfrB8epC
4BAYuWNS7nwILEUV1rvOqbe4WLdYDC5A7gPqW7iFIP2tMkROy0JVtKwuks3TpeezgqzS6R961sGL
LhDjx8Y1OOhli1ZgVAFbmcpm56iGPoqpQEuyBK4AYYbsuMpKci/rCZGNMmzHC5l+QO1rQB3F50de
BjZW0NTvQjtMD8yv2491AyeN96fvNgbALY6pQzOaBQhfZ/KpLpwE+sHs0k2m+NIpAUGVlwbx2LTh
caRdG89cBVsR1zJJ12cEqAGHXQbmEX+uSTGlDgKZJYW64LHMX5LCFfc6GVH34H8F/s/Wqdp9SZR9
UHM5PqlKbCncbm8pSMcAEgZ4AHHvv2ZKv22arqeOCVVZXPA+9rFnYWBlsnrcmNvbmwCjgMuGzYlS
EN6a661pS0fMfiPyi+d0IKpk0/iQq1ocYea25cbz5lCIXJ1wITyjUHY9VJv5YjJDUVwKrctdJ5Im
Zop9VRzqqfc3zBuxlY/c3IMRHO7fhch/PVQooYPjNi8vJk3FwQU2cCBD052EYWYX5MQ/Dt3wjQho
tWxv+5chn1DTHky2b31P7sMqNBsp9O1qwq0MgMEiykVwtRYey3wiradK/KKkC48lMLxoDslWon57
UiBZF2A2+ZAb4lFdTbFwE9fWrikvkGnIx1GMPuRoU3XodFaeQm/gMTzhzcbtdrOusE5F3SKEsQ10
MWg4ez3ZsPhnxZwF9gIPtb8H3maHscspDAa6/tPGut6cSQwFC1IEzaixoua/SsUcJw16J9fzZSgL
uZ/8cNwDTQX8nTbVfQrnxx2ZQenL2DQ8VgNqloPxtpxQb1YSHjK4yXEo4fEHasXqN9AlLg0Sj16M
gOagEiNoS3Bl3DiXNyu5EJKW70RzCJeiPHI9qYCBmsohrL6MtJV3pHP5ozNZE4MJMR9SFSSnvqnV
xrm5fqcQYaLQhHl1wHwAfgz3wutBc9cz7RCE3deU+4/uoD52ZlGhZO5ZVuU/768lvZ7H/wwGgzV0
8BBYUPzu68GsZ/vSrdPhawnLoWInel6D2NHmRygGRNTrEIFJ0PsgLON+CFvXe05h97fPBeF3eGTG
h9kHM8JRib+DL7GN3GzsjnnZt5BoQYDZDnb85IoijJA7qWNQ2eDY8I5HTddNG2/FymwD3xLAjA5L
5QARAZls3QhR4siROZmHs61JeV+SHD7b2CMfkqIp0ZJM0n1owXljpCn3OgVKAq5LB/MZlEQ8Xohz
L6jcO55X76tAjWCq4g3Nyyo/O6KojkNj2ids6eC+mHiw7zuTfyYIYPdBA5Hn7EF6rYQkD6hh/DOp
cDo2VcIuVAmIGxwwjwOQ8MG0nxoNoEvk9x5spx6CFPXuOePuXhZODUanEbHvAld8f5lvVhkzAxrL
srWWKHitdi9649omEMPZdAot1fye7WqDod4fZRVrLwuAKA+bFvm0g0LOjSIzycqw9xLnbMeA4vst
3MWmyouHUY/fZpuPO/ig80PTEn5KZFAgBbISYU8hdxT5x2NXtuWhHXwwt5moN37d7Rx4gIkRR2Dj
wntq7QkaJKS1pW/w48IKsjd3ciMUvMKNw7vuD/c6B4tfIpg6ePZQZ7o+UJWC9a8cuHMOTAo5He4w
kOGHFnIqr3hGqRrf6iZZsGesryPMS/OXQ6E4nImFmI876J0Dt8MoqQMXviE8f0KZwWzMxDVouCwT
4LMFYoBVNWDstVDYy+ToyIC451xxHiMzAy1VGugSXD6C4FJNp6Th2XEg6a+gwzF5f5dcP1T/GR3B
FApjKHwvtafrCaoTnRHtp/RcBJO6HwR4ODIFRlnC/WtjMW5uUuBViFnhIwNsFL0UV9d30tdzWxcV
OyOZKA/e4CYxwtgqYjVMskuE5RsTuyrsv34bUmgEcbBTCwHgrAZkqPpOeOkZIPrE+25Lj905Lauf
w4WGw4EixMrCmQeFfXZHyOxFtC2Twzzk+Uuet9NGSPDW5wNTAI8G3hACD+X1TGdOTiQmh52lqW0M
AJzvJiRAO5b3XlwNotoY742VxY4H/C1QU0SysJzA32JlCl/6NG8EO+OCTx4QF2IP6cl98oRTbs30
8gj+v7zgPzO9lOCcV10DoOfrsXgyBOU4YA8PnRbPM4DheDTko29Sfz97RoDgVDsXRyhxYEXhnpqw
pRGyVAugpv1CQSqM1U80mYaf+Z5wt4QYz916kN78jThj8KEH3QO0k+vf6BdlVs+J557NSL1PHqum
D6bTxd7WQ3oIUOs9lEqLWI+zenn/jC0zfTM74O8JSAk46jirlSDImFKvCl3cdZQeTE7NoQ3m9u6P
RwGAAeIayEz4K1j2w2/rzQX4rLMk3jnoM3enAgCoXVZs6iJuvwXbdyFroI4Mw5bVmRJTpsIsLWAe
Bqxy7+nqS+uNWzjwG1vXQ7yObgag4S24+vWnuKTVbmAsP7t+5t+lDklP3qCrBx9NAz7++azBWg6N
DlxcTLDzvx7K5qAEsRlD9VWWgECJUmXFymHjxX9j7wGzXUxQXRfFynWlAqlX5g/t5J0lAp3jnApx
LLXiH401+YPV9QSlMSrVrA2draP5eq+sdp8PA3BE5QAUwexY7Xul/V6NYPyf3WEKocZIiE32quzT
H0WBXQ9z/AqOIQTNDB6kHNXXtifBJyBXzb1fyuDfCImbD3XhhxcXzgdVNI9u8oNUHfmYMl4/93UR
dHB0E4fec1BTV42QSVQVav4J2Z2Cxow7+Y+5t5W790GGDCKa+8AFUK2tH8OZpgfWjAqPgHFzNE6t
g/YHrIcBQRLJg4dqDPgerlXQpQYc6agdkjqL+7me2l3Y9vzfiUzEz7AZ0XSumxmcgFLeW/aYZRL9
XCtAmXHBh1rvXdH5zUNbAEKPZNA6Pzw2il/E62u+n+bJnGCQTvood3VTxGmWd5+t18vPzBtqDzU8
nbwkrPuQ6VwXUc9s5dy1vSf+vbjNQhxSd2aPgNHIo5pTQMbK7fIaLgRaPYQ8N+EuCSW8WPzK7R/z
JoFwogFY3kaTU4nv1mBbossJDeC1LV2QfyxDrJwUYzfvu2KCF12jWfHUIBI7Lk1rBNjx3tzvBsHb
S58HwKAaVMCzg2kMnlM+JdWPuQQ7qEd5LL2rDMX8JcyyX+PUA+xCWIfLt6v8pwYlPAlByVC10VAa
GK/oUKmFEKyhQOFz5sgTdYbk84jph/oor8ZzOhL/n3CA54BkSj8vKQqE5XjR78a0an+xZOHxs7LW
OSwKRursOj8ZvtJCTVWMvKT/WjezyY+92w/fgingJ0Un7sJmsRW/8qyYH9nUwf22rkWP2EyrEc10
+ypH2C5tBgdDMHEg/eJNEdUezKy8ca5RjoZ92ktb9kdhJ4+erEKyvfOGhJVgOLf229gQKiIHfSTv
i5TpCT41HBx2qlI06Sho0nyn2I/Ikd0ertKly5tIkLaVUOPW3T9GT8DTXNhE9jvHmdklgDcrfF3m
OYQsTHqPfeo4aJ1slchjz5+CZ9rXSYTuIdk3tyxZv0MDKP+Q9pUaIsDXHb/T86z/ef8mu86OX99g
vPSgAqB65iyFg+ubjMwjGQFjgkaHt+XrpC3obWEzEbjRY/NDRpSk+6Hy5OH9Yd8IsUGQZsDyUSFb
amWrF6EQXT1lCU/O8HXiHxqZNJewIhDpjbz9p2l5AhbIoPYpCnlxbYYmHgsvOaUl9T4GXFYwi4HU
3zbI/XAkg/tcM7nxMq5nBrVE3OIClUvPx+u7zjWGNqFMV3l/zvkon/K0K/bBqETkzR20XPlibNjS
LcD5rUE5HmTAB8ARge5dLwfM2kHCGsoR0a5QkaICfahTOu8dNMwND2Ksfr2/DuvwcvlIoIKoUS6L
wNdUo7Gmg51IM56TuTm2ATL7ScG1YNBuewIVaONBo9eoE4jkS6SBpwz1P8CeABavP6/xKt+ykY9n
M4/m4PlzHxdgsz5nWo4nhZch6qBC3rNQtvCnUckpQ44HQzRGI1WrJu5Ruo5EVoR7/HAIHFFqjAjI
7/tMqu5DmAgbz4O1G6/hG4sC0sISvbwW1da0Ba/oujDj0pxzan1Y9njBi5tRF4e9ck+0GZJ9ZtgW
t++NlWFLJAPUFWVkcKCvpwrIiyn6pjLnsGmbkw0IOY1g+O3AOjWx6sdyI/B/Y7yFQxgsHUYYJCOr
6GnMi75jWTed09T/JBVtUANNeZTX4X3q2XZjtOXX/x5eYCPAxy0AALVk8UjxVl8Hw3YDhGo6dy2B
RjjLIBsI260M441vwvcATEL0DvBvLQAeGWjZ+dRM56pvTDRyW973xv+E56B/QIq+dXjfHE5grWDI
6YLWttrdCNcckUo6nWfVlvA5gtMTBwn6zpL6F4AnvXGa3phDgGTg0yBKA/C3Zi/qaTQmmSt7NoGX
HUBR1gctUvfrH98QeB1EuNh+uEsB/XqlYPQRJGi3ZM9Oz3/wYngJ6fh3aqe/xTRW+/fHeq0/rbYF
qL0M1xGqymg+scpG0iwQUw3OyLkUdohprtBZV5B5P6rOO1pRZyeDiGtHglHejaOEX2jFplhkVRp1
hWRR7fAsrhAjvP+71pkFADfoYJCgAp7HXn291n5LkkJZkBZOq8OZpON4qAPFYvjNBCdH48l/f6gb
+GEZC9YiCxUTChxw6a/nGyU5LmUSDOcBIfgOVG3ypUHXqkdT+/WedRpUBTaBARrC4sQJXXs/eV19
TOa6uOsRiR//Jz8H9wKQepSBUAO9/jkFzI8d7WUj8ADS3M0UTy8IGotAxpt2dgb21I2agXoPph5N
JjjfDnMTD27VneRQmQ3K1A3U/To76EC37PgleFjNTj3qMhU9ATwMfvWDM0JhwSeEsiFoCLFP4T7q
ZWV1dGwRoBuNHJ8mmYTHJoB5RmINVPcQjoq5L48hKrhRQHL63M1FsOc1J09DVxX3c0GhxYc0LQLx
b4LVNaTMfaHNBkFo+aHXOx2N8oArMKw2R6lnlV8NYTmOBCTQMy1m6Ld0yJ5yDylWlvXOLsjCJCpQ
QnjwlHd+f0VXluDLG8xA8MXcQVYHIs4rAPzbZnZG1uKF1uMZVwe8v4mdv4CUivB4ErD0gdgr7lqo
2A0Hn6FDn4WjLcPvUiX04zDX9UVzJfYEIWHkpY6EmxInuzB3+b41KHUHjBBoEULsXO518dBm3sFv
xgQaK3gwz2GmvwbFEMCzg6Gu5ct252bt8OCCcbhjIpv3te+ZqG9t8UIo7Y4NWlxsxHW316YHQhZF
QR/1L8bWZJI860GXNdKeeWDhSMC0QeIp+cb63l4ZS9scAKSLUAEx1oqyYlvtmFL68znleojQwkzs
QD6q7prekI0r440PguAejAiU8ZYQfgm6fl9QH/wC3jvOeQCPEy7FI0wSgnJL9/7WB8Eaki5kbVzP
S0/I30dJUZRFJp67ZxBeYHwD1dNursOXoHSH/fs79PYZBT8a7Ft0kUQcgtj0eqSciRb1jwbo++ie
nNxtIt8tP9aW38N4Y8vL//YcorTtghAGGiYAvpurHciu2yYdO+d+LnYktU6EnkHtB8cFvpf0yjlZ
7ehL4cxbGMsbnwk6HjjUoEeisL6e0Jm0A3L4jJ1Dk4ovXer9cDPH+UVkCOtdIczGTf7G+iEoAdEY
lVYA98EqOOm8Kujr1LKzUzpujA4G4igDWIRT4g9f319A7Iib281D2AWNnYddAZRstYSuP6WtVYk4
Z0H60DV1Fexl26ePvQZYBT2IJ75Mqu/yyMtJ8Fn3YI3Exh3zIJqNX92HNAGnXFsEoUPvIehFDsQZ
8IEAFmvhpKsMeb2jvgOuTb+2AgKNU+e5rRszD/lrpMIatsRDCVOspg1GeFBUE1zx0GwV3ujSr4za
ewRhBR5RqO53QTt498Lk4hPoj3i7aB3uOlQaz30vQVO0qQbai1AVlHRyqjuhP4mk7AeIEzIOqUoz
fqpNATeP1GDidxS4VBf7c0a/+dpl052YrPst85pPhk95u+O0VwUIQ6T4rrxcDccAUoN+l+IpLeBW
acGhryV+Wzp15G6RkcO5u+hljBY/SIcHp//IFaj4wFzsSE8enrAvAwL1XyhHkxczlTOssUSdfLU2
D0Pk784IzTcIW/dOoxFOZdkID07Q+wVcdFtw8luQ+8MoA6bl4skpem/X6BC+05PkA6CUHJBrlPtm
+mgbB8Acn2W9YDhp/jCg2SHojDr/7g6W/MTtAAAOMrAa92nhn9x8xr1Pa990O67zbNqFVJV/gR8E
LGbBPXmk7Uy+V6CAfmkbD1Zlvi9ptSvwcoIR1M7dV8C3Bsx3UKc+O86UPvQkLY6tTfvPnRPMf7mC
mPbYZZVbY5K8FqCbZ2b/GIDqqWCraftp73eQZX6tZtkkz9yEaNQB+CZ7Imr0t2z43rhLoJ0BnwJ1
Wryy63qGC+y5hoJmPleyi3rh1yf0qwoOfcbIweKc7VC4glWMozaO9u0DwIHeL6xaqJgcZPLXF2Yj
uS6mjIRnWAy0J+vkPmLETW3E7X21yF0BvC4VUVDbVme69uaEjLonZ4Rn/T2cB7ojNZrA32ZpmMC9
rUj49sLCeIh/IfNcErh16xKjk0zIYCTnOgBvOdEwtRk79tRBZHjYuq9urisMhXIXBE/h8hQsn/7b
C+omEIdOrSBn2YnsIQvdee8C0Ywd0aO00zASpypMP6le9s+911f/pHVaxiE3LFZ+TbZkaddsyyVC
W34O2rWALof66rryg0rfgDCBknOL3ppxnzXypWsTew9NABpWsqQ54Ohnu9lL+X0Lg4YowO6O+llu
YQJvbSwQP/EKI8tE3WYVxLgVyWVK0/RiCMnjwZsBVMLjYAMLeGOh8QYj6QEDCEqItQwMKHUrjej9
M80y6HtYke07S8FcrmHT9f5Kv/FBMDJAD0S4n4AJuE6ZE+5bopMhPKti8O5oWuVxjeZtGx+00rm8
LqC/wCjoXIqGecBwrvcTLNzzYMyh6PEoevM5AwwgprLsDriC7Z6GKFz4VUb3c2rcXadnDkMISzbK
hyve/+uPWBgjaCqAaBd1sVXmppo2z1naZpckG8Hl70SVPCLLgdlCKT2dgrywPJMUvXZQFRnqrzOE
tPDUEyT4SkMCicj7U79cQtcJzyJ0gewEAn10gFyH3bDlcNIk0xA1Clj4RNBXpc2BzjVf2qMkEi0Y
iqF37rsmDdM/HhpFOrzlAaBEZD5raXxKg2mqcG+e0SxzQLuqWkWgqodRl5ff8479PWmP7N//2gUV
uf5aGA2Eiz0ACMR4ClbpnSKD48+LOr2ZLPu7ABV4UTZ0zTnzCgIGQwIfFZQQ0GAw8rmkeaQrsMT+
ODGAfBncRTBfQWAEYfJ6G/p6CKXsKeTBDuytvV516AQG9cH7n/oGaHM9zAohmn0QT1SJYZqwRqXK
F/VO4Op4EA11XwQpi+d8CtqvZQEeLIWzTAyHHLErcpk91a0P4d9gm2fbqGAjBVtxV5cTgJsUTyOK
zhTv1XoRhi5x50E6cM2kvj7gnxUfPFjigIaX1Y+FP4f7HJKkWMqyjap0KADoztNfhDYTtMhKxW5q
0o3k863JAuy93HNgecKQaLUx2iZM5nScFokLM8cckpR9ssS5pLDwQrIjSi4VugX2gfkbDOLwufaM
HyNOxJ0/wXTHC7pi14eB+eOLEfnbaxUIb26Iy+t6q+gkpT4qTCgDjczsAJeWcQ0p3sapeMX3V8cC
meMSrCAxAMlk9aBkJdSNk6yhIyCl+kKamfxDJa3tXjZu4YAjD0OoDKXkOB3YXMFUtxqOzFHo1VRn
TIU76nXhS4hy70cCtoiIu1qiQ4qaHJhwJZPYQJve+rkwGsDEQN8CtJqv7nE3S4Rf5YG6MJsHT/OM
8hyxefqE2x1OCjMIMkyQ7hMasMp7bhEwZHYs7z0HPry573UH3Tj10fGhYeZDq2CLKdE0cAJRYeOg
v7WrgDnD9QPVNNgxri2wrQDUldEpONcWFsSkKNEDqqANjOI78jOdkvFXNrXed50WPSy6e8TuvEMb
AsBS7eKVAbEu18BxgBf9GVV9OYO4cEGkQtkKcJe4EV3NaiCemsJzn0NKyStTxalH0C1Jh9nGHl6J
Nf4zFoK4V6QWtp/rQEIS9GQPhzk5105Q3uUUfsS115kIOgp/3wwwK1Ya/RbazM7HLuXlcSiS9Bm8
AQPFsh8cmYCL6uTCissZoRLsqiy7L4FGfGoG2MkWiGC+jk3Qw5bWOGBEOPif00DtQzGg2WNaFuf3
L9bbYAWlMhaA3QWiO6qzq3u1HjPtwD4lv+QgT5yMyIJ7V+sf7w+ybOHrE7kQvRBrCvDOQS1dbXHP
S9yJGCe/ZBOa/GVpyWPgnkPcuoHdCrNvH0WQf1AWwTbAJQAS7vUlQ5WsLEmT/FK7mb9rBofGRFXt
Y1vqfu/gbJwIYqpHXbdtTNjk3ItkGgEpDmgmietrn86l/wyppbsPSr+LRarSfcdC+ASjPPY5deZN
Df0S+K9mB3g/6GloswbPgLWpCaDbIq2rWV0QNvogPCey+FbCx43uQjOafKGbNM/gVtQXPuAp3jn/
m7ozaXIbS7b0XynrPdIwD2av3wIEyWCESMakcQPTEMI8z/j1/SGUVQqCbKL1ctVVlamSKTMcd/Lr
1/34OVYU79qy6gHIqENDc4+ab/I+89917uA+a53hIh2khckjfqQnA6qN0YfWd62HLsmjvdDjh+xx
IGmxTuXcf6SvQqR1PyrgpZIbxX0XWm6RoH1Ww3njVVXwlfxm4gO+DNgmNUl3iTnWHSsJ+pXBj7g1
ozSpeW63yVOpmgUidrDTliu97tEGsCqZvikOrySAeED/PZXi5rNYeIhMBTGcXAt+6tJ0EoLh/wGN
ToH46QaoYNuKuRbDj1oq+ajlJqWTk5X61kWZv8b2n6LwJ/AcoHjYoMi8TLDyU3vCxMYmqUJI44+u
O0oBIasJM9JKVUtrLQ99v/AQvxD4U9KcCoB0VuCB5uj1rBeMMZfCGuaOSiZxM5jWR78xhue2a/1i
bVDw39PQT+NvEscCkB8xgLunTWN3if5vxhQ6OUOL5DakJpT1qTBYs4PNT4Q9uxDajyRWyl2qiupz
ZnbWJu/yW53moVviD+2etgHRzkzve+GD3UY2I9+ITVnuRknz1uLAUbN6qSNmzqotaVG0DbvxC6+e
JSGgMzcEwJHrATQCbzNJm4uFmADL+zis4UCggdJA3CuLRrtL/o6I/4hi7Zi/pE91+fJS77/m/zX9
q98ztLwDKGz++/S31a/fey+Z87X+evKbdcpbf3hoXsrh8aUi0/Xf/8UP+vuf/H/9w3+9vP6U5yF/
+d//63vWgK3lp5GGTN/SoU2N+lfI015+vJRf65cf/3qq+aX6V/bzX/vge5mlL5z++c/5Rasm6cpf
pANptSDUm6D0rMbf3GqK8Rd3Doj3iSABVRECtL+51STxr+ktS+2IdDX/ZypcVllT+zCy8Sf8w1Ds
gcl/ha78CbPa7KHIDyD+ZDuCvqHrV3+95d8kYyZ8WGLlabQXq2AlmfXaiwS7FckLJrLtWc9vZuv+
ly9/y5s2u2R/WYPbaGKNw9OLk8t6Y20MBkkYwjbaZ0J7UzYK5FkL6ZwzCxRmJM6gbtB2yQt45oT6
tiiAyiXqXnFFeeUnHWopQbwkQHM2a9ypFDAmpDL+DpaH03EkpiG0mhnX+1yLETFtNHVdlEmz7Zrc
XxcjSVmzkNSlAHmK19/cj+SbyKFgkITgVMucw5XqIA3yjDanfUUM9E5y05+5McROBL8OlOTdQBiB
/Dk9u6EzjBxCwnhI5NNWX1R+msZ39iVsP4WcGSUwazbLCIZ3AjXdcl+ngbnJRtRZXaWUPgmR4d24
Xe2trVhWN2qguA7tglTjErRwOrPNnEJspV3fR9F6iJXoztCmzv2AeANpuhwKkPZTlqqIHmcdvf1F
Y26lBESYHehqe6dTPHp0kTryKTxnNRGCqb8TISl7uL5N5+7810wTqU1dtByMOU4vNkNCJ/rr94S4
5UbRuo8ZB9gmGCZD6dXeJoSl6qHJ6I9PXMM/0FAMdLEl6e2Cq3IkeLjWhjw8g7nPPpFtH+5dODMc
eHEpD8D3urv+vbObns/lLcJ7km0/UY3MqVCTdIDNAZ+/h5lC33YGikQ9FxZ56c6CPJTi4Z/ao9GO
ByWuiQuYkuvp9h+LxEhGQQn2QvilQK1DqgNqGg4V7gVD8zchIzu1NDtonTgYfa9jSb0FAE3X90pf
ofK+sdaEqjb6YaFd3mZOvvrx5yOkdEdJbWLPgMvidIS5KOheP2rBPqg3xui/C1IqOOZwN6hL2KzX
OsXpWYK2hbodLp3AiffkqSm59qMyGuRgX2/0bfAYPlvH9J1+y56XPoXvElvcpu/6o7w1NvmGDscX
a289HPJDtpOPiNCozUr72bW2ewyc61MwneFr3zU74xHwwaCgW2GvdHcDtKx5qq+FskaldNyEgWH7
4MQRcbpu9Mx90/ZPyxk01vgWKLpn1XV1FArZbYJ+DxjvpxoNW43mp4VNdXZaXm3wvgCqxrlRJjf7
5hKSmioXUyXu9zDY2xI6WRry6q1630cv1wczTwqT5JxG89sSl/hbS2Hog6YusaTYo4Mu9k3ofNdW
5ao6LsX6Z4uFJcJPegi5zelSnyW6PPrhY93FUkhlSHERvoeyXhq+tuPHANmKeJLUMRYyfmeXwKtN
upamlCfd8bOYV41HxW1pxthbMckjwMQ0aa0Nf29aT1WMll+xcLUv2ZsHD0KtWK2EPWi9kaXN9u2Y
bjzpp167Ow9RDDlaMHhpM0KUp/K4IOTil9PlE+XW6As96/dS5/e7jtVeGbE5LmzHs6WzKMKyFScY
I2kUa+ZMvThr4k6rioPRFhSM6SRA+szC29H7Dgs4jDmZv4MMZ+F1eDabr2aJ/l6hweK8+32kyU/t
w6I4CFbwIArRpnaD1WhU60LOvkARaHtI4l4/DxdGCqYXOqypWAPcbnYcCkOQ4N1ipAWNJuSGdhTm
NpUGx51Yrlw5eWi09Laydtetnh133rggaWjsAuVHdnHmX5OgtGrgfMMhUF2H7u21W24NtEDCPP1+
3dIcZs/5m7p34EuQuGj572wpzSwuVV8Zlb26F47qbXeIbsljyM9uCvBqJW1pk16rht2gXKctLOc8
Iv1lejIqqRb9lNPcv3FqfaYMslVpCtI++konFtRI4A487apEBXUg/k/MTXkaGJCp9cxDUavtAqX3
BGXvmeIq7O7hE9rG3XBHZSmSi6/X53V+Dl/H9sbYbAX1ACq9IH81dmcKXyT38U9//tQpN/2HQw5W
Z7ZsspHXSiDC0Vt0brNuslGHO5EO4+tWZo9uNge1boJ2/oLB+qwrb0LMBHKSeYe0sNpNWlRfsjiK
b8IhUDbXLZ3PF2Vk+C65Q6EvIlF6uhcy6vzJ6I/BgU6iYO+DRXJaX1lK183PFV4f1LACK4g89U+8
hm5vdpwnDRMacUiPvqBAaeebyvPY5tK3wEefvhDjL9cHNfdXmJsoNqHTY3dDgDUN+o05tWxDf4Sw
8kh6G4yKf+wSxSZn4gyV/NTlEgJZC8f5wgB5qr4uFwktIrRTi3nhj0VYtNVRUWKUB6Vup3mjiLip
cVe0xsIePNsdDI84k1qtAqkT2bNTY1WWoa/gltWxxh2rSjfYoQqftKXdXZ/Gs73BZQNQSwPyx/+4
uk/tuFEO/FKpqmMTZ3dBc5eI1vafWZidJojmwgjVnOpYGADMxKOZRgvO58JcTZ0MbGOZ5BWzdTqG
PGsNufXq6mgQvAnirVzthGCJ/GBez5ySLG+tzKkZEqkaXSvCivo+PxqiPX6MspVQ2dZDANOZHb8g
dpQtFZHP3PjM6Cw2hcVqyMjPV0ewuvTWCdLapc4Fjm3pvrhwnDi7ECeBLuVv81uxsoSiMqf9liFG
q/fZveoKHRJtvt1BECXUUmF37Y/rO2N+/08zSpHLwl0TdcivdbU3R9j3pBgSobE8msNKRjfkoIQ3
FbwaHoKDq2pRUvKSOQAQUGtMLMvwJpxuE310AeVpWskCajf5vTfa1ka5G++ivbcdt9FOubVuxy/C
jw7w+kv28fpYL52zt8ZnzkMtExorWoyLNHIq2T1Uq851C5dWEPQbMIuJcNg6y0G5Wde2CRa4Txxf
g2EGglXF0wI8x3hwh/RLlgYLTvjCodAmF0UzAMQxpMBm+5Oknim3itAde0ly4rG9B1KF5l7lSGiO
tXJH+lDdlNGXXozWembZXafRNbK7PvLz86+RayczA5ERnFHzZi26Q9oBtfXxKEnpykDFpO53mrWw
WS8NlRuHxkAgYdBYnkWrpdkHTP1wlGQbRUZLWqmKLX83P/WHzi6+tR/K9+lSHeH8ymFkb2zOdk0l
RVDgdB4jo8emhO0goTk2bTn+S3ilafO/fd1TAKC9hOQKkSqbZ14dLMaArGYujccER4O8VmEnpiP/
ML60aGclTvVOeT8u0Zudn4lTm9O6vjn/LvQmXiQOI4IdYKL7j3m9RO78+s69NqzZ9aZIVOZjYCdH
ZVOtlLti39sCqSLei3fCTnCCXW8H26Gzg8wOduU2+elvrWczXTiaSwOdXYFVlXs8EvrxaPnBrdzf
AE5deJq+BthnA51SJBPcjJ6H2UEcZSNq6MIej8OtSNf3Nvvg/2jLnZ8BsLa7bfxkPh2ktfAgfncb
W3gQHsJD+SF6LhxrjRjkXbMQVpylOl73E22m4PwArJ7xWo9kYo1CS8Rj9IGsgwRhzHqi43lSBNv4
vPSku3g2EVP7j7XZMkc5vNlQpGDtZ/tDU3ZasbUqwH226nGH2YArhpss2LgLD5E5XRMxATv4jd3Z
wiq+qTZKh93kZ/CobfyN6kQ7/d6485+Cd/7dWNjix37hqJ77+cmmRYcGoS9d47NoB+y4P3gCNsWf
qvEuam+SXaw8cVkrC4bOkq3T6ECCg9hkV00dGqfnsym0jFtLH479p3oTfDWex+/WXfYYeXZwJ74f
SocGBhjPdDDvn5Z40S8dmalFi7INaRCoXU9ta4JrWcHgDsdR1u1eWMnjUtR4ltT/NbzfJmaLZ6hx
bgBIG47ireZACLwZfubv0nfytrpNd+FO3UY3hbpWDmm4CxCXXAhalwY4C/CHzk/kpPTHYzzGgp33
wqZo4iX2vYtGYMedgmOyHnPBAzOGhTRFf+AoqBwHdJqrYiGuuXT3TmzS/7YwG4aQQNOQx/idqvww
BtFdPBg3RSLeXL/hL9yDZIpg2iG6Ics45/MOggY2ksmNN9bBGjZN97FM17QdXLcyLfjMh07wZK5B
nkOg0Wf7fTSLMAsHdzx4nnoYvE0TvoeH+2EY31mCur5u6zwYnaIlcFnUC2GXmr+7zDEcpNBKtYMc
WjDp+u97aycGd5brUqRE2LpOnbFdSjlc8JMggEAnTIzJCuWs2WoVQ1SXYdE0EJNIN/k47gYUJVxT
+NkIu8Go10mtr+M03bTlt1Y2HRhqeOkskXueLyZlNIC5aDyANT1rgdR9BQhhJPYHGm2HO3kwNuT+
i1VQVM+VKSyVLabK+OmqGigOUEiZdAemktjsZswhhhG6XvaOLk9Ru6/VdQbDSh2nOzN2tz75qsEN
oZDzd6b32JYNYhlLEOizQ0JFB9QlYEauw6m+f+rM3DakJOqp1iEoTM6gmlM50Qpvo0ZesFAUvmgK
DIwJ9h0o3pyGSUmLvgsI1g+uNmrrOIb3Uqxc9OuzKvrTLcxL+7WF06CwDgve7LjEfS0GjScOx25E
cZxKUO+/BP17OIzfiUmLYuTRrxdKDGenZjI5vfMnhA8VspnLVgtFLgETDMeqgEtHS296S3ICVbkn
g7Ia5Ho3VON27JaEeaZjceIYpqz/1Kk4ZbZoxZ+tH5JLRtxbXXls5UJeDULb3lmxO65735ftMBQP
EGNIu1Yfss11L3Fh82KZtAMNBJPM1BwgQcULkGNcVFiOtllg3GiokAkSz3JP879R2Fl7obhp4Q/V
5G3rmpKtA2K+/hEXRs+ccn1Y7BtoHObrXJX94BtFeYxGQYR6J1GjdVxZOWBNq/qBjCV6k3Uu3bdS
uZSVmCmRsoeRCpp6WyHJhWuYV+bpydFaX2yiuCmPpSYEvm3pQrzNjMg6akaW7iWQoXeG5Y/oMg3J
Kgfma3f1SCeiJZG0MCwk/wYf+CDg4LFE1gSFARVhSahngyz0ViPtd7uo1HvbyJNie33azu7e6dMn
Fwd7uTylxU8/HW6I0S9jtzwGndWsQVMFTi/o1sKJmIPeXmeIxB3PXooMWJnNkFrkY59aZIjC0CJM
qqV8rWvNpygKpbvWROBdHccHL43LVRcq5jo0y+IPa7TTGsEiDEgWPBO/zEK1MUhhLXXF6qi3ebMb
yzjd9J0ZL0zn+dEnITodAhrHp0TlfJwWsAUTQq9jVenqmv7D5GvnptZKH4buKYqjBmaaJrgx27g7
ZIUaP15fzUuHgHMIoBG3MxUFTlezVLuibsC9HrtQVbd6WtB8lrXKNqcYJ+VduNFbUKKCKgyr64an
HzzzPbjzqYcE06z2bBuZggtTU9Tph6imgtNYSrGVq65Zuez7lRCKyk0ZWd//0CadEfCagDzlwtQ5
f6eDTahqSb7hKZy6b4KwDzp3ReujI8UfOu/PWLc54TNbs/H1XZoITe7KRwtN28hU76yxusuMpSL/
2TS+mpkqjZAgwUo+26TZ6JlSg3LIUdVs/cUj2zjY0r75eH3izm7fmZXZLoHHu67FkKipLfqbLDNW
QXvre+PC4/psL2LFwiOCD4EUhRTq6fLwNopccYQ8oys3+ngzKLd9yclfS9l9vaQxchaskbQEAc+T
k3Yeldvv1JZQD7EYGz0j+kRbgxavoShSdtdn7exoTzZgIqcgC4oRWOSpDQm2vapm4o6+ag22W0Xv
IxSwTTAlo1qtXCmDkG6Qd2npOdcNn1+vp5bn8BKSQ400WoXI+4gulyYLboiTVsL4vUyCx0w04HOo
HFkX1jW420Z06DJZoNye5u/keE9fAAAaxM9ExTqPaLjdzcjrc+loGfHGELy1b30caJFvkofaUxZu
8vP4f7I2eemJ+oSW29lqlgSn6MUU0jHuJacz9G0exuvKl52uDj+o/Sc3lj/52ZNG23cnRPbYQJ+U
xQtBzaUtRQAHXQZlJ+lVJfht2i9NpCwKYfA6IvjsVNUXJQlso/ohVkvUHJf2FTgNIigcFq2Ys7Bt
jCwzLMtSOipPIUKS5ZciuMt+xO5joR6B+FzfS5dGBVxW4j3DLUxp8nQTB6I0VFEkKUf4Lx+NUbyD
mnFfl8mnMjIWzssFLwN9229Ts1Xsw6APrF5WqNXIj1CDbJq6R718ieT60tacHi0AlYlkmMPTERUJ
zAxIJuKZoUpY0YP9yW0hJajV5oMSdTcFMnILc3iekuFtSpQnMn1TQ/j8fYq6bwPJSVEfRVhHP8WD
VNttififIvvDykuScoc7fInFyFgbkZqtuxQteb99B4FQZrsiV5UbJM6YBcV+QMthn0fVd+hDg22g
Ve3H6wt+nvyDOg1wh8il8gpKnK04JKGy5NZxzS2JpLpqpp8Lq87XWY22pFfiklVC0buWdl7bF2tx
HRt5ux6KsYGLBg6NBto6O2kg1MpiS95c/7jztZtY/rgmIKEiatBnJf+S66HLk5hoqTVptqjDdyFk
QE6r9eNa0QXETMN84Tn4CoI9dWUk7CYVQzrggLXPuwgsX0YFbsK80m1jfPHMxv/RRXX8NHTwoNtk
4rsvfaJY2Wock+Rz1gSKbtehEJEWpn7z1BdmcDAFNa3sTKOwbw8Qb72P4lD4kheilPDsMcAGC4MV
fFECacztjk1i2Z4ryw+hX4tAI315vO3CWntQc1moViVywSbEF7EfwtYVuc8mjCf84F4e4VzVteqQ
CjnpTEkKos9kz4fQjkzB+KKGcvcQSUME+VTedN+GSqey2yZh8iyS1gazG+vtB8Ajybeua8rWTovE
O/Yd5YyFE3HmVeCYox5DBzVgb4K/WfICghGpTqWwPcZJePB8CFsDK4RGF52OJCJXdH3XTLHWyQpa
Erg99gws+hCOzTvnwxRAVh637THwyVMMYl6tKhME+3UrZ26ZZCHpAl4L9LxBNDI7N62u960kBEAO
/HZdVp1vt7XxWBcdBHqKPbQjxTUzXUF3tL1u+MxvvhqGrh1e0alVcxbWmp3e11mR8FRSdXTCUtso
Ars1F4Z30QqlbR7rTCeXwanb5HUCJEtJebILrSM3R1MK7Aw8yvWxnC8Vk/jGyvQVb2pnYeDSSaZn
PLrCGFI4y/1IJn1J7Gfe2UqxEyvTgwdLPAjmGdFGGzvRN0NePbXrxKFxLLLRrusXqpKraMzRwVBv
cqvjJI4+/newFaXv+ZPuJheyhWDtfNtwk1MLpZjEd1H8OB3xkMRQ4auuf98L8Sq1dFhnc2eMAPzI
9crV1E1RP9BRt3Akzhwp7RxIu0LnDL4d7kH51KqK/MRAISS4RyxbszZBf6vBDqTukoXb5Hw9cdQ8
pCeM85SunK2nmpSVJKdCcB9LtbARES23E01eSmSdZQt4LxDMT9pKZCQnuN7pcDw9NoKY9rgjnZu9
rUayBGalGzbt1D7ZwXeLF1ZJVlRfq4H4O8jyJZjYfKB8wWsan/hFJJ8zFyVNu6BAk1Oqjy1AYjiI
kg6u6CRbCJGWrMx8DPJ0oHUzsT72Fj3GCXB1+gaWKkiXjGjqREwJqR/h5Wxv9B1thD0ZyaPi6VwC
kZjm7wUUlRfu8vkdMM0Y7WLQ5UGAS3v5zIzBFW5mMOxyCI10Qzt1idKHUDp0nAeboiqKBQd2NiwC
Bgi9uMAhb5hqFKd7RMnVUEsVqTh6eotr/llo76/7rmkvv71mwBlhAOwtG2GiRpmdZCJNPRNbendj
w7OtgFuZgof/4Z8Zme30vkzZAZCCHwPaysPiYzc+FcZS6//lqfo9ktnSoLZdQsOoF0cp+wILmR2M
g319GHOvN5+r2Z2VFL4OVbdSHKEe7XdJZasc1JCaq+3W6z8USCetMFuZabxvbhVkS80YyFBxTJTn
ids/6+54jv+hS50bmbk6KYeLP5yWP//OeMZdocJ2zntzwczS2sxcwCRuUtNgA7lJ+00BPhcsBbxL
23i6Ot5MlhLQkYkMXXFEX9EWkntDe5bMn9eXf8nG7CzSppwEYYwNbwDdan5Vkg9as5C/XbIxbcE3
4wgyfTTGli0WJiiQSwCNkDZcLK4uLMccPtmNVVjlFiNpzYAWcN8u1CWC8zNHebp752C0uGIQeSEX
R0MKbwqjA2R/7GR4e/Nv11dlHhS87mBuz0mSlI7HOXBRrCF10kqOfS0gckblQeu+GIOyNqxH9w+p
TH8dyTe2ZqfFDGgoTDNsNaW1aox3UvteT3zn+oAuboE3RmZnpRTEIO7kyY/B1xgrN6IprKQ/fszM
p212YOoussrq1Yrsr3LImytBtjG9atI/39LAAUnWk1aj9KvMxqMLcmlVgojz1/OVilYBrz8b8aDr
s3bBN5MaARsjcVHyXJrdY0VThW5eVsVRsah/8lSE9BgZNrtTqBGuzH7hKriwSJgjIgfhxRP7rKAE
9xzV5Y7tXXyGWcmOlAg9kc31MZ2lCFmkEyvz/dZrcUxqozgi8Te9XA75ffQQDraIxG9rF9/Hvf8g
Lz08Lw4NfpspkiI/P++vjepAFmS/Yb2s2HHd7kVvWkeN04Vk60UzYOOwASyNMtKppzNM8r3k1Qk8
wq89yKVYOETNj+sTeMEJ8f2/bcwubFmVoloTsBG6MfK+D6X0vqphak7ihe2wZGhyuG/ctph7FU0l
GCKr63j9epAhcfbrFUL210e0NGuzHdEJYlcpBYYaU4R5nUbb+Gi5S7v7wv1wMm+zI5sq0PO1KVY0
kfZaSC2zaukFeXlvv1mbmQNCNbpr64oLooPcQKacZ49mvy87+VMWe46SmVTxmi0F6UcNZZnYCm9b
Q9m2srcQmiwt3exWN7KItGo3zWhYowsqO0pNB7sob81FDe2zJ/zreX4z5tntLplRJtGiUhwrH9o/
J3Xt+rl6NG6i9268UhKHOliWrLKN+4f0ldPF9XZB57rTkSTEEdzK3Clh7NSxa7fDw/WNef6anZmY
x/gNEiRkeoojhAfWp2a0pW9RYUc1PWeO5W0S7Z8dubkGvCdJ2WABhTgqveZEw14OIuCl6aYWlk7D
wpmbQy8DLeK+CbAUyMVaDW6LqN1I0Yfr87dkZOZBkqTxyup1hRCs1Jo7BEh24pKSyoVY6WQbzLyH
K1SymimskZh0W6kt7VH31nLT2UJ0KCVvwVddvJJ/7/Z5DlrKy0DQpnlrIS7vIxcM8DYfM8dS36NN
hUaCC2xo6RW4cJznHbvt+G+j4NhxK0e/e2/2H8dqodliXvb9daComU28QlM99tThI36bpk3Ng6ZO
s02kiTapaFsH5GxY6N7W2aEZP17fIJctIudH5oG/5vs9o05XJPFIxJFbjhuG7/J0WKUpHJKa+QjB
9aqol8BGZ8DxX6P8bXN2f9ZeYHW6T/YhVYVVp3yCGdgxlRZq8mCTZRAvyDvJQorjVllsYj1bR7o9
QSZChEvliWTcLDzwM0OPK1nQDnX+WYnRO6IrF2o+B2z9+g8ndmZpNkjLCk21Szz9UIr3biHulIoB
hjzu6+B9jZYG5YXNdYtzUnh88engZoddGfROl1xMqltHvq0+yOOKmlkPk0plAySxjRtvnayoyHzQ
bgf90aRt6C5wluoZZxW+188g8qKFBlkguMFON3EhpGPcjnxG8KH62v0snXJXPZZP3oPxmK/jr82u
ecruMU4JzVksf19c4DfGZ/fF0Hejq8sY1/cdRQZb20i2Eq7QImnvKie577fx+yy1+5clgpzzXT3N
/oS9nUQ+ZRBMp8OOlEQxkbHSD33ptK1t+c5QO6WwDuq1W9uaI+/1hS125ndnFmf3vhgPSBJmWCwG
60FOn6URoXmvdUr3w4ioyvXddXaTnBqblxtFK/ULv5r2M11gsFiaRuH0lrjg3JeszJYvFsbULSOG
lFVIx8O0Sekuk75fH8qZz5sNZeYEOpDJSqJPG9RPtjIMwU1q3Shlv0aq0NGL0kapbwHDd3Fbgjhn
Y0D6Qu30dHOYxVgS/LraITZdO4n7lRY5QnzrLzV5XZ6/33ZmLiCIY7kdR1M7BB5tT8ohF7dysfDE
WhrL9A1vXiVdFo9SlVn40Ow5ThoHilbbpMEq1RYc2nlg+7pQv0czfckbS6MrKllFhfGArIP4YH2v
n1LRDt7Ju/hb871DPtI2E7tZimqX5nA6dm+soiLRiyV18ENarf2ys5FZQMTj/fU9uGRk5i2UQvJC
yMK1gypYazMINmHyUoXy+rqV/4tT+j2DMxchiMBwEPvQDlW6btWjkK+sr+YPXj76R0F0mmCj5wsn
+PrukMWZ988qENw8BbRDkW0V6y5GeYWGA8gGr49syczMUYxDrvqxxyJpXr6ChRIU8Ke0d2RriV/3
LNw82YNn1UGRNqxQGVgouC0Dz8YfTY3hWzhLRGHlZ6t/NqyZn6hFQcwik9mr1e+urt7mxTfyJauu
VJzrhs4fyqCYTOI9OGnpGzrrzE7U1EirqtcOPf17YbtKHnt4yuzgh9U6uv0Ub5c66SbXc1ISmgxO
/fv0gwANmLd7qQMw8pJq+sFSkHuBApize31MF84UFqbKKjcwtIuzzW6BFUcdCwuiX7jkOONqM2QQ
8xmRtnT1LpiaxzhCoreqT5PRIdHDVVqsQ7lcKcHPfzSeOTLERIwnKMCwHEQ5syO0bvUqXyXG0g5f
GsvsOpRDcE1Ky1gMo1uplGrE4GvWLjXIXN5wpM0ogk+NhvMEoG6NCbTnonaQnpLDxNsPUwSvedXR
0FbO7bKw0fGFKud/Moe/rc78bDYOYgbTsXbIJmjSc6190peo+C7F3ey73zZm+25qgBoNVCYOINXe
aSgcr9Mn4+A75VO8MZ3KaX+GX7Wtsko28jextq3P2bfs5h8Nc45yVV0AKVIxaIdBanifWg5P0zh7
f93I5RP8n3HOJdcyqXCj1GWcnfBh8FEP//xnP1/j6Jq8QYE8T+T9c6psBCzcOvCK5r4Kx9ihWfBF
6MWlPsOzfpPJOUy4Q7jggCGegXdMAINSXEntfSSkYu+YvSt8Mc2y/RQNY/NZldMiRC26KT+GcUIC
ufHVgIeDm7RO1Hj9h6CTgJYPsdx9kfRc61eAVrzYzulm/ajkAbJIPen9wU4g2ErtRKhqgW77ol6I
Yeex/zQKkL6ywXECKjMn87AaJa891KTuffQNn9u0aO2wLBIymYa/SpH9nqg8F87SPG5+tQlxCPfF
pJozv9qVuEmywlLqe3x5+yJ1YbcCARvYaQfxpIYy0+dIbN/3ira7vi/mDgq7E830pJ6AjA3knKcB
GSY1qRDF7j6zpOguy8Z8ldcxgjxu4C9ELxemdZpRdh+sjLzkZmHFEIOl7Eatu3dNGEd9t30ROEyo
Nj3Xyrh3m7j9wwt/GttbgzPnG2qQ8BaK0d1TafLXXSw8W4ne2fJAG1ZVuX/4DMEag4LfdFJAEiE6
Op1Jycz10BP77t5yfXkVDWX4qLvdhyw23B9V2S7xlcyDtMkc3EYgs7EH3mTmfLlYZD320u5eM2AE
UoamdjwI4FZJFrmOkBXmwuqdhbu0zwE6BKEK/o8S1xyY52lalfuCqdzHxs9A8R41uDujXL2JRGI2
V3Z6zbyTu2QfFvk7FZWg6/v07HyAN6RECHsIaB54n6d9/ObhYJWmJoR02N0rQ/ilVytvN4heverS
+oOVKwiA5r5hh/kS+9JZiwOjPrE7LcMbu52rd/HQK4w6lD72g7rxNeWuE2R6UXN7zGq7AoZbVu4u
7CTgr71CE0664BvmdwOqXtA9gPhBEgnu1DmiqIxNUQhGQ7/XItF0MkVL7a4aloqIF62waUhVqoSt
rzPxZqQSq1tO7Wn3aPwU2zRRkJSJ6N24vo5npH4TqS5VWLpA4dzWUMg8nVDDzJQma4TgASLa5r2c
mGa4cjtXPKJul2Z2kaT61zSsaGqIgwzdvTiuEfHLjTR/9mDHfED8sd+GQ73zqizajJ5Y3I6hEP66
Av6Ia/2VibzKftanxOqvZOm/Wdf/v2NkxwteYWQvX9Lv/r/ueVycc7Dzb/7iYBfQ9PgLba6JBmoS
e3v15b9I2HkCqH9NFQSePyKKfq/45L9Z2AXjL5ixIDikVckgnYe01H9o2AXZ+GvSOqeHidcFv5Lj
+zct/fQ1XpbCaP+Lpv7v379lRn9t/Pn9Ippw0TyDABC/7meALbO4sQ57WJSBZu67oHE3BYHJXd2F
wIlbjmdUdu2+6etuLUnowUKyNd42aZauZTGKna40CzvU8t7hlQPVjeqLG0FXA7sZ4+S20MXC7v2g
eQ4SXXDCdPxQ9s37Ygi+dmHfPKM/om5FjeeeINCm8GYxLgxrVrJjWPgB7mkaKPVJmGveR9khMJZx
Fvp9nI/mDuZD8UtOqgZyLGH7+qEi7wyvCvx7VQ8GnrjZUkfbjGCZT+ALVHRXcEW8b6HKPj3AeqBb
oZJL4n70280nsxjSe7rmw+ymjYR1apb9Rupd0UcpR/Y+SW7o56vWdOuP4ihlD2GXZuDi9EHt7Dqz
xpskAnBuQzWafmpQZ/4OOU9yDJWoue2UykCiU9TCXa90IF38MdzRdKC+K8siy+w4QwHErpuwr+yi
iuEelmMLQaVaCA2c8FJSZJYwex03Xpj2OliOJ9q1WfhSFn4zSEXZ7xPNUh5jry5GpMIsobEztSp+
SoEP1Uobx90G1wdAq+9c9bbXaOOXC8uWQHCB1huS8DMamkq7cEXMXoDT13GeOI4wOiJzAK/96aqE
URBacSfJ+xBSmq9p7McxXWER8jLFoH6m4Ugb1lGpeMfQy/vbuIWwbqXKFF5596LILvAgxvl2kbsA
8jm9VabvMhBxY5fQoUhwO388VUFl6VFZdfsyCL/UU9GrNZeRxFPi6+S040/oiGP8vwQ+8VRvb+nW
1Tw63ItxL/LsWJVlRzCEUJMtav5TVBT1LWHF+CL5srD2RxFcbhIL5SbJ6+Q5iTMvWOmI0ujMRRva
ozi4rQP/HQzMiSJslXpsiVDTAnyIZYQHHRZQR5GGGnLm1HxI/g9n57UbNxNt6SciwBxu2ewktdTd
cvYN4UiymHN4+vmoGWDcbB0R/wEM2IYMV7HCrh3WXgtFrGwDseKP0cihvhjCEYBprUT6B32w0+9W
Wn2PDGo22zCCtJ7+zFnNLqu8Ht3u2KURQahebfUMHJvlbw5e7PEMJ2sO1BvnF7OB6aX1DXef2tHt
GlVTr+YiHOQn3t/mqxqP+qyEnRkVk9WkjZRH9c6ncKbXojA31tRaH8ywTCHcQKDL8fqP2UarRPJ7
xaLNB/N262C853TQ609YSj/Y7bTqum7ivnDGp6yAlFnyJ/UpHs3U81WtPaa9PG0kqe+PU971n6cp
R0pOGNZhTOL068pMZsO1mMncTgOvEdhtAGkLF1NBklRkhSSjZJRTvfQTI6D7X2OTRK0ja42ntxNB
LhD2yOXxO1Fcpbp5zQLGg5EX29jkLrntOJje+zO7dfUpuHG0cf9gkgISC7J8YXEbLWnQPvO7qxVn
PwqVZbKNMN7AXo63OagrEeGiMe91OKg6Z+bjVwb0JWmG1NpVgOJ4d03V8iuvgLyvqqdQVDCgZ13s
idKJvBDgl9zqxUGTv5bOT5JclOG0CYKYqkajULLXMD9LOzJz3ZBJJbnlzL1cS/9fGgw04HpTvtaD
Vn7ThyTcpaLKDu+v9N37SvoAxwW6CcIcfNMlSFCSVCNuy0C5jjJUml2dSNu6TKEi8/G8x44as5xq
3wvLj90ahq3vIu2ztUDrNiSf15+NnmnRFNugy3gZ2U0O3lCdtQj4DM6wt+qs2PW6XG8tlbsRWvZz
51hPdm2Kg0XvHm01nf9k2fFzyv/r5r4DrEHWumnj6/4axdMiCJznRgDyKqDMdkBctYg6KbIbrZr4
ydXJlH4TN769ieyB5g29jtw+jDQSB5T7i7AxXmJU6DeQiRqnGj9qLY5YmvzXmXAWbBxJaEeX7bV6
kA1DKmvJVUmVZG8E0PbRgqh4tvfcGVQ3U6MQj0aqUw5Eu2Ztj5ZWazn6Iiwkk9VqqpCTK10slasV
tbwdZA3J9jQrP/klfMNRRtMaNClQzko99ExatrPRYV47sHe2AfZQDiq8W/jM8OssjNYQK/qQDVJ4
tYqKHjKcda8Ysubgt1p+zUSWe0FIC0Im+dkma7/lRvOtppg4VGbzqa8n6yJoJH0yp2Ha9WGylqS4
v08zuel8mqlJwHLyep7+CSpbiZSWb4noqgVt6A2+VV17bToYgxk8KqLn7ank9lmIxnkEOwigAHHq
Fes5H8l/zbrKFGgnJFdiEVwQENw+MHaUiVDLe1j5dZ9qviG/6MGYbwn7/WPdKIqbt374bJdWcXnf
mLy1NeBhSArNbF3EQrcDQxZgBOnkM3Bp1Dut5XiEaRxtEPAJd+RukpWzoC4fsNcvhcwbNwSGXiA4
twOOiUgbvRLiajgJmAxf9MfS9A03KFPzGDXl6BZ1pW7TNgncuZlzU012tO/lbHJbqZQeBrlHf0a0
u7Eqs63R9dlGJyHrySLXvb7wx+91mJqeMTSfzapQdoGpBSv8W2+uGV4sqa1Z9NdYOnIRnclV1EZX
tW2jrRRrkxcl4qtAktdVUl3fvL9F84rcnQ0TnnDyaPMzu1gxe5D9VpoScS1D6yOtOt2+SO2Q/sHw
Zy6cU+5oa8jE+9cVmk1Zhgad+M2hI3kRmBpxNCWhDCu5MCqyG776VZ7TRz1NMCDiIY2IrAbK3/zF
sZ8dI3+O+qg55U27r8g8blW3llj591fhftFptiVUkQHGzW2388//uaRZYHWhlGNDlHqwN3pufVbV
7jo1oeJNfr6m0LPIAPGGsAI2RQgaeYmi8DFuh4PVPm7asYmumTQZyaaCEghqKSNQZbcapuq3nikX
cta7SZrxoYlKp3FE4rHeyHU47btIos6jGocuGI1PlHOTHyy3scYb9DqL26Mx0+LTtTqTGUK7vHC6
iAfSMuonAVo/1c7doEyfmq4Pj6GTtOUmIyOfunqSJ5rbUksUhHtRvM0t7pqnmEL70Btd+6w4SfLL
puxCxk5BgiiuzVb31DrTnjKgiKfAlMZrlhjq1/d39JWMezF7WjdsNpN0C9WexZZatp8TgmTBNcnG
yfVLu9wmFDMOmTOpm6hVNI8IQ92kbaR6QRzv/bHXHsd6HL+avuIcxl7V4XOJD1U5UDtsRejJSkPX
CUUdM7QsV7Xj/kGdH7ZBajZ1rUybCHvqDL7v6ZXpuHln6Bsi8j+kqKUHo3qxESP+AGdx4el6PHhl
guhpljVPYxVT3o2H4tCXqb0rMzPZjI2jHlUkFfd2S2C0sjZ3d54uEESEYGeiMVs2Zk/zn9OOdqkc
WMMkXcYiaF01rQsvM6ZoBcjz+qwsd4A4iyIYjAA47ouA3AlqJVeGNLjWVjl6ulFYRzXLkZfjLfIq
+sTcIi6bbS0p0wdoqDS4RaP2TMPwx9DPpid6P/OHxEkAZevFD9VKP7UxmtG8sx/Ncfjm92m4nYJ0
K9dlvy/Vxt/7KjknvWNL0M4rVx7RO/cbxCHkZITwqJ9a1IRuF82W27HiREkXrUbQcKrU5OJM4f/L
uv6PWbs33AXs0Jzhh7WBEtzSOPpSQfJLNtNLFHGx/M7Cqw0GgnYtO+t1Q1NIaO3gLSs8O5WfjMpI
V94f5f5FYAZ8ILpPIDdwcW8/VG7AXg6jkV7QpPgYFXtK95I/utZPoSNF2Fjb2ooflWnr0PVdjcNJ
K519P7RPRfg3UKPNIJyVBMoC8jmbS2ZEORIOs1mLZhmOTSVqqNSV0ssUNNpBoxrtKmOk7iahA15B
IfeR9mb5Y1eWKUanzvZZY04b2UccULabcasNcef1+SR+SxS9HsZUQgcpMCDqBCaFwxXb//mszI8J
0QvtSMCel5YTpINeKrGeXjqQnNuxR8Q6ckCZvX+N76IkloUMM+k4hoEPY3b7/rnGiQwpDGK06cUO
u3oft32wSRSt9vyxtVeGun8fkeWb3Wu6ITT+uDgTYReZct474jJFaeCpI6jtwIdKPrJUsYk1eW3H
3/i0/z8eUO7FA6nqQlSdGcUXkdjHyO6wAVrzWMfOIdSVbaGFT5ldPCRasQEr40bSoeyyfa+Nrt2V
D8Gwe3+h56+7NWTk9+dXhCw/8mvL/vkgbRoYLKvkUsToPxcGyS5doD6Zd+FBNWN8xMhuXNx8YyOk
YTXOe2t46ulUOeckIuHw7T4bFQLDpTGIS6Tr0960quqDP5bWk6X1DyEEfrAGqtpTr0st4BClBWw6
9s9pJgWnrKuBxkloSj+McaUcApnUROZDIC8VY/DkNCI6NYr/8f3lug834F+C7AMmGJobKWXczjcv
TF/TyO1d6omeY3YQVHgnDC+DHW4TJNm0qy3pnNv5Wl/4G8aT3AWZm5k8iOSBNtvwf26ElWQ95wOG
D/KK466Hgq2z9elT16m/ZTuYvjQKetlaJWsb4UQ+IgxGuuJO3x9cZjCfFMSQqfEtvQ61HOi86Kbw
4tT1S1ZU6oWGVYiGsixbWeW7fDdsPjysRHV87dzMsbiToxB9WbQ5Qw35QVjwbEh2rD21Ul4/Wmn9
XEBx8hx2rVfAKwlBohdUYP2oIzy3I8SC/3nPFRlmCSIJhdjrFcT0z8qrvWVOrTZGFw11VpgF4vrZ
NmPjqtrT16iqD5WZpR/kNBErLS3zji6upoJk8YyLx8UDIX+74xBQlKWl1uKi+Iaxl0waLhy1c7z3
v+7e/LGbc3qBtBgwoteI5p+vA3XqT7GWhRdRDd3REUG/If1YbCdT/1Ar44oUwxtnCMuuU+MnDUuG
af75P6PppRn3dOiIi1Q6H5OsinfjRFqVREJ/fP+77p96wmSb0jqARoiGlqWJSi37oYYg69L1yu+8
oQFd8dXqM4TBv5KxkX8DdFqT7Hjr4xgUtk8FjijIT24/Li+jVO0FNDWK0KSTqdWfAzh5D4kp/3n/
297YMxL91FnhByGAWTY7hfnQTTVv87mM1G5XJI15MCMaM9S+eBxBT61cgDeipTlnztnARZnBCovr
qBSJT65JVc5TmFlPhqpUOzuMpmeKXiQ8jIg2TdEdwtiaThTv7IeSEtZXpy28KiqtYxX66qEKjIkS
S2UFv9qmGfZtMfzVwiF+AVBSb9IpjlYAO2/sP6ZqPmS4EA67crsZagghrklz3bmqLN0rukJcpVw/
NRbOZlZJNS0YsFm+vy9vLhQICGrn5CzJny6u7OhHRda0pXo24mwPhOWhqT/G7V9NUv/gUB2aEIbo
0Xf1NEUA2WlcEcDumD/o/r7OUjc2uk/2JDnYGHOj+8pB9O2KTblfFYwJGZEZWGRBArBYldSH0Aom
s+Ci5vKlbZ2Xupe151K1T7pcpS99VoYr7tW9FZvjVK7DHFyQ0V2cnaKokakt/eBCIk24uZPZEK8r
7f79lb9PXUM38c8wy7RDhsff56YVXMxyp1aNFzvJQ2c4YkMR86uZTF8nu9mngXSq9OEn6iFrVZzV
CSxW1hijQIs6J7hwOnZSD27IiBzZJSjctYW665z4SUqcr6n/4NPjmTrTmmbGvVHALeG0Q7uB7SIH
c3vge7+M9U7LsT6lBukYjJTp2P5VAvTB0/rL+8v9mmy8fZvmRM+reABFm7u6XtJoIopUObhopXiR
FZywpIDqfMxSlZYPLd/po6j+ErkEj3My+psil/Zjo5vZQa8xxTGahFAP6s6pHgP5r2gKEyWlRDKF
W9jln6L2ybG3U/mZ/EJfQ2sY7CUrhuBQ14f0UXLCMPZ8KCM9SA/FNgpUGP+GZHwSdujsVGOMn1U7
KXZ+l5o/NalMNk0x+l8hhfNPNpu0Ymre2ntuFMoR1BfhM1+6K75Wtk5cRNGlBRX1YKbTH/Bs5YOv
SjutU9sHw+pIwE8RmS0ryLfUs5VPhVasZIjvfVOKrITVhNgI4KBuensAGlkn4Vsp4cXgGEJoHv91
pjLad1Ufn4hySk9p2t9p0sh/3z8Mb4yLAwEkyJoFLnn6bsdVoc0MsroLLgHCsa7A0b/mLXIR/qhe
ZJy44wA1+CETjbVC9fxGtpU6HulG4jZcCkq7tyPnUtuWJTWFi6xSuwPc+LfxU+GlmpoUmzKgN6hI
ev/BKaTP8tA411Ed1T1YbHASTRhujToCHlToZ2Fb1/fX5A0Plrwi9pVUKIS3kHndTi2SIGQmR+Sc
haP+KMiFbIovKugAQPSITcdD/MFs4lNrEm32avrQWvGfGnLXpzEO1rqG37DAc8aFVCf6ZUDE5/37
x+fKaWOvTBRukUmMhx9OTh1XtqZ45RTcOz8UDnlacH7IfSvLWlCeRCR9UbY6p3l77pJwONXCqfZ9
V5nRypPyxiOGkiXRKilcDN0Si6tmkxaZau+fU9Jt29jpxC4og8wtLbPzSi3vNkmhrnFKvpE74oKz
erPmHGoTyx3NSjUyK3rC6NWHXNHVK93Y1DnMh7kefQMQbLlpZ4b7pB0xvyJTfY+G2qs22eEBZqcS
ttTKcjZ1U0gPimwhC1XY8t+61T+vnLzZzi9MM8g9cjPcRHgM5cWDO/VS2U1yap+D3kwPuVqawJUn
sWkqtf2CAfmRKVpxGppRfmBW9tEuEZQWbfhrZR7zOLfzmPUwdIoh+I6UAub36p9j58Q0FDWlX1za
KSu+mDDnHAkgBa5Y1XsjBV7PJFg7qKb/SdLHftvhx3vdOGwKaci8tBi36iCMUy9BPNtMSbQbCgTb
snGQHpMkXCNEm2dzM1uyD3iLwFZhdLYheL2drWKQNc8xJhe5HNqNPFRk/hvxyZkmZzNMzn8+wgwH
0T52GmcMx3qxODGhArBYLSCEbgUoxindDZJdenaVJTszzGqPRzdZsZd3hmAeFHQ1RoBWBGvpIVQc
YQt+zeDSk4nZkJtO0CZJx5Vn6LU2v1jK+VbOiQJY+FGHuV1K4lYYDOXCOce12JMmIa2dubAluG17
dCIICwLNS4N93/5JusdcOg6xfO66T2qeU2cpHqUh9gK4lIao3+el2BnFJ6RlXT3q+F1fmewdbgrX
hTuN14vxMoEoLRI6VYbKWZnm0rmhcLC10g568krs5zjoIzC6+JBEreSNlfNijbXx0KUwMmeJT+1K
HuSMVL9sHSJw7ceV23Nn41ApYrvYLeJl+MUX8yIij/thHINLSzV9F1R+dAgIko60GsDkbMYHvaAa
TMgQPNuyEHs0XXpP78N23wCjCtzGtluokFm0Zoz+BFQjr6DBpv3707y7NTrv20xHQaJ2TtjMJ+6f
O64HRdUooaK+jJTmd2n2M4BmVpsy0N196r0/1v2TOveAMwybhTdPgmgxWDzFeIvEcYVkm+cq189W
NKAuKjrcxqCwHkKzVh9nf1fPbfEIT4ZMl7P8U2sj+LGpN+7en9B9tAdLFg8dQlKKCmJ2CQGwp9bB
BVGdS6vXzn5o6wnmAjkgSQl46KWFlOOp6pxvyL2r+55Gqa2Vl6rk0YTJHpZDuoc614edt6w/2kCC
fhWlRDaYVq6q3Gpt4LujY/8FtAzR+/szv9s2Jk4KkRoMXrxyF6bqMepmiuzrlynst9MQWRtJza8U
6HguKAD998FAblKQwwmZB7zdNvBYdFtVhn5J43g8mUaWbfyMamODnsYB2gd1Zbw7K8fHkXzRUTPj
lnJWbsdrMg5g2rd8HPp0bqFCmmZ18pqVe3MUTiFS55xEYHu3o6SpWZR2ZeoX6OiGTVeUAHAcrVxJ
KLxmqW5sKRaADCDPqIwWI5ml22GASwtoLgfrkipqd5Klpv2Ux0HvtXVvvNhaJs80VUQYwpog0ifN
vlVEOxmepeZ2iPp6ZfzQfZBAmzpU4pccDyVwp3D0/1rNaH21x9r/0LcVfHlBJpuNO3utmyQkh0Mo
J/eZ2w2VvVWtPHi24jT+BOgboE801HXlQu9X7zI/o5NEHvMYWVzHSI8CJWA3kPj7BiRn8cMJu0Mh
k8bdOH5Fq+8UqGHhliYk5xvRJapHgcTnAQSCGaP8ZuWK1GyLeFB2vp6AfS+CaAjczkpoe+LZClbu
8N1N4KWiCRBEIGE5UqwL35ioZQrbwpEvepRF2xocMEyFtc6sktjTKDSsHM7XTuqbDQVXj2DZDL/E
WYbh93ZDm9SIuyZB7Vbp5Afb+qZ02vemtU9RmABTrtxAPJT29zwcX/okdhVw3qVIDhpUNL6zIWG6
VbXmoCJxJFl/6vZvov+hKEytWKUuHLlFmewaqsqRL3mJetWoUUBj8FhQSMpI2qXSJ7sbG9j9lSuM
mbtcybZyInlNv1IfvwsG5q+cmVyAqpM4XPZntDjvvdwXSFKOHZG+WtWnISiT39HUfXzfurw5Eq0S
/7cwQmn3dj37QAs7O9Sncyes8QtF7kcOdXacmibZvj/SfbTJR5FQnjWuaJG4a6ECEaj4plNO59wY
XqJa/1UnydU2AQLmXX2Iulxz9bH5G1UIJxq1m4jk0vMox2HvFTYJfLlcOUz3WJt5RjyK+JHQMhES
3X58rKqRPMrIpIa11WziVtWPudqFrtXofuAClyu2lTqY+zRR7JPoUmo15kOd0rWgDVLmWQrZks4s
7GdLK1Qv75NqpeB+ZyVnLk6aJXGtmSN2+XaCuUzwZ+WWcpYmRxwNu8QDjOvLysbMn3l7p0DhcZHZ
GeoktEbejtL1TkMThorAMXHfTlH7PubpTIxjjy/qNqFvf2tz56Lljnowk2jY+JMMRo4Glb0ZhXSr
NkVrPXWh/7sPZ0RUFIVsZazEbifp6coxekWgLGZL5ZAOKJ5E8Mj2wo2JhV4oeii1Z8vkFewcEe0t
PTJ2KbSHJZFHnTw4hjQ+RehzuIVey3sieIj9M1jA/UCrLgnEUftUq0ysFFg6Zcig1qgqREGUqh03
YQHDxqS06aajwO6iixjsu9aSLFcLMj4p10mbyQlsxnqe7h1t2jlZWv+K1Ro9aKAg/rE0/MDLmrHZ
Z06SUXftaQcarWhHGkE9cs77bdiIyhtGNXqg+PgnHaN23xVa8yEae3uHGOHVHhWHg1go0fd+kJ1z
U+T5joL+sPU745lX+1Rrwtm3EhT37x+H16bmxQLTlAK7w2vwiYd2exyKuIrkWGuGs5mrvGyO0QTX
AHXTPvAngP+l7CFm8rlWhP9M9d06R7qO0qpsRpdqKu2zVhB1tqkV7ctwqPcToiyPTRvS0lEHw3MB
vuRx9GPrDwInmkfCX3YR+a0PDtnXlYN9F0EjUzM7//wC+UO64/ZDOnOIjTEMezR0emUbohTjcXy7
fZUp8h9O16+yiWCmbMau2cVDpawhFeZ7s1xIUPmQ6aJ0N/Pe3o6fltQ4atRKz6oQ1mdFqsE9W4P9
MPR4pDgg414RUfmpNYL6ey0RpbQQeNWK37tBa69J1b6W1hezoTELyBWM8jPwdmHsxkBTu7ZorDNd
fOIomyU4V3syrJM5jC+T3cods2tgZROdRqpd1D9SWlF/KW0yvlBwqD9qnW+6Kc7hk6hk51rGZf44
apn1LNVpOsurxTs6xFLXLuSUxnVT7JpJdFtzCAhtnJGe1aIOqaqnemUc1agxv4/I3XzIiqJwVs7w
nVsyozVBoeOdk0u7K/3mWkDKs7LbswZpIwRHtTiDuRF7EMDKpir7aiUzcB8GO3ONmTQkaGpwN0st
kx6AfYHEhn1W4KTcWUU2fSeACJ4ip0CKJq5kT1RKu+P0d3t9mEpo0PXudxta+Q9QeNUWi6puVPSb
Vhbi7gEhgUABnLo0OKD7SGXsNKFnqGudC9gU6UHMzWOh9msMK/MzdHO0qJrMwTa1YsIUfYlp0pRM
yGo0OWdHbZ66XJU+N2r/QC+j8vN92/T2QESKJBBBUiwLqSINjaQL0TmFfz97gqIy31h+WO+LWhUr
ofl9dDqrI5F9odr+miSfl/af2Bz9HW201cQ+S92Y/s4yoV2JQeVvZoXIjyOm8JSM0VdNgstxKPPZ
QUydD4E8Gi58M/V3SZIEyNzCPIzpmPK0SOKrmUvdgeb0oHM1Uop0AhnOn/dX6O4tf20QprStOhx8
DODtrMc2sZEObewzeiGQDcpK7ZoRCmcgcLv+FNuj8yQZ2fhpKuM16aW7lAtDz5DtubOK5uIl01yX
GyGBHvK5djuJrdy/WIMlez20c1Vjhm48+mvZp7c+1uKqz0ke2+Rrbz+2MoJIi2PJPnM7Y2/qJNPr
iix4ZltRXKQ7LzzZ1JYa1wyHtQzTfWjJ55JDhxEAlI3MLG4HHyrhhHFe2+cmGpUPcgZfmxbCMzFV
dv4Ud62yi2rf2Y12BXd7YNuTZyRKvsm0OkDpp8RtCMru1BsVpbpylL/TPUSbTGROcLxMbUoEWYYs
3URHZBs38mkyUBczRNghlcqrFfojMi0GMet2opHz0DSh9dqREGw5BA3tRmOy6+pqPEvodgYkc9Db
ElLToReFvn2XSrpboDIxuaAko0MlR9FDOEFwYkx0D+u2f/SzsjiKoGueBPJmm7zsdc0lwRFtUnsY
N2Yrax/fP7zK/YbSEz8jhYj66UdZSkgiI6dESRsjPihpBsJPHb2MaGo9RemEepfRqPGmYWkf8ek/
lU2ibERjRh5cON0RX/FD1KhiG9KHRx9rC07AT/v6yfL1aCsr6hpY4d4WMVcwCmAfSawpS1YppTNb
qY4Sql9w+vzw7WyrTfR0B1P08v6q3D9mFCEgDJr1eXB5l4Q7wxQV4H4a7axMF5xVQKq9ZR0atfg4
msqKy3T/XjDADBzlzQSstjSwVj7koZYYCE32Yfes1I2xSbtB8v7zF/E4s0mk0oHgLIE+5qDqVBEk
7VyOKv5X16JfmIY/Qx2BCMsHefD+cG98FFh2SvuYchA4S6bhUklbhKeoU05ST53Tan1Kan7fruzT
PcSQJC3fBcMY8oigQxb+5phXfWsSH5zlIPhutCEA+tFH5qCWG+HKZvEYjYPYTUNSbaHw0K9qGH94
/0tf/Yzbl5ia3gwTwYMH17RU1E2GZuqVctLOzRTHWy1N+sOURfalMfwrcIrxGx15PAlGlSeflcIs
NyZZ+8Gh87sVo/ZUqeGXyBj7JzoY2sdy7Ied1Mj2XoPofecUfn0JlDxww0nvjn7Sk7jr6scx0d0m
qOjTrtViY3fpo4hpzUkAbOdbCxyNW9HB7FVBFD6ITMnXfK/Z0C6+GU4W6hC800TLyyC5CseycpxW
P0dpC+m+ZQ2nJMfF0uJEPQeWXX6pJOdCRgqLR6UAWINidd/eX/i7UANvgP49XC2CaLpTF+lMI4Rd
qEo17WzTnHRsDQMNbdorH/PUbj3Y5340RpPtQCufzXLUVlyVNywRsmtz3Y04HuDK4hnMFVVEvVVo
5yQ0TmrXqImbZ+hP6xWQ5Pe/842rROTtmGC0qH8B5rx99BQrGhG8z+1z3o/Rz8DJvpddKK+c4rcu
EtuIHzkTGnGIZ4v4j+slmYUsSSgmnCGWpsEm6SUQjrx+M8UiJaRanCypy6Gpyqy9kfp/ypi+nfc/
9I2XiKQQ/RRwVuFqGovYLRaSZrda6pxRGTip+visjml6Nclab8YyT0+O4ElM0Vx9f9g31pcmhjnf
gz89E8TcfvnU1JFOttE552ms7AonULZBgcDp/2IUtEiw9RxWMMK3o6RK2oVV6ztnicbTSxLJJ00Z
kuv7g7wRE9Eexv2e2/PnesliCY02cOp2MO1zkWgXqoRIodLA86CFRXEqTL180XJ9fNKt7rMIBvlq
hKmx82ur3iV61h9jK2geWqNZeeDuL6pKSnXW7UGjBXGd+S79c7RKZaRmBC4LhcDxu9TVzaMoaR/0
nbwTGyE3kIWZPe3hAhP0IPm6vfIW3Z8rXleH4TXa51n/xdGubDlQYoWoQkdj86HP+tyrG5RCtfha
1pB2Z5lH0nIN2nTvmtMjgGM111sgSVi+TEkYyfZYKtbZmvKvSdwBN4PPIu/FC6XbH5rUdSsmacEM
Rl8OWXpiYQqvMNpRF1hsftzFSlBX0nTGN2v3Y2VE+8KZoK0a/epJMYOdZVfKoy6i3KNXId3aaOd4
PTiGDYX7NRGye+zJDEzAU6dFZeZnXUZFslT0BKiY57bIjK0seKSQgBfp95jKymOdjcW5yWzlt+wE
CAIDLhmn2HOGAagRDeTaZ12GYkf1p3Rb6nJ4KTSNVJLGu/6fL6ZKszrzw1HB8C0bfEWUVnKp4lMq
emReTCd7Sto2XLkCrwm82wdTxZHEgM+PFvjnxd4AOm6FQrXsHOQperhhiHqLiJphl47NYxinmWc0
07jNWlndOVr7oZ4QuSp03/m7YiHeOJY8lwhJczBnd1C7vYy+BC+fWkjKuR+V+BiIKT8WukEARApJ
QGQvFfp3PxyhBc7aeJ/U1niJtPLY0j74rQ4K+8kpILIh5qsIa0Z0ko+BmqYPTrsWVd9bDVwL2PVJ
7ACFv2eQpeBbS0Ixz5MqTX+CGv6kvFPQu9HdUbMO4SA+JUo9fc+hvlo5Eq/Jk9vdYuyZWBhaDwrO
S2SN1E6a6J3BPCPs4JITOTWlVrixA6OW9DBNv6r0d9kNv3JhuwDUjpnZPtgkJNxsws+jnQX5mkE8
WU3tdvajMCEVQA+oNuCXdNboMu/Yr0g60LFMUMxMZ+zKwrpKmJl81BrzHPjPVKeLCsXyMfwV6l+l
VPEiCIC62HzssuyECvewgRjGjdWfjTFdzaB+rKWDacO981Gi+1UqBteRnyv1KbKvZgf0M0yICDWv
cvrNTEc0AAcd6kOT7zvJWlv1N1wQvgR3DtVclbdryfxJlDllJr/I9ISfw2omzZ8qZNhEW1wD3469
GtKIr62p1BsYkop9XUgrrR73lwOXFiVTMtevQcvC1YKNSnUCYapns4+UU5FIV/TNt22vPyldCews
6j+9fx1fndTlScOJBoEL6oxG98XbFCiNWYVDQFhmpA+6UW07MuYhGiVxXW/j9sUGdq5LYKPlaDeN
GSLzYPTM/JiW+edANjfl9DLYxUY2HkL/lOu+K6TiPA7bJg43dqMeEg3VHDTEsubl/Zm/YdFYKxp4
OM8qoL2lHFQp51YWxpp6Jr4bnkNYPl+CbhBIy9TKBqPKS2N1wdbQJXlf17qx9SM18uoJRPT7M9Hf
sBRkGrgGoLQIwpa2dVCjDCG4VIfXbKIArj8K1A6LVL3EUb914hdFXNNWeLYUHkpoGrlElKzHrWSU
W5IXFyfcqaF06YrPg/QAhM+oPgtpXxlwp9m/IvnZgN+tuKC98dEMykPpZIfeUj9H2dGUJf5JcLZE
ve39Z7+D4wtKYzcIqcg38S9fNfalOl1p7v6QZChNGA0J+UmyPmet8zS3sONDrzWTv5LWLk4UAdkr
uQihPl2vtwbezOeoqejkcwVLkC5hfybfNeMv0tBvWt7gyLqM4iOZp5qqFwoLWoS20ikc/k7alwG9
o6A7k9YZ+nBXBLRv09KbZ/KxtbXvcMWZrpUlV4gFzhMqWc2nHJIb2Ti8v6FveLGwHADRJ9bBtGlL
HUYITGA3q9rprIfGdAolld57wpZLWvjpLprUZC/qvH9qc1/sZanyQUXH6ejS2Nt6kiEnj1aXtMcw
6Ow11Px9rEAlHZcGSwsXlblkgu+7WBsLoKnnoYkeBDqAbmT2xkGxk//D2XnsRo5ta/qJiEtvLho9
CIZTyFBKKe2ESEtueu+evj+qJhmkICJ7UCgcCHV2cNtlfmPvJqwxqDKmzTciovFINNH9bLJJHI0p
kneOk7/kfjp86ap64xJ56+Kk+wjJk3Y6FfTXA/JXgN0Pqq9HCdwqHmXlUuvqV+KsEAHY3Hnq0lCc
TBNrGq1SAUtR8rxYobYl9ze/MotdB+kRQRsosUyNuQgrOsmJjFwDaBBo8VmBr06zGurQ7RSGWy/e
mn8+5/tUlwiukf5dURcM38idrvFHr7bH7oLu092kl8nFgD91H8QotZU9fA38osOvAajOBjhKyobt
wum26lDDyKKEV7HQRHvvdKry3ZEC66xWgfkkj5N1rwlf3nhX1v1dclq2NCAarnkVUbnrQ9kqsbDL
0hm8Vk4v4PsHTzR0YHehrFKYEsYu4YbemYOlP9XyGN7Kgg6u7+BO33RxcEGoT+xUOxwf6iodPCWN
7IfesA5tYTV3OOiUB0L5UxDUEOmzMn5sG+lHYKIQsnHVrleZQJlPgK+D4CdNmuvPCMMcIkIQ6g+h
rf/JOlE8pElQ7B29C2/evwPmd+96P82lSuR25toKIg+Ll1gOolpKix5PGwWJ4xK7pWOfWPmhBt15
mLsE7vvjrZEyjIWMJk8IJS0HmuL1pxlyA/qiSbSHqvdtMAWpfpISgYCISMyfauYYF7PMwl0/FxeN
eDa08sMD/Rf9JTFD6VtgR9aR3SXcPDK3KhRvTQZqF4g2gQ+wAYxc/7a0nXTwa632EFXpHpEEfw+M
x+smrXWdQt9Y4/UVx0SQJ9PHAvJkLeNJoHt2aJSl9jBIreKWkmbty7r6/f50rzcSrB/axVzlZD3E
EddfFEdjVABFTTxfDzOvtOsPo3CM+yku/jn3nweiRUpdCyMAeVGng/nud7paJ54VSNnZKbtfVeJc
ol5Ebq/Edxmx/66K03+WcQKubtAMhLwCVJYTc/19Xe7HTiSnuScsJ/ikTcZXdQxf9CIGzOLY7TkO
c//4/pSu120eEh6ANpu8rLh0PqxsK52a3JMC27xD9ke9a4wtcNQ6QJ4RgOSvXADwRa3lsey1LkXl
gxAT6MchakabmmseHSwzVXeDqg47KenijdtzHd/N6vwo5EBXIxlcAh4tOwt81MYLLxuN/kTkI32o
C719qCL7u1Ppd7THFWrQ2niX+5Q4Ns7DmhvAWv49/Pzz/npdhRVJUxTXhTfJ1a5Ln/zkXgKV1Xe4
FvYYYsnGC34RZx24e97+yO2OYhraQVX2XOIGWxgfS1KmuDlN5V2HeRZl9W92UT06gcCLTPkQOlt6
jW/tBK5A1Nxo2kOgmv/+1w925Cwr7FGUFIxRkG58Rz3YTr5lEffWVqDjQtpJ5MGbtjhZsgxF2gjl
AhmcOLhJRMjkxNmn0U6z3Ri11aM16Vvh1xtjIl0Ee5xX1ObjFkuhlqNZT6aRenN73wT9qhv1B0NK
90IbD1HpuxXazm33A3GJh6h4Th37Q95JLjHTBSOAR10LT1m/dSbWtzO4hBltxNYEyLes7A5TPrZF
rGRelPefG9PKqYjI5s2kp6hqlMXmS7WeBBB43M5EofRguNiul7dQq1Lwza2XdHr2OU6S4FiV9vRJ
jCqQK1XATU/0qH+Ia9W/aXTnQ8aB/piJkiDUQmew8sGY7Rwz0D6kTSZuosKavqeOEb68fyG9kSHO
AHouXsJSxJPMxWWRCwMgWFUgcc6Le64t1b9res2sXd2MvwxO8+hn9bHKKfHtFMnMPpYTFvI5ad7G
G7BeIOoJvJwkEmDSqEVeT1hkK0Gf1KAX5Qp1Uk3qpWNbO+UpLwy6hUq+pdS2rjczHrHefFXSo142
pkAcllEOJcsTXRCj51UWB6Oxo/u00o+NPSh3eY+uQCuGaL8x43P8dR01gUGhIQoGb+6g6IszqVqT
Jtmd1XqxkI2DyGr11I2GdPFrGB5p00tPYTBAGSoaJNKg9H4V/BWMhDC8CWj8vk+dLbmcN3YrMRVA
KEBRbIKlx0qM06Kc0rTx0kY1zyQQ/sUwymxPly7/CtjWOXTJ8PX9eVhfgLwVYGLmwrOBZNbi9W3G
oC9zMXQUwqkE2EpsuZOC5tn7o6xjGJBKryQR5E7pP85//+uajUr8P6qkKj3EMmrwg2l9spVCfppC
R2z0W9/6oJk/BDsXgABrfD3U7H8z2rZfeIMgbvDBtFCKq6aNd/a1JXG9fWbqL/AKLlfmbalgBR+U
LDKT/Yeopgttjkl2QwB1l6WG6ao41xyK3PhRjPpw26Ej99tpoLRrFoWNpIqzQ0sX4SAlae2axvR9
IDI69qovdlDoNbQEElSqCzM9jFKn//zXlWBfkQ1CGAb7SRh/PT2V2VgjAAr/oQtbymMxvL3czOpT
X1G+fX+oN3JtgpA5oJRZe678xVLUKZK+wGFKD6rH94bk+oOoOv/QxwH+5MJ2dgk391mTJZr39jRr
MTb1xsabh/h7mTQM9Qi9TIqlsxnS8nObobWqzGiaB1IQ6djbIjgIZ7Q/dXYizn2ci3Nn1LXXhdpd
3mGbuDUFyyOtoeQ03zCIHHO29CUKS4zCEoXdWw8tms+3va2WN6IMjoM/S73J0SGLONWhpk+UROKv
ojX9G6mD/teQb3wopA4voqQMj2Oofhn8rD/nQmkP7y/T6icyNeTbZKhsYx7l+UD9dTadIIAzMuri
sXPKX2HfG5S67OpGNuLc0yoAs5rI2i/vj7nqv81GZtSviVEJOPnXYtAgQ4sdTnn0mGp68NwHDvwi
I0JBJqHlaQ9wr5FTDc+SpjbuUEvZHRLqqRubU2HAgyq2EoLls/f6c7Dk/C86Idu6noMWKAGQPFs8
9pLzI1KbL6lmnHCkxcKrzLuNPTl/29WenL/9r8EWR5BShSCDtsSj3gr71keHG6QAWrnvT/H6kyAu
zq1cgluC8tXLqnSBOg6deFQbJ32xE58chFV2K6x7zgoZ5cZWX17xVJcUgIuEMZw0lHkWV7xKGU34
GV/VB8aPydDjGyNuCjccpa1n8s2R5pIKKSov1/KGz3WJ/K0dxCPmIbaxy9Du2iVDp007ksfIfX8a
Vxf963cR9YLqnZ8UefFdfQyTkyse9oDSuIUWHTV77l4JJAT7YZjcyW8/FDGoI7oQMHGsgxGMZzmd
jkUa34/TCL+CXgR2SC6BzQ5ZlWOgBXeoyVxEEG8E/ctoav6tM+FcnwF5vOeL34qMnuVHpiMew2JU
IYBk9oepUbND0aFDkcui3+ej4R/0YtjKO99aE2pPBlKOZLP0Aa8PUBbbVYXbnXgUqaHvlDbSbkXi
+7tA1rN/JB3NH0lneP5OkCg88ddDSZM5GpVAhisUVoq77WC6ktP3G+u+PqTzKQWSxzYjSly2Nf0w
lpqoC6LHAl4jPZqYMAwm4fH93fXWIeVpID1jayFgMv/9r7vXROQQimIvHn3Hf0gCv/MqSuGXUuqH
B4GO2s3/z3AzTxelC4xdFg8ywB1MTwrOKDQPhEjNP4SY5cGR7B9qog6H9wdbvyvMIG0J2pMGaNll
/QO5VbWIBplrbuiM3RCFv0u5RKqrjfpTktqPkVr/fH/E9SbUkFpgIl8L+6Ber2ezm9QibPWeNrhu
gitOhuqI9Ge767Sy37hdV5UOAjRce3SKHVywM8z6eqy4MyBUZaoBZEM7qrV/HCg+7we7ho7cNxep
b6S9Hdo/jPxZDdTzIO4T/TEfPobpY10BOdQvChhmNaQKnUxHIQ2qW1nZR1wXfOyGmqOdaChJ5Rs/
e5Vn8rOp71GrnGX6APjM2/6vDdcXwhwc0ksvxihnF6Vav0ennNg1jOx9XBrF5wjFwJ3ZNOaDInfd
pVNQeYksp9nY+W+sFUkOtFxSD4NQYLFWRtVUZhQjzt2IRrmdq+XnQRJwWgFvb3z0/E3X7601OwgA
U+ByIg1ZlKuR8TdKJ5UGLwsDFJtQDTwOcpV9fn/zrY/y9SiLD8qDojArPxgpY9pg0zUVAwdbOcUa
vUQ/2DITf23ULj9qtmGDmo6pIKj064VUJIR37KoevSBTjlLtvxS26rtxDakwxBPgUvZfpSi4a5W7
LHo0+0tUfhDRpzHyDP9OHX4GtmdEj+psxDq6bdm5hfkITM5Liu91/KOuLmn/K2gCnIgR4Dmq6i97
+jG1SNnjMYAtu23vWv9rj7z46FwcGz2XBvHvL03xGAx3wvnROxomBRWM6zP2fq6jPGvGkzS9yPKB
zFbqnxoHvbDoZJR/nO6mVz4hm99RjsR8Y2eFfyTHzY1010Vnc9YZ+pEFn3sp3mXRT2AMcQiFpf5u
id9Z9ieFIW/7OmHGZawvivq5cB7sFgSUus+QEpbAb1vJDb4nG9HOKreZfTQBmqJiTF2e8sFy/m1D
DCG5FOjBls5w6yifkOE3fjbOENyWahggD58qN9Al9LscWN8O3V1ry9HlNUxe7ALSihktSOSOwvd8
yv46zmk82JC5/N5rKgwthXyJivNoNN+xkKBQFCa/6b0m+ykxfio4NcrK92ik0pftWoA4JVZ62qUT
011Sf7GHX5Py21HOiQ2fQ3po9e8SgBYcZe/j/HZojlFufdZz9clIv1sDTXuUMVzKdhu3wgrjgWUv
XbOZYUGTGhDYYlqLhgJ2hCmXV4f9udWNnR0VigPUqvVhgqSx7OZprz2HWeDsc0c+yE2PpbPctp9x
rZlh87qTU+nM+50TQvp1kC6747+1d3HadIeoR01sV+Ho9c1Oo3aHLs/40jWOfFPnonLlpKmmXagJ
Wr5Jqv14/4JYpaKkwkB2ZwgSBScqztdrVbTDhFTSKHtyTe1fDyeBjkruXFoFkmWa2uKmA0HwkiuF
uBGyNG0ENCt9FVIt7gs8d2A/8fgvIxo7CStnihLFS4Y0fvFt51xE03D2E+0IOoDuXVf7J7QSvmVF
FLtG3pl7Cy1cdcJrZJz6bKOCsnoA+Dkz3JMaJTquKwnwQDEbMvNU8ah8JpdEDcK7Eez09zL1tw7r
6gGYh6JYA2KZ/QV3+Hrm/TZEbNzJFa7mfHqUDKvGipoC4/vruwq+GYUG7FxLo/MLDO96FFqlSYg2
qOzNzAo3UZv0rOVKj1jDOHh9q1TPpWF0hxK1yo3LaDWyCrCeig4tQpZ1RZA35DC0ejPRPFWgWqCF
LxL9BldAbTvqmZHd4nSx05zS2PjgFfZEe8UUgKKeLRVBZC2+WCkzhAGNYfRanastsuryNExIxiaG
35z0CBwrit2d8kVo/qlJs+Q5bjXjXuRJ8RjnnX7ftK3vmgDK/znMpZiJySYqvTABVnDiPI6NMMHO
2auRcc6RfD/qXWa7VJp35QzffH/dV7uLgjl9WUSIEamYcdPX6y7baSCPImc0hKKPY9Fm0MaHLeTW
CsnBZBPbEjDNwrPzsbkexoLUriqFihhEKt34xDHNDQQAHHafuzTl5u5CGtCGGyhS4EYBmOZJ+RH5
2U8zL7RdVtXPKPSeqjhxuwGlCm2yqsP787CO92c+KrEw1T7KDcsaioj4czMiClIbTf8Ef1w8kjGa
bmdbH3yupWeak9qf98dcXSJMCj1WCtiU+aBTL042ajWlSVNJ9lQJTYPGCetjF+TDQTO3ss43zhj6
FoR4Bi34mRh2Pf1Tqk+hFICzshAK3AcCQDCE+Xbnh9NdEJ4oR/s/e6P9+P73rZDh86rzEAK0gKYA
YtW8HlZLc8CQYTJ5PboKn1Lgvbc0jXOsKpTRy2gFeWFW9thFUR3TJeln3kiovomxcBstAPtFheTU
weW+MdGO2MlJ1eG21sff3v+Zbyw9kSi3AVXEmRGziLAFvjjRWJuo3mh+DiWyVp6ysjYfCn0Sbi+M
6KB17RZu4I21p3wIdh/GAnWApSprhghi5fcKK0KtaRoUmz4RTipgl7qNXbYCvLAKaDTMgYk9Fx6W
EqijNIIrtR1Admpk7pVOxme7mj4mRTyBVXYa/fdYo27nFMkTvbOdWVbD18IxhpOOIunXaohftKCr
jl2jafv3Z/6Ny2dOP3VQ+XOdb0m+VJO0CuuhqDyaggGqYoa0K4Yi3bji3tqGc4/89X2Z13mxDZOy
AOlnlJUn6gkYZBKOtzbSlzulBO/baJJ+jIbyIKuNOBLCm3th9YjoZ5WHyop2AEWaHfNW/gphc3KT
2btojIdh60fOz811MIx2HFUv+uzMBBXt67NiNy3sBbPNvab9IpDKu6h+VV30xOi/ZBkYP2JG6MP+
aNxN2Fg9NvgWHeS0CL+0cn/p03/2bCXWeMWWUo+j90xd7Pr3WI2KyL5RFV4IofOjbvTFw2RHX9JB
OF+kOrKeuxHGiyTsO6kKE882Q/O7itIu1p3950hUdBtLOfn352qWwgJDTaeRytbyuWobbKPaGixC
EoTFi6jz8Nhl8XT4131JQ5EnGCYHiimEd9ff3sJ+aEoIKp5lp+FdOwn0ss3R3tj987ZbrjjOyUBs
qJ0hurO4d5IEfJBc5iUSFlQSoCGXh9I2pr0phdBThugfW4vzgjIWXRxSLg3k/fVH9YZdTEOh5h6+
fM2t3MqkTr210YFfX2vcM8AjiF1mE6PlUVMbOaBmZRbI2wQBkgz1Uz4oyU8H7dL3l2idEJBrQQol
YOXZJgRfhG+qMoVWIjm1x0OG/E2r+GfVik5mVI+nHDWVX0WlnkXTjN+6YRQuuPzWbVUtRmNde4ms
bEvZb0XPIEOhsEsWS20NhsayfA1Ov+xsp6k9XJ2xlkvj+ouEU8h+SHv1tmyU8WyFxudMBgMa5QGw
Vez+vLEN7efRwleWhnKHfUjgPycIjp+LDsvfvCq/QRd4JFOXd0rsNJfRGVJPCmtuJEozf/Rk5pwg
kqieC6SzjtqANWtfSMcClMQ+yQzpK60T9Th2zpbxyOrV5HOpxEJY5R8aJouQIsmF02F8TfexrJBG
pYa1tyY8P6NRwSxAc1q0raz49P6q2/MmvToz86hzmwY4Ic5AK0dNa7LjtNNrD5G/E8gOq/5kUAWU
ig50+qElSij12FXzU1q9oI2z6/tLAw9Gyr4EEbD89Cmo6/28YQpdp9755PeIRqjFrIF2liL8rJzv
Ra8e4ybaJ/lDE0q4IByRcA5bOiBKei58DTtLxHZE49p6fAhUpj9E+/Ae3nkQG67U5Puw64+RFR1h
452tpD/Axd2jiJcCUQgrZD+z8Dzo2aGOkv385CVx7yb8Z75xiIdzoweAPoGsAO22D5pRHTMbT2z+
HfQyTtD2UU/E3pduAM6fEktx4+CHzK8Z9FOrqqfaH08pdRJEpKoujDji0OPfX4R1ME+6Ro/MIkqe
a8fLtnRm1jL9qkr2/HbaFdKEBy9Gg+i3OXeSNgbeyGydBl6VvWomFbQjJB5xXiwvo2n9kbQyv0mM
zNr7tClcPKuDgwTZY19XtnZPILolLLzSvQDIj/QX5S72DBWMpdmGE9u+IiUqZSajyc9ZIco7lFoV
Coe9dKtPgfIQyonYhaDpld7WD3LV+Ic60ZRb7K+/AnPwMos2+SwoU7pTHPVHX3OyRy2dtu6QVTyk
gTOgzU+pl84DvcjrK9qc9EarR/BSBbnPfkyH4DiqVvn0/vq9NcrMF6FhwxNK+/p6FKeQjQ5yYAvd
z8ZOLEcM15RRaXt/lPUFzcfYoNaQR5oT/OXzVrVZ6Mta3T5ihWRd6IZ9VfFD2FWp+nuQ4fRpeor3
Y3eiNufGVY2IjRVNGHgHsbhlfpWN13bdPCDMBiVAW5lAEH72IgXN08qoAikuHisn01wtj3vPzlDu
zkRgHEUZfsenuDv0gPzcLOcRkZBfdkXcPL8/L+vZn6EczAfZIxT05bQYIhgivF+yx8mxvjs6Js1F
IOfHfxxEh4WAAwZSTvSZV42SzKkDDD8iyZsQ3ryDk0gtox7yjdt4VROcR0HakM0PN4xQ5nojRYJt
qimj5El6Ph2apCsOrZl3Z6cAC2HbYXRsRW/eSKNtncAIShuxxqsewtVjgG8Z4NBZonzOpJfm9Jo6
ZVpk9MaD0QsE2bFo3SkDjjVlHgZ7YmgdchxVj50jqOLbIwpqIv01Op22E3GCnSRyZbUajy6iOJ+j
rgNMFEgdFouVpT4OTmSdbVrPt3Hd9bsR1/eNIHP1gBLHQqdD3AvfmVkL+Hr28iFNm6YxYi9OS2VP
Hp1BZYtIffvmVCnixhStvHUmV88nojO81bOeLEvGyl2PWelDxTTS5klxUnIbLE0e+wj5EGvI9Z+W
0MTNkFNpU6bJuMcTA69L3yxu6knYpxGJR/f9XboKFqm0cAj4MRQ36SEv8jIHnX2/EFMBzQU9YKya
tM8losJ/pFHSN07/6tTxPQTAME1ASQMeW2zVcDB0P5aALJRSFh+tboYsIaW4McqqzDKPotOje11V
WivX09vCcRjJeiLPt9rsGIV4ocZImB2ROg8+lWkvPse5Hx4rWl8bI69vN0TBMA/FeQuK6RwPXw8d
D72vt2ZTeG3fGPshlNt7XBgiPAijY64P8TGAUrurkjC/sfA56BBsdKNM7368v6TrK2EWOOLBBURD
SXGJGPOtXqdfU6eeYYAVQVakOTWG5SrR2D8V0TgihU6TJ9d7ZJb9Wt2YhfWRojeATD4Aylehj0VM
2qs4RUxyn3rQa8JdBlftpLdGt+cEfoi62D5kSrTlq7auLgCA4P6xZYrzZIvL2hqSqBNCX7b6wMOl
HwhQiwORXpHum1gPvgaSnJ5DeYLknyN7uiOBDXf50CLJHpjxfVbEqps3U0EDUpO/GUXLoY+LWLvV
Etn51/M2E56QxYD0RNMVaPn1HommrLOLYZAfdEn9SKe8I3fW0e/xu43nZ7UOYDRIgoC4UHCCajWf
xr8ae1IKZqLIGWiSPCtNv1pYT2Y58hNVFX/yU3+rnzz//109BPN41FDnVHpW4F9s/qnSs4p2v/wA
67fZhdYgXDNIko2vWl1X8yjIRpPrUEijjnT9VVmc+AjG9fKDJKVoYeMPd6NyY+8oGE4bufo6eGIs
HTrLK42Qi2RxNRaDUNJ0quWH0FSftRlci8FL7Oqgon7r7dCdulq+9wv1WZj1TgVrX+7iKnBOQUrH
NBvsX+8f61el6uUM4yIwo2EpkxI6Xn+71tqVGJxSfrCDYtxnZugfkAOJLkqutbtE9p1TJIfxefLl
6E9h4o65gw4efnPUSUO4vUmdA6Za9akKrGaH/Xh29Cm6nkw7Kc+oTf4azCQ8A6GUTnJs/PbjuNiX
lTpyTUnardHH6YOY8vB7afrjlwr99nOSq8ZtK3TTK7NGcbnPsWDVu/KOh8x5UbJ202FnvruvZ4CW
DAAd4g1YbHjIX8+AZeVR1KoFxE6lNfdmD2u/75SnOFJdJ++NPWOa+7qv0O7T7MAtK6ncCBjW/XLK
Cvg1EXWBDpoLR9c/wTetSA0y+CBqJl00Q7prtaA+lJU13Kbo9V3qMPneT110m8noCGIyWcA9iDT8
NuJU3CUJE6oFk3LCnbb7YzaJvvfrCpPmBOWDqAjOFUHOKeLJPpREP4deGeS72k6LSym0xpUllPfd
aYTMOo2aeZ/5Qt/ZeSrdKZpS4rmYcddb6DaJbKvWs75PEAeh4jdr+iDcvrxPykEqoraMYdmMmnTU
UaP3Ta1GbEMoJdelaNq7VHKqfRVP56Sfnpsy2Sca9rdyVxs3aURHiSCw8Z/p5Dh7ihpea/faxu36
5o+EB0JaRYzBQ3C9OnYAlqqyawm8uF5e6jFENjGBvRTZ4FREFQ27utPkjRdvffNRb6N8TufW4eFb
qu9FhTQUMyfDK4NgekY3rLqXw2irWTHv7au9PxOQNHCZM00XEbTFu4qGc8lHoF0hs//VUe8P+dDH
h6aPSkClmz4E69uPogIiXYRRVCpp0M5f/df7YZvctEYyKl4UF2h8F7VJTaQd6i95r0uH0q9wJ9DE
w1gr6k2khYYb52jHq9JQ79UoGZ6Bvm2FdqvVnX8Sgl7EFlxslIavf1JWI79ijajpIEH3hX9SN0mL
9GeaA1UJdFl8HP0tMfbV2r4OCaodAR/ynFcN3b9mAZPowRxzX/FGYQRug/TpPhry/l+RDCgh0X2Z
hV4pd4PtuP4wWUa6Oqa14+mVEhztKbG/tMi3n1Mp157ff0VWwSGRGcNQU2cCYYstTkhU9BHSw0jp
yVXcPoj4tnUqzAAdR0pcBIY02aVZeFBRfL9AFN4YfN3vx+jrVUCSahCF42WHd4rtwhZmk3o9Engn
5Bf9c2xYFQUJRYG8icWVfOhL+UW2w+LQ1YmCU0HeHVKwHbuiN3w3CMxx40pfh+3zj5obyVCXiS2W
cgF23Ek87GHqCU2vb8BmyPs8z51TjDnKLqb8fdPJ6ofQGNxYjlBuEvHZV5OtsuoaD8bPoDoyKwuR
RpBIXG8CDVglJj994mWlcj/KIrhHb1M7EGUDy1DKfJ/A69g7rRzvhwyD7yTONoKr9fkiqiB1IHmg
mrCyykinIOZp6eCJt/qzrkvBTROhnCWFRbNHz+uQaOXWkX7jq0GdAJKGpyNjlKPPAd9fByxBsrOp
0zzxxiKrkGItnG9VKOFI18SULntbplFN5SCiYsYmrctDPTgUCd4/FOtTfv0jFnFFSo0orqo28aRY
SMfSlKJDkkfBx38eBYI/UCVaTRDxl2CXtHEUKU6j0FP7EJydrEj7PoPI9P4or4zU64eCMgzIN6jb
CAFSc72eUTHKetmMWegFTr/nMd+l8adEE3v4SsfB+OKoj5FxabRPep+5VqTvANLunKTdjxJ2w+2D
5Y9oMgu8CuVdI76rU/ygZRdD/90GOqbxz2r40R9wloiBX7a9a9c0zcvkTGR+tLP+I2SoOzvoPhXV
txyftENV/EDx+N/XCxIgbyBdWh6CJTMZ4k8btEINPHxVbu1UUvGLqDcjnjljWU6kDSQKOcGZKLCM
t9GZHYhQytCLEa8/F8ZouT4svfPo5MdQsoIDNh2V29uR41ogg85Zoio7Osj1xoq+sTtn5hcYZ/Cz
JHOL16FGT8VpkXbx+i7SaG5gOCjPFdL398368MMvY9/MNwCStctbsGidLhBWFnjZVL308uQ8l7XV
vEhcVDihCIsUhw384Z8HJZym305cDwxlGdCHNXCQ0EbVaZLr5GbCLOIWcDkeLP5wTGKp2xOJbrmd
rj+UlJiJJFXFUhuC+/X5qPUhBNzYZAjagHYyzMj4JNtTs7ezQdmzjYJbUabJ6f0PfbXiuN5MjArM
gpY52B+UKq5HdVL6aOVYZV7jeFPuu0qIx6GRIPaW7nJYBlN/bOFpZy8DOFy5f0kksjn94Pc3hX8u
qFWZ8UPT3qCZs7Psp05800vHNcfxHI9nRcOhBgoY/Kw0P2p9uIu0ZyW918IHy6EMHBj1kzkpx1EG
t14n6DzWO8Gz6oj06DfpqUYus1OafYNkplXH31PAz4cxAQFoV5JwwwbHoL7qz+9PyZwp/T0jlCSo
u+I4a80YAuBe1zNiTZxtuRf9h4zH4VzKeKOVGEKepVzW6M2ho9BYnXVIW33rinyN2q6GRu8WsRWC
9tnTgVLC9dC2k4YTj1LyAbFMddcgQvvcJsZjpTbBDR4utNAC5tq3U/+gRRxvs+31c9SAJk/NEaWy
LlVx5jXFJQf76mZx6hxLrkwLA9fnKcV6a/A/vT9Zq34f8hJk/vasBsQuWtk9DkMQh3plSk+k3meE
VIpLDvDDK8KkPkiFUZ2ltt4nhlzspZ4AZhxk++DrkvIY2cI5Dw0uxy0ldXNUsRzvFO15tLtq3+RB
/Jiqkbqx3VeB3ow9gJSPQQk3KM2PxSHLJadsra7SnnwlIFFQ9foImSD/Asr8m+S3CMAhZODKqp/f
B5Nt7ErTaV0UiP1jiVWVy3tFGWIY9I12xfIqBYBEZ29OY2cWB5Xi64WP80nKnXxQn/w8CA+RKdX7
Ngj9jcrRm6NAk8HiDB4+XdrrUYYiCbN+mu00RlEcseDj2JVlc/P+lnhVYvl7F1NkA0ICUFV7zRyW
70KXKonSJJLxFClOeTQrfXQL1F7hRMvfUQe49LEWH2I7eTFnnY6xbg9ZFxWHcUD417Gb6pCnQ3x2
Mke5ILjyucLJZ9eGz2EoQuSS7Y+RIQ/7TsvyCyowJrcDGRDqKqWrBkp4yHSrvHP81DiHYZG5yiTF
R4qzhqvLqYV6Z4PgHl7Vblbq+osdm4mrx1Z5iGQ72Xi5VseZiWAW6ChwuRKHvm7Gv2JIUfST02AV
+ESsczCOaL67o9vdiANl/tvBze/DPTQ/r/jW/BbP/sYTNm+ZxSrMWGEASnM5kizxerERW27UsGrU
J6BrZ5icemXtTf2kkC68v94rwtjrZ4K6QJQKMjqY1euRcF60U06/+lTc2SfzFD8Mx+JGOcK23gUH
ZScfU1c7FZ+6g/VknKyLvM9OwT7cScf3f8fy/Vz+DPX6Zwxm24pOLtUnlIJ3Bip8ifFNK06VaoKP
29jjy5NErAyuZY69iEyQE1l8sq7N1ZQQobtByYx7yw4+1ZnjbGTfbw8CCpSyHg/z0ueCgKqs/CQF
BipwVMxFJA7g8cTGp8wP/NU+QZsECAS9/lk1kOfnetqMPkRhbSoyz2wDHJzhWyMJnQczO9/fI5jx
jdZA+lhC/XCleNraPOtvnCkx/1VzKGsvWXsUh0e4qIxeyrEJg3LM5wxry7xyMQqchRllgAfv3F6n
hKddf2OaUPlJEZ/wqOCm7W4CsHhOSKif3t+Br9IYf83lf+NQA0cHhFoYZ/56HKtCHgOKSoouJvij
pLHbU58XT2pm/JInQ0EQ1BTjLhwRjIJP5+/H3uzujUIUBwyVzDMykfW+VMJ+J3eK4Ips9qg3Ak3r
tfCoy8mJ5O+YRmIv47HsOoH1oljxfSTHzt4pm+OoUWrPHcnYyGoWAdF/X0VviD7WDDNdyiiMsMf9
JuOrSid4GnVKvhVrZUAI3aHmI3Z6gERoocj2vx3o13F1ukSzExQ+Q6+gur+uzxFOj4WWOUWZWjE+
JmkiLkVLWtfoabBLSutzXWzZQr+xUUClgLekqMbnLlELsc5j0pci8RpLD8/+ONk8+ZA9XvfJ//wc
/jf4nT/+tyPq//t/+N8/8+L/cXdmu3UjW5p+lUTe0815APoUUCT3pNHWlscbQraVnGcGp6fvj0qf
c7QplXa7rroLCSRgyFaQwYgVK9b6h4kGbtSt/vgft9Vjceyax8fu+qH638s//ddf/Y/TP/Ivf/1m
/6F7OPnDpoBDOn0Qj81099hiLvQ0Js+w/M3/2x/+8fj0W+6n6vEff/4oRdEtvw3dseLPXz86/PzH
n4u5x/96/ut//ezmIeefbZvH4kf0x7EUXfTYFH88FD//+E/MNZofXfzjjyv+2K5/2eND2/3jT8t6
R+eIdJcckpkH2PTnH8Pj8hPNebfUAZcIuxC6nxqFRdl00T/+5G73jnoFW5l/R/B9MpZpl7H5me68
AzcAO4ZuPu24P//5zCef5d+f6Y9C5O/LuOhaHuYkNC76YhycC88GWgoxao0KSnCN6co5jDzNiNr7
VLNS3F0U86GX9WCbaT3wPszXN88m7tdDPB/0CSH37yDCqDRvKHVxbDM8kWSVC1KoDjKuGYmXpcKv
xY1iXGXW98a5mpM7PSm8vvnQqnd1l2zyxXbXyXwlua+Lox6nfj98FcbglpZ8yJvvdHm22BW7ab9H
BCyzxkNO48EUH4Bib/sA8UM99OLkSnXua4UGeJu6JMOuA2Zab0dvEsWujxS3kkmPqp2Kj29HTfTt
110h8F6+7ur80RoiH0oYiWcd7ev4pnaFm7uzL21Lr7mtNtqH7FOTuYqnus6Zk+80rr0ceXXbGsZZ
kgOwPDSMhHCBzN4GzZdQSTZ1Ef8lRuOgt3+dednl2731bZfD+FlIKw0TZI/GkABnNtt6s+18mrNu
tjV2wb484PK4Pb495Is1fLqa1uSqqSwHWgmMGJF3Zrezp2+HM9eKV4cgcV/Q4xQR1ncqRfSz0qkU
Q0frx2yTpBjvwxoNt/JTnnx9+21WsK5f3+zZWKvVkhmNVfdL4TW8KWj+/LR39cdmP16WO6gQN+Fj
eKHe6hxJl8WHaBd2rnY/Ju7w+e2nWFXmn55iMR+Dk0F1ZMnPTj+jnrWiSZIs9VoElRUf0aUI6Um3
nzaV6UahGyuueg4z+crSORlztVpzpTFlbNgYk9tTj21t0eEzEI50m8p03p55w5ejkXBS9zIo1JKd
rd2pKUFJuYQcsWeVku6FajZ+CB1Yl+kUmX5Ratqei1u3LeYqv86tCQnayZw+4gcl9m2t1Rh3t+KW
q7h6CwskfZxSU/+9VUd4JBWh/UewREoZpdrTb6AYkkL8i5HSNKKloS3Tg3Di4FKTJgB9gQQOmj7J
mZBxmh8g67i4HQIUhiHBf8BYTgeVldzJFDU3UeA3Wje3w2ZL3hPv3579JQo8ixJg13knyqpUKpaT
cV0NyCYKqrHdTqCjsecAsW4KSuBmYdw3MvSWsZysSzpT4P7TxrRiqq7mudvjeokDIyDho1dN7gXq
GAOX0zftanoc6MQpexXk2CbRR/Wy7ftyI9QZXQKMEbYAvdLL2pATfwpVi0U4JndtlwRnlH9W0YUq
An13kNlA1wCwUR49fZC5dLoixHNk22nmDGRtri+Tqq4PemM/arCx9gBYkzNn8ErEayldMJ683Ijg
xvHf6u1LrUw6qYgYdBrzY5ULeRsLJ/1oqUm6jzStyXHFmGZfx5GCVBgHt9GNQR1Mng0BS3eR+j5H
01x1pJZnAprMEuQ2CIZNWSuM9qoclUM919sIhSR0e6b0MrB6jeJkE2zlwP6ZDtRPSuSYlBDnls6p
zTP3m5fTApaNFr8NGw8/YwqUp9/CmIMaBYMaVcDEUSKPTo0iu2bWyyXAqjK6K8xEHbazATNqX1Uz
mIqoqR8sJJBNvLqHmeA41sH3t3fLisPIxDxRiuB+oNHFf+sbrB4OrdTXao99t4ZiYRUr1dHQqn6n
Val+ZxldXLuy3ldU0cNp/GHqHb6K/TCgUtCMRnhVtIsZxKBaEq559Tx/jFUtjP0zT7mKqMvpiHij
vUhYUTaAU306dwjVddZgFeaerR9cYUWYf1GGNHDRUETmqZ+UbaphEGhbIdULhCIOdKFROrc7x0PT
VXg6llje3BmIQ1UpAMFOnKlBvvi6yxNStoO5Qe4MaHp1S04nrbUEzYJ9EUxW5uZOFW+zJmg9palU
l67TcFEqgYZSH1xbHHnzTRLaihfpiFCAfxjOnEGrWPs0YXxciGlUxVGsWi22qta6Dvi7ucd3xqIb
iNZYNSrnwL9L+HgWa5dRFjQq4ZxLH0XRVSVH7gwR5x3S/whqPMoN/ZZBa6juU1I4l+ku83c6FHxB
Ko1w7ZBWeSGsqbR1PdZGGuynJvkxOXGCdIAS0UrC3D7OCv2ewm39ILS2dM0ubfADbxoPFVnbG0aM
XCzkTM9s6FWFcpHLos2BaMeCu0Azf03kHDTiF8yzYB90XfJzzDT9gyOMgxxmkpdgdrJLori8zKLO
2RZSo35UKF24QzJ323GIUaEPJHHZmv3Cz+jtbtMMXXGRzm2+60DE3dUcwBuln5vD23vp5TfjqcH+
cL3jpiSvW4IZB5aNEmmwF701X8Uxsi+jqOV9FsjTuW27fP/VR6PqgaDjYvQIDmBZpc8ydiMNHXOM
DWdv1hJdx2pyCr8yzeSHJTuV4Qqnw3HUztvHCJHUrZoo6b6cKKdtmyIxzqk+rxwknr4XN2IK60uP
eZFpPX2ayRRp2pZqsC/aof5cDkH6QR/polXRqKV+WjoIxUxj0CCVNFmSA17GKhCA76WfBRsMappe
6ZvZlrFKxyIe5xajMuxDP0gIXCR1NKJqqGXYyfddr12JvkkeciMxyr2V08HZlZaByIyCgNGZS8qL
s411yFm7AOQoMC7Eo9P36qD6o5LMewUQA7e5WFraQ9DtQfaJjZFnxTavrGTT0pzboGST+WQcYvfb
q4rbNmBCmECAFNZ7wYS3PNste8EZrX4bV9m8C/rMvMzV9BwccMlNV4tqUTOhsrWEW6Q1Tl83kXsT
cXJZ2kdZYPhC6yOfOkOLjOVo+yOyCEgu4p3SlVblvf2SS9B8MTI6cgwMahIU8enIGVCIKUlraV9M
RbuX5PihxCPJw7NF2ShpVfhSXsibvIYsgFt1eSYEvrJxlxwOwj31UR243OnocVNlqT0n4aEqQ+Mq
EJP8vmDtuRI8kDMvuk4bWVEnQy2P8mzfjl2UyzZyvAd2r00XFwMaIZvZdiK383sjEH6pZOmZaPHq
+8GzWOh5T/5hp4PmWs9JIhDC70K733St9NkiCmDINlRnRnr19UB3LoR3hzuQejpSH6lqZ5cKr8eV
xIfA4nLOxV+tuQ8utDzQj4Y8f3t76bxMYIiCNJQwkwJ2SJX7dMhUn+whqHm5SK2GHXN7j4aH5TXQ
Irep0OszH/DlSmW4ZR9iLMA9Yy2AIml09rWOtTLOqXjgi2WbQBFHOEEIBwyGVmzsBhex3IYXWAIn
f/tlX84vEo+L3+6CpzYY/vRlxzlLHKhX4UGL7OIg2UCFMrUfbxprSSPjKvDlcc7PZWAvDxv2BZI7
S44PbPdFwTGxM0WZ7PAAkh4ViUgVghqjZGhwYctg/MsuzOxu7KnEHdDEUy6yyZFqyn9F+BUDxHNF
gBVrfTltqLviRkfOD/QOhM/pJBCox2JOHWdf2+g1DnoLW6UhFTWjGvl+4ojXFo3hq/R6D06bTBdp
xD3NDCVsXS25Bo+QBR/yFGmzLlJKuOetuKiTYfqSWwkKeoXcbvJRMy/jIKne43wvDlaRpoesmEYY
1kl3QMM9f6+MgXbdTVp2IWsxUJKhry/GiW5tbHfWmczi5WcnKEIAWq5XdAGM1Rof9LhsQGAATBCR
36g3cwMMw/hS1Ddxf47Q+8pYS/ZCgsudgC7i6hAY4bY2eUNrMo6t6LoWzhe6HfIl8uhIvFXZfTuf
pRW+cs4C0wI3jUmXSfK0LprEaHfNIbgSLD8RQVC0cG920YiJOP7YaM21e2R2ES93nNS3O826Csop
ODPFL8MIj0D859IGC4ik6nRRlTF+KLMKhjO1MZJWTOdBEnXom9OsbswhPady/DIkoyjF5NIKBycN
pOd0uKKAB1rhVnWwi0lcKFJcX8+j2l9l09SdqVS8jFhLw8Ck80cy7aCbdTrU1E1iGqIiOoy2eRGW
QYNwWG75ug5lv2U2SeiD4Ai2yPRrfUjOXJfWFRt261KZImqBw+H+ZqwmFv6TJvWzFHO4wsUoptg+
1KEWbUpHazzW+7xvp1z63vaZsrHx27gtSukzmryWc+aUf/mFgbAQurm7walGq+x0HnDKoamDOdaB
HlvjK7k0fxXZoF33eRUnpKfVOcXVZVeeJjXLgEjTmUARqUssH+bZWR80yYAhjAUtVstiTokkuiZr
Hc4s3JcrCblfhR4y2CyefA25FyiySEXNaw0FchKZWqt7rUHbH1Zhd6a2+co+ZSyWLHQR/MiJD6dv
5DTaoA9WlhyyskWpNjDuM3mptrUV8ZWTx60iOcezRTZdUamjj1TnOV7Hq69LkqhyPaTq+VSJfzap
lVKKNLCr5AA5PNtMTRBslHAsvLm32jMbZ6WNuRw0vC4LFO6UznjrsESQqWk4IQotzVrkD6Y1btD1
DpAZbrgNtEVwI6o+uYiiqdhyWKWeYnfRPuq63q1FgwelLJD8FXH8XRbNBKWptPZTZwQ+eS2uDLFT
HUqJZGGOanvXyUm4g88/XgezhHMVFdgHo+8+AMFvPr6dRbz+HQmzdCqfZG9WWyFMlagVRZscaHwm
rrBxvrDxL3KjoAjRHm4uQZXJF8PYCd8e+eEIStp/+xlWoIS/JxeXCI41bo7oR63CUisNQgHwlR7G
QKk3I/VtnyWj2W7ZKp8Aoya3Ug0zmdJcqe/BzXRX4BXsL4rSoxbSNOXOKpXIFUM+b9qI+2VrmgMU
SsPY25IGJFHH+88iy74olKh3rSYWH4LeRqRdkvQCWsLwoPHbc0srdgipnTNVfHmK0i8FPScvIYfM
exXf6yWmRNhAI7WrJ9uuUorNXE8RFiSh5qNejS9JVUwPb8/pa3sDqAyhDb4jXPnl58/2hq4kUo/1
RnKoTWG4cjmW1H0HzXcaozyTBr8STKnCL+Rcyr4W0MXToeKwFUrSNawgqVRQ3JTDSxGCl1W1cdyh
N3IOtPZKLEUGgy3IyYu415qm7pTNoqzDilVaxfQ1vUH8BHm0M4vy5QVYZwgOKgRNKCmvg4s0Yz4k
hXNyCEDA7CmURB4g38FrM67enVw4N5I6lD67JziTY7/6fgshjiVj0ttfzWcXJn2VqHZyaBUbGrwi
lZ8wSG3OsBJf+2r0pJ7UM5eItsrtJuQbqXNIySEZHWVThnJwPU29tJcsKf1gBu05ueTXxwMuwI2F
SoqxijMomuTNIJjPPk42IHPKrQqcy6NBBg2zO9eKfO3rkWnQ+CSvWgz5TtdkCvwzdCxGs1olv0Qt
IPWh7c77MZ29RpmuzXr8EkphuXl71736knTD2OXgMriJng7r0ABqgsJIDlGlwkVNrHobKplww2CS
rq1YNj78N8aDD7YMh3HVug3X1YXu5H2E3UelAE6fs+IqSPh0g0OBsy+HcxT8V/JHIGoLAng5dkmS
T99PK7LSjmsuQFQ/JW/AamI/tuSOHVSTgyTr5cbBp4zKqxPtB1mKziQdrwQ1kvKFlb8UgpV1Yo6q
kIngkpkeKt7NDYQx3oxJ822k/7d/e2JfH4mlsyiOkJmvdkdEB9tJ6yg7KH0SbMLYafZNTM8cfY/0
zHZ/7QR+MgRYdD0QG12fD6ALR6WlGn2I5C76nmpzfZim2gIXn2BYZIrqQFJjXw/lHHhgjdovRt+e
U3N5pbMCggkZYbJH6rYwlU+/bAX3ogiUKTnIElxB2URBiGQdEH/uzNvI6qGwWbmyZ+2jcFtEpRea
WsQyCKo98v797u3pR9eE8U4TZtiW9HdRQ4BPB9Dx9Hl0CVawWs/SPk5qRXE7Kyr/yjtdubVKK5p3
wJsmfd/RPfuZNVlQ70w9GK7GejC+tl01UnI2laNZjM11NzYQPxQxqp8TyeovjKHXPsEBTmV3wq/s
/WyPWKHLaTRFrtqH/cFOv/ZdcaeqjcBfYhb2lo5n/hjExTBuYNAbX8dQa23CSOJze0TpvZrvVKFk
N0UHowCEvnSX63r1XtKiJHGLIe8mNzXkKUPcbSw1vw7MNHLjEF9XpICLzu9xiEyu9CjEfWGQ4NFs
G/q1mRtgKLATSV2R+RjQ39w0aW0Gxf73R4kC6Kc8jzlx81EM3+1qyq5tVLA/65i0RGjxRHShzUEL
XCEsWvSImuWqj+uyeSU3SnU91ioqcVoy5l/UlmjYNOFo7ug+8myImonUnfSo3WCU4TzUU9l+yqny
WL5i5BiKxG0nHTseGwXWNMwVf45z5WsuF+FRjGWM9n9nppZby118lIyygpFgTfbozgIcZqYkxtVg
V0Auwi+JI8Bz9VXntO6YFcqXuouLca9OtGJvqLgP32tg75tUhjLvUi1OFD9MLG2/zLp1i5xnO7kD
mt+XNiWewssFmZgXj7rVbjSkeD9DUU2/W5HadxuT8+arXlpDiGOCOX11lM60LuiD6wjZ9bF1U81T
9GCkMbWrRrKUg9Q0WoFPRy9u8KttUWLKhyJ3sbVsgl1hlPaPeOEBIMlaAveRTBFcO6PZHIN0UAwa
t+WkbEYpmG03FoXFgSehLuhLsTMfcz2mkyqC0oZnAFkHZdaoLz7mWoXMFejPbq9HZXk3AGM9zPBn
fZQS5Wucg6s7nGOpegeipgNh9X3/oSrmOvGa1kk7N5uFci8HxJR9k4nkapYb+T2yrLnupsEIk9+U
pHR0J3OQo10Vy+FemLU2eUE+CdsvB+tWN3Nb33W6FfRuONRd7ZeqnKGJaOTyz2gOUqBL8yzbvorO
6Bd1qPrvYZsmDhg8qHxu28jVV82Iy0dHz7qjZsziYZZjZWQ1j5qvI1LNQ4RDcpt04WR47WQY341u
aGQvGGu5wr/PlgbWYQQGcDSaI8IJmFjbAXBErxCG+dC20ZRDuI7KhzRJh2QjgUz/oqaoZ8bzkGuu
ZsdV7oXx8nuyJMMqAZSQfpCHUvleZiLLdg72Zh9oNIWqW6SlnngpNxsf3oX+KUZ+7aKopwRRw1hB
Il0K8Q93Y1UvvjkDBVY0I2IcLap4CuONpuIUE3F+lOAp6kljbaSasdE5lr9YUx5FbuRUbCU9pl3l
CTlqwq0oxDRtsigW2HRMc9a7cWJmeLEV7XuYs1PhaqMV+sSB5kfZjvlnSUv0Q146auLKEeDORde9
PTjDqH2a06L/iQQWaOM4DvvQU+KUbnibKnaMOZYkgSyLMvG1GWQn9fBWaL+FCcqLrjrMdr1FwQDh
7ER0n4YpMycPplmtu6GW4WbCc0e5H4E61akm61N9YKd2kAii/CYb6iB37boZQXfmnXGXyLNWu2MF
l8Sti2Z8HyGRhL5tNfBBBat2KxbhvKiZgZkH3H6Qrwqn900CYRlkQdIV6Cf2Bqs8ruL3RPCw92ZD
Q5pRn6fwYaDoNnssvZ6eSN+lV32Sjt/7oIi+W5MyqIDRQZ24CCs4qCWls3M3tbig+G1JM+lyUX+7
zwSyOu40hJTJB7OVlQ2bboScN4nUS3Qr+5DLdffDqJLLbo4/g4XXxbZCNQK+XwB/95BaTSX7lYQk
ag78dPAD4G6Dm/Vj1QAvisvofRXpMEmU2ir2pTr34UUrRZbl072SPohZM5NNnMzNXRuL6M6xe5xa
mMx7/DivcsP5zN0xSXxTcNqgH07QSPtCXKFnMWMZzAL+Wom+itFRZW3JWYhHhRkiZuHlRR7MGzsV
arwRaRzfJ5kWfk2VOvrEr8fuiLIU32lOp+BiDlFSdWOJzeJS2in/KvVAFa7SSfnHHGDkR9FmdctL
ZaPpKhPCJb4jSUXoBgXJiBu1xoRN4KwZd/aESGaGIO9VVqc6a3uUMI0pRCc1G3twmhC1/yBgMUUp
4pSo3OBw6ZTYtuHFmVKrKaoOBgwJ1py3veWOddRFngDGVEKAGtAskO3ROXRtqXzt+xCLzHDobddU
qlzxylAaLlnMcDctrbJ63GaGqvLNshstN9PKDronW9ydCrP8mtd1e1uRIUKS05wRq8OIsrOnwicH
UVPhO7hR6175IkWGfY3GsPPL9ul/NJTeIbH/r6H0O/GQP8fKL3/7b6w84nTvqO4Cl+f/ixg4F4i/
sfLLT7j3cSei+PzUKvuFlFe0d1yyqX+j6Qeh1Fgqb7+A8vyIdB//TgCUi7yCrv4OVH6NWgc6tKgt
Pz0cRDd+82lKGT6JMQ4hZA2j6u7tXIh90GjJd6VvGpuo1xfUmq3I2QPHyQ7DPNQbqxy1cMO+NDpW
7tTsY/U6niJMDuouDe9ytD/uNAwobpPcUT+zX+J7xWiDb6iSapuyGtyK4+tGKeWp345h4RlTqn8M
pVFcdlIv3UlqrfnxGIwflaBLZtcGInFFQbH+EcjjltSl+xCPaVq7GKbA51X1voy8wZjti5xEtN1i
OEDgH4b6CpCs+t/hgFzHP5qyLf/qTgkfp8SR/++YIvBn3lrfyBiTwOYP7R+HNoMY8nytP/3TX4td
Nt4BzFqqpjTjMIrgDvNrsfMT9FBYbgDVluVL+eFfxBD5HU0QDUo7dy30ERas4D+JIYoMaQR1aMCk
S6Fk+Y2/wQ15gqQ8u0OZ4BiwzcCZgJ2IVeMTKvFZDdDRUCWB+qzs66rVLtBdaQa3lnIr8qvK8FHA
rmdyiTwGIZxo9VZ3IDE0MiT2XhuuqKvapau08ne0oKtDZIbvufdMntOrd06mk/D2XdLc1BHUjD4M
5h99PSoedQgMQQt9Kg560F6X/ZD+7UD5W+H0P0XbNQ9Z/FD84Yrm8UH8Uf71x7F7oAAHmaddr9UT
6tL/G1ylJxTffx1hb2LxeLLqFtDf36tOour5DjGUhcu6LBEEu/657J5+hP8R+D3geyZjEH7/te5s
IjN944Wuoy38clbrv9ad845eDmzzpbbDUiEG/866W8r1/153i9cyTwYUjfIzNcwX1tOzkVlh5kjV
RxkdydTtI7mJNqOmXWQknZUbzFZ90+FXq7q5OnEnEb3JPblRlR3AlRm1Whzna+DDc3g1oLDUcy/H
EY/QaYHOTaqPkVwPjdfYVXtdtXL0fZ5xe33a8L+1yv6Hxr7FdOK/XnmfHgrx0InTxce/+BXyLPkd
7HyUcdC7pY+5lGV+hTzTfEetHLgP8gULPI3l9a+lp72TWVN0IRyWGe1C/tU/l57KL6SSR5kWFiVh
ikLQbyy9ldaDzaagw4IGEz5BSytp3WdNgEinVW43x94Yzc+YE04YM8n6TpqiYt/ZXeVG5I1XbZuq
h7gRyWVTpOqDlZuqh2V9uZGAGdKZtebbUHcq0NjafLvAYXatTXFzBlb6/dnsvv97Vzzn0q0qxk8P
TA8aCgYlaeqqq7obELu4MqK0PQZTMPvZOM+bvuSiUaqts1WyKPHfHu+prv/vzfn3DIHuXYTkAdW+
KKwlrSFQSZPbYx878ie9dm7NHKPkMZeGjRjtz2mmlxddkSV7XLKFn4phJJ732SbBFh25/P467cLW
S7IB+zDLEVf9ACyw6bLakye7dUu0F7f6pFs71NIcwEnqdKY2S3x7Fl6WN8C/e6lRIqb46wB93tqa
EbDU0ynvjomRo7ucCyJGEsaeo7V0gTPrKCdNi0GUOL49dWv4wjKwupBOYIGiu8Ll+DSBlMakz+di
7I5lAFBjQvpsp4ZVfJkLkO4YETXuYEniUIbBsK8mSfK5UrU+MPRzZfjXnoTxuY4byGQAkmFDPZ8C
CD5aFWS1OBqF0e6TrNSu7Gjur2JRd3hQ6u17YdfKtmvl5mAZCR5sLTh+vYyEd2ZOXvkYwHXIq3FS
Xrixy1nwLMeo0GZW5KKaj+kEDXwKMjKEQQwfa1bQzpqy8b4ZW66ciKp4eHFXN+ymdJPHBopYfR2A
eOztDwO8kM9o+6nX0Nb6T7aUZTdy6GhnqspPncjTtY/aBRLTtAcJNi8+oJZbSpZ1qXq06yG+tqK6
+hFVeegZRdxeR9owe9rYmDsRTMUxwVH2wuzxLnKnGZtXGfbQVivNecuP411B8wzimCSfmVCyv9Xi
hlHMviQiAockhTudT0mEtR4WiBDpcavtkgrN6VmNNVTc0nPortemY9FSJiITKwE4LM/y7NtlThI5
8qirxx5JAPrgSJ/OrllGQ+x3UNlVL4Fid98jeIt9SyjLd6oxjBY0oynJNk7VNFQElFhtNyAFxbi1
wtowLylvKp97rdZ+vr3SVq0nNt/yhLS6aMuSWaxFNVujMWYwetoRuYl41/QBbQkYMzu5m1A/6hNM
arJ5OsTSYoirB8qZ72K9WOiLjhjiITSeNHAva/VaoWeVyOgWHTWlN75mkzkGF30etqpbFrp87FBL
0Ny24LpGsVKnxlpnAFR9i2oMNWS5Nb5BzJsKn/6/c1CCysjcEbGjj5qeWT8clCNdXAaNyzRXcMg0
0wm+ZmTaoFlsObJ+xI2pCyRmQjvctDltYYbXBAbAQ9IemtAMKtcRWPi4w5wqIS2Bfpj9Dibc7LVl
keeeGoz6fY8PZeWGoVF3aKmL9GddKs5PSw3bwA0mrCs8207be8uI2AqOo8yPKdqKJXVgU639Cnht
jFoohPId9dEZkeSqyvqt01WL4tSQV7uwtxWcZXrYBV6m0p6g9qoBlVH6bG5cuJcQwCdBz3wbonB3
CepYQrKLWzhcHnT/UIook7TxhEX/zY8D/Oz9oq3ucQkCluWIMPV1pdGQ42pUNdj1gA5Gv07nRDpU
xgDAQu6aclureXRbtYXdeYM6GLIHEyE768exBPuTWALiFpstFgOyqgSVVeALC70dkFS2jmY+Ohtp
hhNF8yHe9lKlfysNNX8PVYeyW2kYR7rv0c8xys4BoF4kD0u7DiTfQvygQLLeE0pZRnlUdtZRyut0
p87V6BWSpbl9WJT73FLPGa+/CE6MR9KnAvVYMLfLhfd5wLDwrJ2Q7LGPkhQP+ywCnW6UobXFne9c
A/+VV0PsEWweWlB0R9d28sTYRDIQJzo2ZWS5iOSG21RSyFNaNdzmqvN76ugkFbAdFqXCxdaEtHHt
/FVUI+bvo+0c0xmtprnWTTZt+ogClXomkrz2Zg7qU3Q2CbqcmaeTWOuRoge5HBwHAGx0JZzQDysp
2PccCP7QBOOZpvm6v7y8GhJP4EpBWEFoWKuj5lUK7t4ppKOeqeU+bVFG7ZHrOSo2u7QwOdFQoKZZ
B5J6U2e1vkcl9BwZYN1ffnoIXLI52MDswOVa5U6Bo/RtU0rGcYolQl8tIV10SOtabvwsDuzAN8Yc
Cdkm0KGMBzB8Bq9jEYYeNjbaR0iFceVa1cJFeftYeZlKgWKXOXPhaS9Y37WEi4bnfZrUgXM0YmF6
oxOgGugUB6WmgQztzbosaQ26jhb0vixZJdn5NNxAJzO3bz/Iy8ScfA4+CLKNNpch7vWn64LoV5u0
TtP7rMulH0HYxl+M0tFv60jrfgomY/KVqYtlt0Yj+kEtCXOeLOJQ8S3bkZQvDg3AT1GXwcPWjPBT
Ao54cqFYBco1GmXyR03lBf2YjkTicVUDayhPOdNcZbqGxkZV0Xl6+5VernTWuAYJl/oTl8Y1kEk0
VTcCqA+OUkSpvjJLzRWzqWzbqBDbUWvO7eHXxmPeWOeUevE4WOUzQstMOYdofnTUBon9NvDjNL2j
NX3bdLY4s3Be+V5U+ADacyXAwgdM5+n3UpWhVSOalcfC1rNjqXXxrRqgxDLgOUOncoKFUreSi/FG
46NyNvjayL1AE+qPlsh8HXYSIIAp6HeZamR7JzHthG5hm3p5EMLcj6bWPlhNO2+yqp4vJzOuv9AV
Cs68xmtzxnJj3S8lQlLO07eA2RvIQopD0rwQnXcz+NYn88+2V79n+jndmJfHBzO2yNWgHbBgh7XT
sWg8qvXQGtJRG8LOK3LtWzRUsEYN7evbC++VTc1IkC9ZCkD5sSM7HWmgfphPhhPel1HdfQO+MIPw
pPnn4iUzSN5U49XgFUnQxly0+352Q7AA3waISrObK1JX/V20PFFTen7LfyUG80AkCUuisDjQrza3
jstDnFdFeJ+ZjbWHxj2876bZ8IbGSvZy0nabDrvRK/wxqo3tBPYt15Lqt8TaliMOFXwImaT85C7c
1laTAhoFQawounfCDG3UzBo2RowSxdtzr/NbTvMidGURTIKRii4SIJ7TUYq2ac20HuP7OUXHMCIB
82Ng2r+/bMFmLdomix6lumam5E2JgqQaJ/ddS+O3kNqjMWmHDg9LXxHT49uvtOYgM3OLbCjJPevW
sTB7P30n+oiqZDdVcs+J7RchMJerAdBZ4aGV1ii7JuqMGz3rVUwBsyBPPszqojXTUAt/P1CqlDeI
LE4fM7Vy3ve2VH5Xi0o/mIFXW/VOy81WI1kukIs1OqvZv/3sy/49/RxULJZyHIx5mKtrbxlTwUVo
VobkvpXbi8Sk+11b7ccy0y9lI/uhKuj/vz3gy02+DLg4AEP6I+tYrXQjifBlbrXkfgBYRVIhhdsg
E/KmCnrnzCJ4bShqjhSbAX8s1/rTz4I/aJhr4HfuBzjPgMPRuRiUxnAnJTtHSn1tKCS7sB4nfIHR
W4XJButpw2g5nMl/E3+uy3BnNqkE0VDpz0zgUtp/8ckYg4ogmHxI5KuxxkhJUk3vyvtUr8UH22zU
L+FsW9/NQla+CmXSfmq9kK7BjzU6uvpF+zFqJD1FrDxVYhexAOljXzLtkPOtRX04LH+k6YyvaIhF
6OjBUm5UX4CnJw+ch+4qqNJm9lmS2rwZ2rh9X6RGqbOP9KRyi6xrvppSZX5vmsAEa6WN/SLwBUnr
IkFpE4suWRlupa62DgnAnOwqNPvxSm7D/8PemTTHrWt5/qt09LpZwXnYkjlotAZrsHLDsGQbnEeQ
BPnp+0e/qrhWyqWM172tt7vv+hoJAjg4OOc/IAi5CHfiZTd3Lu6qxWKJUGXJFJXLYrpRGihzvtQF
TJyIy9O/6yal47RpxpXcdZlOP9R2m/ZFK+3GQ3g5SQ74d1igE7K6K7atZ0LOkiqbfhmTsLi22mGX
aVRMwxGSOYzdoSnAF89z/aXTmj7fGO5q1wAEAlW00s2hJaZZ0F9ZrdSWcJZKfQE08Si1OEbD3pvn
S5xs9ROkzd+2eEfnEc4e2EUq1avD1Frm+KPmYlq4q+SoVTyUokxAc7BXp6jORvxVFAp0MbLzS6bz
GvfdEQiZn7/GbjcbUVt03V09dhMRw0JYcCFnlxuU8vSd6bdZEo6x6s/BzVrnFfagT4UYnUi3q/RL
3iV1E7mDJb+M7TQUW+lb412KPspbPylKuWY5TWMIZC7/2Tp6moY1apQoOiTSUNtkdOefZWbGp07U
MeljDao8J/kWdIkoYR4zFLIgyKQNFunBzs3gzakk13DXD1kZGmODIW5dpglbKEHzM5z1ptH3rjbh
j2VR5A8iG2mlXVBDuWyCtuvZQZr1OgkvaULNyy2wbF1ruije6C8S0Qj0llq7umZezRjZDYl8mC2o
8oa5llPIloUwrNAuneqLZBXCtk9d9/zzwPgxEoNHX+07XQhnmNwdXYyYSmVePATNg65MbWcEVXyR
GOMbv7vZJj56SV4OjOvzMT+GLRrMwM9gMlDvpCtytNucoJPB2NcPBqXrTdsgw2OWtrfVu2n++vlQ
a7B9v7F52q2lRFrbPuMdbexuNHSrNrL2QRh5snUNNJMDpZYT2cV6e3wYZa1ZIsBAi/G46kIV2ZFO
0rYPys6TTa/7N8mAU5WIR+Tj5HyPDUsSOiPm8p/P7i/vV5pTsCZZuLXYfRyUZ8Nu0tLz+oee3OO7
7i36tVfryfXs2WzVBbXwJpfF1iUCbnI3979QMA1+wvvxztKujE/c6n/9OZwburVrQ+3DtS5HSQpZ
uPJBNYba22n5YHYoPsUOUOC5Sdjjuj/fQb9fscSetVfLjLV9nOsXZpOe0n36y9JjCACHxMNejiLD
0c52M7urbKX3D1M7mlHZTgnyr+MpzuYKBDpee9JJNDPZyBCSjx9crfCNYUrH6SFNM+NaF+P8Bo2O
zBk4AvpftTt30OxFu9Vru78o+a3z1rACpNdafcC2sNALbiO8gmuKqtrQreRTIUuYbunyNhR9P2wc
F1I/uLoWCbllNvtLpWtziY0o/7AxE1ygzyBEO29ximubCWouiBakcv4TMvbfPxeOtzmVCLYaH9Oi
7E2X/+ilNBj+aAu0PR8C2mx7c+y5OvPeas9bKPSSYs6+svr+ihV5xBUxeywxAd+D03Wwgc7nXSmy
mbpFW18oTIF3ddIbF5OI600+6erEq+JIr542B7+VahYKfGBa/kIEnQ03lY2jHoTuzU9Fq8ZoXlG2
q0ttsO36TNvkvn62rGKEBnvlXluUdt77DU63nghuzCSQL5kznKLcHse+9XetZ4MjC9wGavX72NeM
Q9I7bjU/tBV6h02bjpeDORahP8zJ7vPo8Leh2I8+sIrfyejRcgFHtNxKmvPDkGIt0egYbQO8L/eD
lXQnAuDxIVhnRfNjlRYkBLKH389Kl7oWO1gpPKzXYzR6qL5iBeVHImvH6wrtkmvDJbP5fH7rAf4z
6q6DYoQJnIm+B8pbR4OikT+AjBsZtLWLUEDNDDtbadtRUJTS2+RUnflDeGPAFdvC092k14sD+vtZ
AqAqZD9I/aHsgxkZv3JSkSMQ12/Gzt6YOYQPfe0oLMqhKDIaj2NXD48NZJVrfIG6E1v8L9+cpaXM
T21phdUcvTOGJkA6nlruAzXLPELYUt3XFB7CaSqNXduZauuo6aSs019iADALlhpUAP87Jlj7nW3l
ZuMvDw447sslcKowt1Pg+Air0X5sgy1uvDxJu6rAAyXXH3r6bxsKSs0lJrrXGj2PS6ez9buh0STk
rGa5It2vN3g0nZLf/sv+pztGKwLQhUPR5ejuB4VOf9mrl4cuScunrB7MNbsKdt3YNyeO2l++ClkG
CbTF1qCwfbQzakMRgO3CeLC9YTmnVTGfF4g77pyis0JEBXUeGsAzVZyfMo04vuXI1umzoKmq0+vG
Ce5okuBJdArQwfLgjrN+ITtzvo0z7fvnJ+3j9FxknciHyXHoKv2uI/3xPMCnu+SdW+gPOOuWm5F/
fK50uwwDu853Vt+oi64txy+lkOOJDOfI/GqN42h88GBfs0XYXsf+sPMoAPWnlvnQLPa8kb5m35dO
7FYUJQezCWGsIPi2QP34XvXit/TToKaNhNQ2wFAvvS2NTF2PGn+0Ag5m0jxiae6cKfr/HZDthb/J
zoIvlld3+map5uWXMiETRY3mL199Nx2+TrX24jhLcet3wBd2bANhRLbvWb/sxakvAwAly4VMPaFA
NmT+tzFV/r5yS2SirTKzn90mo40q+lr7UgSowoYWuJX2REr9u2LyLhjCYEVshuxTXyUkjo0V/GJc
23FujgWx3l7mlakPGwTI1JU3p4XYJkHRIilL6wI4vGeXdyUCS3pUx2VhwMDoEaJFlqd2Qru1hBbG
iHhKDGDb71q5MqFKBY53WQpUY1VVVZusGhXqQclU1pealGAnIGdlIOfKdrxfsKUSu8CUzsUcxGgJ
Izkr04iiT39GO8Ufv9hVe1Lg+MMeXRm8K0wQ5CulROco3au1cgLeLNtHz0qSywbM/pnhZHUaZcKt
BBGorvFAS4b2C8+a7ExMhQR3Orj4btmtprU4SdtIc3ZzYq0EuGI8EyoPtsXYBknoo3TkbGy6Hdd+
69Nv9oK8xshdm5JXm+aURFMpz3bjQgEliiuvu4FsRaGxdBdb7nCjs0+82Ndj/X65qfjR5wWQwcXH
+X9/FdHEaMZc+PXjOLYdNuSCOMPKJRdxGth7dkm9LaEzn+kisWUIErE9/zwkfChmO0i8AjFj4sgZ
If62rscfMcEe8qEf/HR8DJx8OsO7s93WnszPpI5V+iKc4Vyb8n5f+xjk6tAfoql2s7vEK+f9iV+y
5jHvvsXqGve7SwUOY8Vgvf8lo65Sq6pq9TiXk3zxjMkHNifhJkZ57mdFJHB6Q+jQbMxvi77wMBJe
jisaUjvjrpgLeVdaoxfp+Vz8a5H+B675v2lO/rFIq2nCO1eDL9+HbngH1lz//H+CNYFk0gQB5hTA
gKNdz7X9D1iT/9ckXSenW1Pkf8CaQNCBAeNNwH+BOZAO0u0ftCb/Evn0tZSM2+a/WB7/Dlzz93P9
zw3F3wSQjrbrb/YHOdb7DeWaPjy4to5vuQ3J65JsDPv+FZzIfNb4iNfkphZKZ+Xs+yLe5D9xpX7Q
9GXEU3PZBIXlAE3pkmcHkBQ383mKIExEZ1NEw/imLebr70/7P7uMXcZR/+9BwV9+Tv/r8PP7By7E
+l/9Fyrdc8GQo/8BCgUAOars/2w25z981g+Vf3rbdCLYhv+FDDYD4MSrqiZlqjXKrhC1/0IGO+Z/
gCsk2VpL4bSw6ST9O8jgNTH8Z6sBl191PMin+bt+40qOtpqpQ8cdq0y+YDLh7xwh5ueJLBPplQYK
oivNb24vK2PjFsV4Hcepdw+oIvk+SYdLyAny4eWPL3j7r5H/bAky66PfQ/KAQgSZJDwPxEXfb/10
SWI6yKn9YpSjfzmlaXuB2XwRqdw8hXFYp/Zu6lg9oguLNje4HcY7usIoF8zkZyo7NPHeL2Hc+SHC
JzyEW5jeW9XVUF1PibT8dUzAcoiMsSlAXL6fnnSCuVI+Y/YhmOA9QLAo28JqPfEcOLocWdZ1bn+M
s15Zf1yODgzoaRBzdkDvd1PtxIXYtuff9VDbnCpYH8ElPw519AxswcNjrsdQXqgxKTdCATbUN2n0
1m7OptAK3e2plfstDP7n0rlMjW8IrN5k5eBuvJ9eQWUD7bDMfMXNQe8jLyZd2rn0I929p3eN2HjQ
8dETa7QmAj5Si82Iq16Azxw5SeTSfVuixqoHWOs0HeNodDqUkCuPp3IU9DqyscKcSnMXA5Froyzx
pAgTLc9vLK9CHY73ov/qywloAG8P5YTWbJTVRoePW0Wo9fo/zTE3jU2fLsi8D5yVNsT8Ml8A3PeD
uS2UZ7w1dY8Lemb18kdfpy5eDbSCuq3yszhHHmF9wyodX89hKmZc5gklD2p2jQZBpwqRB7Ofm6dU
1zraRJOTBvs0tvBxLRv6VmHWDNTgBHE/CP0AWP/GkFXWX1qt0dAqKI3sqg9kh/+4ZkNwHyH5qmip
SFRoAaVAGJd+Nq9hUK/gB4UH6OVSxmYf0RDukPAdZHk/A6n695rkiGTA8SIW2jSuCX76MVIlSPCB
cMpueU2MRe47o+JtPszaiXztOMRQISKTpju62hOtii3vN89skSU2eqy/Nh6EeGg48Ni9vI6CDo7v
59HMWP+u9xuVsVZ655oa8Hw8Cq8aRu8OrW/jtRnRiGSwBnjqOBoVeKUeG8etdNvya6qS9MGVQfyz
aOhChijW5QfwLeIXtA7vlop3OZ/4ZX/5CC4f2yf0ARuG8PD+I/ToWhCGZz5CJdydY2jTLjZkc9bN
3nJCyeV9zFuJVVx8LCjysyva7hjfkvhxJsyhKl+IiMUuT3stGjI/j+Y5FYjj80z1XAUlWq+Dq54n
8+Pna/B+puvw68Ake6g6rQCbozBPIXroDaO0XkSGxsIU+JTD1Yg4de6cKnge1ULWoXCfIGsAnQmT
5LhW4E+zn2QUXl9aVAxuJ7rLO39sT5EL1ofkP3vq94RWxT2yUX3VTTwGzfTCMmdPNu5L3SZZlHpu
d43NWxzFSzpfBo2tPX/+AeksH4/IulHJhqwU8L6BGP9+s8jGx4SvdqzviFTlr6Wx+OjwOQmt6FR2
Y3VFPQEERYzUhx9WFXjk7eJnlRnBIm+CsFoSq92XbgvjvTa8stuNkwfag0cvmFxfZihdOgZqTQMa
p9xX6Bm9KgTV8s3UUL4NS0w6flDIwidX+nhWXtuxlpxPvc2FLQxC557cKfuxUKgZ0CwQbXpeeZrV
7ZPZMebtPEp5iNMMyVTf4UrYUsnU0FzBceIJtkjW7tMg8abQ7bT4S+fWcb4Kquf+bkH+IHgoR8++
NlvoPyGS8j12QZU7ZXmoLG1qgPgPxo8MuZqGFKL0xvPKGmsZzrWSN1OdNQjtdvCq95M+O/ouGGYj
2KzI5SdlN/5jnQj+cDaYBeaJJa0b5IOaAsjrolnrm9VQZ44n0iyakZuxr2u0QgIUcoRrnCW16S3X
Ay2Y7MyqQAzfovwi8rPCKHV3F6fOeMNWHAssslDLPmvtLrlQZWp2IXyOLNlDoygdzkAPJsQ3kkKP
rEbv4o3Sm8nZN0Df0XUxRcmSmejP3AZVOiDyASS023sIWKhIsxSg9kXYWLKWrMsMv2CaqPRgqvmr
9+pcUKTQuW7t1ui2QQJzhYPuGtynOs0wNGl8fQpNzZRykzq5okSFnttVHtviaXGFf5/nZQmboTJ9
AXxDWBkldjd4AIg8PZVwx4uIOodzV4lgNbSog7II68kpEMWNPft5XPra2Vh9gMsN8hJlqCP80m48
ZRhik7qJmYbolhQJsr1QFAD8xl5/XiRBNm4Wr6im0LfgUO0zt0yehjZon7tlEW/5HAjrorWy9nKi
1xpv8wI1je04TNqPUa1KMq1F3Xerp3XwuHRm8kuVWZJt49biMwWqt9jPWpNww2ZW8tSgrWKEDiBr
L/SQq7/VPBtFhmVyp50xdd6ypXWC/JDVL0+4n0iYx3K1+LQNtWCqoZvpbpBWGkcQy9IgHGkfBd/n
0vSeprg3LxRtSSqJXj2lkYZtUYOuzERLtgKDv7UcEp/ehUEBfwepnIciQQfrQPrkpz9ysh3/C/3/
5EYMlfbo9L3BxaXP+XRVmWaWXelBr+Rl6kwQ4XA8yoqwmgP9UmgdWkACSDlqnsbUDqGbxRnWBTJu
MigH2fQg3ELPtoFU9nU56f5jEPfBSwMIpwkRFs+/1R1A1TC3wCei3RZr9xhp1OQxUi9u0tkw+khW
lY9H8eT8BL0e/LIyaTz31DtV6DidMJEpwnyIz9q4a52Nx/Qm14LsfskLMNYdVh93Bn8l9luiUtuB
ys0UWQh8kHbNgWq3tM/QYwomu7lxRNdf22gU5HzGdiAvLIr2h1emk7PNfKfg2T0Ec2j1owtJEgCJ
1Q3xS+vHpQdgtTPv6LamT0YzzU0Iv3B5KxCeOWjoVR0SOTlMJQkw4vSgF30dWTKwr5gtcyQRdto4
Tm4AwRm88Rp4nBmHmjZpqLWMOZ9qqNBnCMVo92/jhJdYiHSK7qLY5XivTQ6lLKzbWbPZEwtNxznu
+1+eN04bFBrwL0W1qrim5SG/pvZoo4uFddVtjJxKD8ykwCw2d6rqNhkSE+GRzGMlqsLo76x6TkCm
WnmqQr4lqjiVNoofswP4iIhYeQEiAgMps5BCb6OBGHbbOgQ2pGE1/ZvQV9GiPFAwT8vcpeSb63aB
xpMq5y/wpAxKpjiHxiGIU4zvQPyaZ85ECngVlKonWzWNbNrkuRdMF8Qs09qAgq9RVrE49lHcZk2z
RaMFZc9K1e6zq0BFhHR4tZuWLCDdllY5NJjhFgtagGlVvOS5aT/Sd0jgA2ldke/awsAcqk2r4EXG
KbplQZ/YKuqzYJzDDKXzGtDNAP6ePh/+7LUo65t2SbQh6nslJvqNcBjCtBUSHlNRJeNm1DKpNsKI
Z8Jc2fdV6C2NRwF/yIIEhaVEnzYmUMSLzEIDajs1ZvYIb7Ost5XlaT8Ko+ZqRwq2lICVShOHRTEN
0KhqH8cb25RGx/dzU8BnmI31UbIEZR3qqN840Yg7orXFD0O/shrZvqhKg9LqO3N5Pg0zcrux1XXm
rki8xj+36nIkakJ+k6GuDDZ1xbtfhqDMEmen6AA2+LL5pYtjS4dqTaa5AVTXcXbvbS0Xb2UFAi6M
m0RemlmT3lc5YFf03XAKF2ncXVHJaBycKYc1CVtKFJ8yciMV2l3fomqU5L3gMsjiu2F0+hsrL6iW
W73h/aJCseiRZsfewcy1HqoBPiLfRwhXy24qZwXfVYyPvhobUOVaNw+I5LYC62Xb/VGRR/ShBYrJ
39AhMu7ypHff+iVefpVYSu18LSYSFm7bNhtb+qhdmQDQW+R5fPWgl5Mw9jAPeX45fTCKsOcY91vT
7AAKi1abzxZz9A9znfEqs/V8eijSNtW3zIIqPFFkfZrqI2hXHODeBLoAcdjGFa++uZj61wwjvhtZ
1W4ZajBPku1Uj/GratXMJ3NQ/Ypsr0LFp5pbGaV9J35oXiF/yJI/G/KUyn+Rws6XoiC8yvquoj9W
RHUb+9UOWrbz3E8ayhbm4mXOXpqeKqJl1HIjBBLiXTv0yZOt44ukpSlp1VeDj3BAqC2D0IgR/vrk
BFt676Ow9TahNfg19QcPmowbt5CZbfTlqlSJQw6W7nGiD5NvcBPs73s8K/EPiPUag8ygTQ44xOQv
Wdu77MrcLb+TMWVvJaBgglc9KNTL5JDdIqDUNtuCeKNFyhBuvxHJGDwbmS5vrVIpZIE9O7ORsLNW
L9R+uoL++RQ4bX1TVyJFf8s37HCq5dLt6KR5SBvGln1oiyofo1bUQbKr9Gm4nytckzaK1DOmp6RN
FX/OJxoIzkoSGoZSwU61nZSRlWXpNSJdQUmPz5jKbavyVhDYCFWpkcZuCKiw+OKOUOMv7L415y3K
DIoSi2oyuWXnKnmWaLp5Vs7ZELEb42tYHjjEcDzkV7OtyCUd5RAJU3tCCjWpwoWG0WGsx4Hr2iiV
jUbWqOJQFq56tjmraJWZlIU5n0RhM5uzKxhBOtwsafgb4YIAjCBQphJ8sUCO2lVStBdZhzs4xkIL
aElZlPGNWefl90avXR1lnRE5aXpzqD7rS8wnSHAKUa8FCl9UIcrJVHUFwzCtMIYwrHLcmoOXWeQO
WsMNMA7BMwZA9S2oRnkNzBb+Au017KWDXBvNgxA9iMMU3emryq68aChARexiZU7TA+DaBmPyGo3A
0PC74gY56qEKKUhkZ2tsKciLaVyGjqynah8Dk3nIxpYQI3PYjPvBbAkhOnKIfVQ0nTNFcWJMyw5g
kvdazXNxKwcLdmTG9X6OkyVidRY4nTt3Ub260LvRf4xjR4rzuS37ZjMsVWpfmis8Zd6KJmvibNN4
Q9vfoWmc49bZ2LbYaRoQ2n1e1sQqY2ritzSHJBLFJPQ3JVBiGaGOmfVnpkRpvehyU57bJqETdqhO
JaVqmyqIDHs2l+2sdQk8gMVVVWjKub+lMDXqOy/W88uun41vZV0Gb3pDSMAVsNbLLQTPvAsHnTwk
Er0XLNFUlJA+PbsamrBP8/FaJA5XA/QNHFZNd0nx/fZwBo6XatopWp6k613XzBuXTnIfOmWt3Uip
L2rXrsoo3Cb++MPPyFBIAniFUUCS2nDmygxV2aBwed0AGG5DVIxZh2ZG+8/ohuR7LPTm3OEh5+7a
sc3ufTEsRZgvKSFT8oi5beGSoPY4zlYaecHs/QxkbDdhUVXZM8+/+IZUZtXXNJvuDKNkWh5DJ+yw
IGoRi4Wlvwa1mM/mpsvvW44awBLkCOAQ+e49m8J/RVXzaklXfN29rdhlYQbo/5GnLLz7eOrG6ZIL
efhuVuZQhA5gkBu/QwkhdOMEu9GiKeonk5CG1rNETi+N7BF4dRgnkxAbU5fiSfRG2l2NTZmKrTWu
E1Nu0ScXqGWZN36Mh+JlAkKa/7JX3jeN6luAoIsP+xXiZHIhNJdNRgCqf6D4xwXQNKnTEvanFAN2
6u+oHSoRIIWPN9mzQ5//1cwUAAf0hOnm0MSeL5K+7Z/cGkdNcuPUsvejWVcPlUExaZMkK4Q9ySy+
qsh7vFuCtn4AJo7djd0m3mMsu/JuSXUYWVlTHnR70r0wdgsNHEXFCZQi7554mydPWt1UB6e1h9cJ
YODTGEsLIXYex1dYQDX17egPI9BjIIFdS1XVxCwW/cJHL5mKbwg4xTNmuq7zMs4e0LUgTtyOhZcq
DWM/EP2rUH31NsdegNsRZGX9UtdMsIUSsA+A7yDLv/Ejume0c92vmWrUvSNmQpDn5uNVbmk1Obo3
B9QwHdRyBvDx3714ru/K3lKsSZn43cbsjNQ9T7w02Zdo4vHGkTPsc5rzCsDIMr9BXXzVBYcfXoqV
XQ6UmMkOKn/ZDBmxJKz8lEfNLK3eDud+cR67ZqC0mtYi2EkD1igqfAiiAe8wPTzlkhIlWlHPOrJR
+SR45idW/62nSkNxfxK1fe2miWvsUVhI5JXtC6/ZItFJ8WtSgXpGtnXQAIX4ZYXUeOMVm37GiO8y
Md3G3bb8UG/rD9147yma7uFQulN/PtIyNp/FAikiRNBVuKHnT5WLE1g1/kqr0bJ3mV5X6S7RvNSN
5qRfsK5GsmI6d2I7puxGpTWkeF4/2j4NoFvBRztzRNV052JK0YCruSxyZAvwINgmXVddoFc7GGd6
VU+sgUjHfJe0bjVA5VZxQ5rkN17Ei5lbzzKzydnVZuakO2OxlbwQylroczR200fcTbkW1qhWzhtU
HYL8UMnSSvZAGdrlTh8D2Z+hnVu2IFviOP9K+aFCgHR2KI7zLVY3lMXxpl2hrYsdLxi7R21mJrdS
WnkPVbXVjEjp5fjQgOj5xuMImccW/MxTAtuPDE9nYru44X0TZGQ90VhSH9zkgM2uC4WCMn9n35Z7
L1HQ4wMx0ysoSPnWlKKuv+aJzJ5HdlQWDa6X0fDInZyT0KR1f5baOU/tuGMqodEOdrvnUpwfK8Q9
ghAzwvEuo1VYhShAtc9GYaP0Hhfsh0ug1evj0spL59Is4gbNhLxyvvlAiKdoGp36oSxmzEuo60Oh
+j/U3k0HhIn1Mrhu/bMJ0hlgqZ5aPz4v/X0oaHqGi0GD6wInAlV+7Fwbl3mdtYvrv6RlalzVmTKe
LfKgE92qv44CiozKKIJIIL3elxeXRbWzXObgJS3caQtuzd/WhXFiKh+qputUaBqhBwCrAorF+0Hy
wqUIRNX2RSGjsBl9C9t2p1MhfBlS4iE7BY0/ggOtDXyKWSzDCo8BQ3bUyFReKiVuy/HLEvQLBMup
CeWU6teUWatdPJpPiZ/OO00t2YnK/seJghIFQQBtFYQ0kvTvJ9pN0k5xIUWX15PVHiptd6mRwkRd
uUAnzwd59/ke+VBf5ypF+gACB+046MxHxeEejTxv4kV4KALURllIbVX3aDaND+H3/2covM3eT82r
nWkWlkXtpNTqS7PmTnUT2UV2ojUn5AE+7El682wTUh4dUBco3/dDaaMksfdEdZA1kP2SNuDN7FTD
w787Ic8G/UdnAn8ielJHa0WdScY41lUHHX0WEPcQzmzE7gfqvSc+3d/m8+dIR2dMqZbLWa+qg+YL
eW5Rx9xYQfPr8+l82HoroAGQDM2eVaL+mFfTUs3TYSJUh2IS+a5DZvhGCLN9mdve+jL5i3b++XjH
IHuOFsgrsJm/GairjOn7VerzroBy1/YHHJe1F6E1VRnBP3S+ll1abKSbNWeVEg9xIdUt3Du10zqr
pVJZd+7d4ko3dOKp/aZsqZ/oeX08FBw/mnN4vcIo/uDWacyiGxtO3cEhQO97g/7WAMX7fGmGt8+/
wV8W1gOPhDvxqsCFqsD7T9DRHeFmVu0BsfAy8moz39A9iE8Elb/NBxMGjjmIOyrf66/4A09QSKNp
JruUh6wITIpM5Y+l0ErU83lBfz6fY5D7uqarWw43zsqZ4QC+H0rxLESLvu8PhTbGW5SPzTOK+NUN
DxrjTGsRC0DRKLnutXx8gv0HNEVOzfVi9OZPZxTiRBz4bVb9rtvGzUcVmZUkohPezKOf09h4HVTz
dEjsKjMijNt5GAVJ5u4L8hA7xKg3N7ex2cJoaml3bNy+bwIol764ncba/ubGsjUjFKURg5/GQEEA
o6wQ0xwJ5vPKhCUU5W6Ffjn0EHHWtFZ5rXmV+FFYpXbjO1OzbBYcRh41q6r9MOgoyUaztdh3I3fA
jZbHxr/JJltX4LfzFegYoHCk4e+njFz5EMSTR9esgSXkUp2MBjLHnSQX2CS+k3wjCZDf6ZWdMq78
yzZj9SENrHpyYOw+BPgW9HdiDAeLssKB7La9HvFJ3dmt028+32d/GSpYe7X0o8FaIVr0fpIwd1A4
WWJ5KBzE8fHTdSMgyc9ZiyvZ5yN96J4CNVg3jwEjnxE/MG40R0ANr5YDDZ3torn+lrRXbXNj+ulm
aXaWD+mJM/RhbnABUMu1yHZAj33gSaki04i9BnPzdC+qncL4KjokUkx6VWefT+5vQ3E6/HV2YCp+
s7b/CAyjb2pV0Yrx4A/Uk+I0n3bDbBuRb0La/Xyoj5GBaa1pokeaSGj1j4KQN1MqjBt/ONhxssCt
BiBp9I6KIAcsUb2MybZpoZCCeH5RvG2/aQXvGC1NnI2eKvfpxK9ZE8Z3gYFf4yEPi5gLyrGAv99v
oLkoG11Lm/GQ8bIMRzDCZ2oM0P0yaR5RoPDv42yOwwA9/HtvbPQtr3znqStLnXJLsM/MXn/5/Cf9
bS1W1IyFwCTXj370fTSvn2gUWONhGPT0yi5zfZsMTntBTfvUDvsdA45m70A1sdnSgBChnLyffeU2
0ziZgzponov4Pc39EfeHKgC7vvTefANWlmeXP5jqyUehrMANxAn2uKwBAkDJZ/qieR1uiL0500vw
cOtG2t7rq1928rt+Se3tglIer9uOD/XqUiN5MiZNeyqyRH/4/LOtn+XDVFAMJp9Erpp04v1UTIVo
XpFa6jAtVYWE21hsOj+uTlwkv2Wlj4dhbXTATbyzP4SBoqYGMJfVfMBtr9tqred+WZql2bVWU94n
UPWitpRemGBe/MXL0u52GWy+2KzkFs0bsfNkOVyCcMPqrynViWP8IXNbdSq99bUAORJ88dHWMcwu
l+mSzQdl4OJB8lJuk1a8tDFnLBmnU954f/vkECVM1FfgRvFWev/JA7oZK5RgPtCyoOUZq2zbCHWK
FPWXSQGRsSGpEZ5WENb7UTpLxnpqNstBc/W14prCBphTK6z1Rbs2e+P/YVYr1RFOBJGXC+QoIpiD
BsgkqOfD5OrahWbWtOt9M9/+29sV4DpEpJXohTrw0e1cNiItNdHN6PcsLE4xaq9lXZ+SYzuWDF71
2cGfg1EFk8FYq5z2nxmfcswJMl1mHGLcLi+GFiYr7J6Yiq5NJ6mkdLeX3VCuimAQcXo7PtQUTUNU
W4qr1Klayl2kDDPVsmucZ6wIJ27y8MC4HHI6ntWUVSe28Mc9RX6KvA05C5KY4Aff/2C3dJoq1gzj
0OQi3TVtiYvNYCcnjvHHGMsofBz7Xw56zlGG0mm+NbhxbByyKoj32aiXGxxWW1xyJuvEhD5uX4Bz
DrtpvWY4kutP+eNqzXQLdxCzcQ6+Q4EfRr0JsbVzrwO7VRe05K3N5xvrQ57CnmWoFU/L/sLQ9f14
s4FmwNTowQFis7H3cgdWMAIvrgj/L3tn0hQ3l27rv3LjzlWhvplKykwSSMA2xoaJIg22+r7b0q+/
j/xVxEcKggxqfCcn4pw65U1KW7t537We1cy1Qk0+nnag5qqfHw+70kgumwc0dA76lH7YTABCnY4L
5otKdtNJT0iy1AtWhU66qWpInlcls/tGwmd0KKe0AvqCZralgR0ZPwM1J91pNiXnqdVpiHtK4FCA
/fhPezullr9sKaQQKc6tZ/Wyo9F0yBcygqcOzco3Pu3oe27F6ZlR3nnuIBSoM5Ddh8Hx77Hn1XsO
8AUFUpdIT+mIjw2yYu2boVLTE4wa4svNON5p2HfPFATeGZWpxZtk+0aquFbBKrUWkHpG94bLhbQP
iQb5naaJ+phkXbRT+sLYpE6WnrEMv53SCCMhBclcKzBvLaac11O6nerZwZGSHxtOv3snEXSZs4YS
fVuSCylP/cOnX6CzGLIw9SDy50WejlerkgwARxRH5hhHRPa1Q4ys78ya8HaagNVD27rkzlts7ctJ
8dULpNtYq01nVkfTmF+wY7a+3ObnNrP1wsPV2+T+ycdJAXOxFZ8OQtNKrXL+gGMVWAeIE+YVgX9k
WBulsfvcQ9MUnCpcIDjUc8iGjnY6UkH4nVJxTj3mnV1fQf3QPRGGwbno6PVTW4Zh9nHTY5mjgrha
3ixFQp3WMxfmGEbupm/sNL6ZnVkVO0kR2u1khsmB5oRD0EFj5jeS3Ex7pwyy4coxBqMBaEObH1KT
ugVErUku15xCQ3UTOTvhKEm1K2K57ZYgGJq5ZPAOX5zZdh4aWSIVWc6bTOU2DaT7zIe1nuN/fxdz
my9GUWCMrZazfEjLngs2j29UNtjNyw22wPqym/Vb5AnnUDbvPsV/R1uD8pFmOkHhMFrfKZmvdXgf
SytIz/ymN5NveVfLVsS5A8OnuZp8nDc6BUBOfqyTVPKyTMPbDF9om43D748n39uROH0uOvHF30Tt
fHW6IXQ7nOepjo5hxrsbJZNLXcXdfMZ+4H96KH0Jusd0wDGM13U6z/OiRhmbCeJUZKFeZeVIL6vG
M8wKb55Z4t9cXTkM4mrAtcJuzvK3XiLGJIvaodDTYwGhxm0qvfNLVP6IjIFp+YaOr5kTTSW7RMQE
vwetEL7WEDdD/CY4r4S+0pnDxdt5c/oHrX68FIIjbC1SbUoaentDyaWLkHy7z09PGrfLekVNGMqj
texCr5bGRrHzoam09Bg3oew3Ti7f2dpY/vr4TS6f1OurFU+XsKxlk14OENx/V6OUMVq1sQNANMgQ
MTK5v6Y0Iq6Qxjs/aC5yzwR4s5mnCkFtECVnOiDrrXQZ3qYQwGJJOhy2idPhLb3PI/SB5ZEunHWd
YPByWVb6nWZMsQ9VPHpKyQk6M6XeeYEng66WmUCNahSAdnns0j7fER1Z73p7GM5MkzeHM34bZU8M
h/wu1jRz9WgNU6CwD8rqGKVV9LNE44BEjkBLY1L6TZWhxooUne4+87TfhaZkeiABndJFUTKTVUhZ
U+Iz33z8vt8usbDRNHapf9yRa9pFArs97NWgOeoIwK8zyTIebJSBaBgz5dB3oXFm+XtnPHAKVCXl
5YQK8uT0BaekJMaAg9sjNbX5VuAWuKtrS7ihXciHSgfp8fHvWxuAIc/iS9ZpCLE7oj6wVgNqVV1a
GorUY2A1irFN8txQXVKeUEV1gx09Q2ezH5xZll66FLBQjH77IiJxGgveGOQ3jWC2+jV7597gmAzv
zRwd2a9xb8luX5JZyj+WWdumKsbS1YVt/TGJd5TPPLZ3pij9GQqDrAC4LNeVfF0YUqZ0bXt0sl5B
CGO3V6USBGce1ttRuKOitVM5sdDaNVblmz4e6UJEc3c08lZsQimW0S7Uxad/C6OAw8YarlEoWnPc
4mw0Ox1J39Gc28xT7DT1kTtrn/2ocQhDP+SQR0trCYw6nWgtS34ck9R5zLnybeV4DjZoZ+Mzn8+b
5VLjS2bPY9FcbnuLJ/n1ory4OhoZfMlRE2S0oKetYSxrWaJsgGU0h0QT8h6l3phtMA7IWA+d7MyJ
+c0uz1+AEBSn1HJGYoKf/gU5vPxE0uTh2EWSfjUN4+RFBnkwpTQaZxjDp4szWy7dGw0umsr9mNm4
noRK0fdtatYzLcLqBzLPsnLNfhaIuQ3tAqxKsoniJaPl4y/4L5Hm3y3pn2FZLqjEYjF8W1BDE9P1
laHMT92klV9zq+zg8JDVWWxTEx+kN1tWfGlZIUkpuhYN8t7Ef80BLimyzzVV/v4pBswofNkLYhO8
wenDVmOkZYVOGayb7RzFdjGTh0strBJO/6m259+h+K3c5GWMYjQ1VkN1SHWzojFxkeCj2ZX4XZAE
RcEFAtNzd/PVGvl3LC4ITGQulDCk1/RhLZDyrBGZ/ORUcWh5xjylBAUHaGk5lQ/xZlTD5n4gOaPy
Oeo5BkLjIdS8Kc1q4mPnQPfBdvUX6AfxrmhhJWuQZIr6tkDEJt05YQrJ1Yile0mhJe8WzK57W6/b
7x9PlNNv8Z9fwZKCAV+jcPgG9TDFZgMyWWZ6woYEqG93yq2utB0yqXH6OotRvsY5U/8iB3k4TIlV
nLmGnX6J/x1fQw8D7YJrubx6Y/HUSpmpzfPToCC6biUkbjFnJfwfRIZ8/FPfHYp9TaF2yWtbH+0H
UXQdQFz5SY91FLe2BKgqyJq90+IP+Xio5cS1+vrYP5c+5lLONtcADS1TJ60gIuSJuEYSU5Bb/W6D
VPUgYzbwwqhrdLXkXEZylHyqwvHP81xIdA4VSNbWv+GTrw68ZZVYQ4mt5ElkdfOcsGls+P/Wl0Jo
tJ+zNjnXL3/vqVLY0JZbBTXuN92LsoiMDNDmk4zNkiD71L5sx8j2I0Npznzdy75w+lQX9y77uQ2d
ls7Peq4Mis6HVWtPes6S6oFdS7aaU9c/VZP/gxtHRfTj4/e44hgsj5PQgiX8E3g6CqM1pxuraRcM
8Sw/2UkzWNvB1qt6g+Mq+jo67fhUiApddZzG6ZdB16pr1tzi2jLCxKv5F89szm8nFX8L3AYo7pyF
+WBP11H0nANHvaX0i8AiRt8EbyoGIJp5KqULvJhJdh83AnFnUanPHz+I00PO3+ewVMzYNnn0bJur
DXOWSqDRnaY9kXQ0EBgZZL7soEj+eJS3c0mHw09LhqkEtmGNEoW7MUcYHJ0nVaptTxaOSkTDcAyn
Lj0zld6OhCyGOcvqzUmeRuLps1RFO3asdcmRRq/iK4meb41G6gFaxd25K8zbZ8dpVyaDERkHILd1
5SyiM1/3Tpceq9ApHlNBVw3NproJQyTHzRCWBwXn2wYnr/4gjabOst8B0coL1KUYWzyrR4AcS/Xn
DkHLO2VK60tCEWZu2m/LM3q1VMxSXcFbtbLjaJNw7pB/7pVTG+7UmMboxy/2vUdAE0Hj+0WSyHpz
OhTiZhEZYOFh1Il8J89FuSkjXdl/PMrboxYQzr+Ie0B9UNBW60MXtFHSEEx1BNCnXTeUeGjtyiOO
HCPGeiCsR6QOnf/xoO/8NIu7GfczoNnQSJav9tVTxBhoRNa8DDoammcJLdkPlaKfGeWd+cpxfCEZ
8P3zP1c/zYpkSYgpqTn+Z4EXRyAlZUlSt0UaJGfOxn97rafLLHQqQpfo4HM+Zu07/UUmMqu+mXuK
1rIVYrNyOvPZDqXoSgtScctMr+m3m0aHcUsx4ChkqHFiF1S2ZXqjHZkX3IDNFKtHJtkuFTqNjns1
D18lTr/4cworU9xRm9t7VURNupUTU7k0YhkYOCRx8oQU3CtE0giLWUktWP5TYLGwXSEy47ug2lC5
NWsPXrHlKuR2loaJAwXyT1h+/WNeGfyNKCJ6rwG/dY8Kdnjp+5RSrQYdpfIdlc7DHumm9GuW80p3
86rSt7IMZ9GjkjDgVyYNl/htmZ8ZowPCTYymcHYJi1GvWgvbOo2DIHmxhprMK6nQxN04FpTOyqAp
hW+3CsbMDpAiyLWkMaQrMkZC2cvLVI6wCskQsxJ8zZKnpp36HFKa+9qFkfhTGhisab8EeOyFldVH
AsVhGDSdbP8qNMi9Hqr38mAWtlDcvEtzyuJWlxT+kCX4XotZyzH2idkwPRWLBM47hCHdJrcX5Ae2
P/thANJ5roj5zjGYSW+xsNGrpaS3PsBlQh2YFkVzJLGmJE4IscVVqk2/Y5JS7ipnsTbHkriIlR45
hkryTo315r7RjX4LCiPya6VLt1NvlHud9X8/t5G9aQvKDaHciUvuflg0q0zdA2DQz2wC73y6VJNl
Yt5gFQFJXW1qEd5DoRIVcizGpuJC1qDLNktl8/EC8c6nSz0FRTSpaegb1vAKUJejOQkSzesesyvR
gI4/zQMWgXAy/oeh2EE162+MAZ3z0y831LURl7rGiu7M1kVuhqavZJ2zh0A0nblgvrPWQu1aAIxw
7Jf173SoQMMwOBhZfpQiFYcrnQ12j7AprgZpriO36QLna1eJ6evnH+bf2xZSGYoh69UWXAZ4Iiso
jr1BWgbRvWQDj4HmzbEdnTmMvD1tUs/luMn0oBmNkOP0FypakTjCdIpjqZGDaM1D7EVRlF6Meg/C
dGySM9eTd67spH8v8DH0G8h21wRTiSDLUc+yBWOvY7ypKYanCaGfrTpQL5Ot4IeUwfBvOBRcUvSO
NzqN6DMb9ZvrIOUCcpCYpoCegemuzkVaP4mAEhavNcG51NHQOmhGF9zkkhLfAhoOtjl/oovfI93U
kybObHNvZhXXdp4A1zPAdPSjl2/p1WaqW0kIRiRXKKQr7U8m8W9F10tI00myr1B0XThjW555z29/
MnsdGC86jpyvKeSdjlnMhZOwD6rHsJ1hn2Mtrt1KJi+AtMb2Ls1G/PRtnx8s8iw29tx+zn3CMYzf
zNmBB8/oi0DrdPzRzCLE/pp61IOm8ydDF9fJbJw7hf7VYb/e1TnjohSkp8VkRu2//nJG6uNow3Lj
SBG2VdywIJIVb2PrXJVVmPULQ0PKfB2V3E+9xegGJiSEpiJzPS+9qEy7m0iyzcfOIcDFK/MGy1Ku
TaWKrWgwyEQZR/kr7BH7qi+1/jAUQbDpcIKQY5JhQC1pli6WouCPNaXlc1AQ1FCZbZ74CrNN89p6
SiIfXo9ygSm7MolpHXCshNowP0rqqEY4zAOc3wLS/rMGtgbJbKbOtWdCB/tuBw0WhoD4yQtQVvZe
mYZW3inmANGmYEMOXRlg+UCkaakYroEPqkYyhPd80+mRca3F4TC6CCWr27LMVd1tikK+kXqDv14k
QrsMDT1/FmmsgyRj4np5EeFznUG+di5emOGpxYi2Q2YCyS8QuTSdWxqWteb05WHlYZldgJxsteuE
TxFiMK6F0I9zEwQTXKMhh+1a6iYHMcXccxJBv6iMZXwXtKkz7DGOYjQlYl2zvK6J8tgHxh1/0STJ
eqhUyq/uKCz960Ruw43CM+kvi8yRznxYq6YjmmYuzDhzlqw3ChIct09ndpViMSrCrnixQZv34Z88
t7cgO2b7vijBnRV0wYt9mfxK468KNuOPd4qVN+Pt6KvdXSkqCJdWX7yMhnuYQIw8l9/0Q/fT/GIE
XqV4cb+rLL/bfTzsejVZ/+bVrlFodhXqEqNmGgqJ2XgGZXApSY1LgrWLgc6cdK9vhzM3nzfzY/Wk
l7/q1bqZmngdg27kt2LGtSye7wPepIzH3oH0CPQzu8R6azz9kW98UPAwZDkN+JGmUP0sy71J/kO8
D7756MyJBqX6eurrOJQoHhuEssq06lavEfiEMqYV5mkNZz6m8T4ZHpsibRzXAm4MiJsSGz7qBZKh
arVDSnGgyPfRnJRHPREZrdABiqFvWmGg74iOaq+7sO1+EUglfXN6yWguRaFCG1G0noyy2GnEVSeJ
bvaKUo6t3dAP4HCywE6eYQqYs9vXGH7corKdX0M3qr/MDFO224BtCdw5sESwFdmYoqMaB+gBsJFg
/JVqgefPgWllbEG1J7GnZG31DCBKavy0JM3bHAcx7ZDS68pmdEj08iypMgCPy0HqfAP4VkyUDW1Y
bgFZot/A1AnDi5uxvOXaHh4SzAS9q7Tl/OgEYrpS7TgPvKhqw0OfdjBvnEnCAhQh84L3pesTPK0s
DLwwraSLfjRB8+eZVeH/Fou6kvwWNfVisHm0mtLe+WmWPQCOrs3STdxN9q8sLOdDjslV3QJgk1qy
vUZ0DI0u3wqjmx4pdcOqGGSDzZPMbOu3nvbYHNnLgy9FmtsDSsIyda66rAyfyhb0l5sQik1ynxNw
XUujEWKO1iSuqXfNV6PMK8eTCapF/Zn1xnM6znXAOyiNaoNXWYJ6RfjMPSm5pXyQG+FY/tyPQXmJ
ZifIti1k/N8kAI7SwyShUfcjWQlrP6k7MR2ymkREjxyH4SiqsppuwHlLyReIB0HyZFaBISFFrPsR
/7USS+1XTQ4yGz5GEpbJRT8PYoCOXkxmdhgjGXkNMl/JvLDQG0he2YTl9wSHZ+tWJFrpfhKmcov8
gvqWS5xXv0P5AbuFm2UA3Woyq9+W2XU/SOrmv6IY0TQukLD2PtDMdmsSCKdt5yBor3NJimTc3om6
cL2j+pKygJK6bdgHEDSngbNqXqtOcjORL062StUq467sUmJQrD7pL0atrYjhTptq2ASSHS2RtdKU
XuW2nP2mYGVeT3pCiFwUqAbApFExD9Rjm2dda/Xao7VkXsHrS7CUioCVXFTwa4Y6h9mGzCkWgKLk
POTUoAtlX02DRmucFsS8p+lbyJck2E3ShlKfem21ItL9XKqB/+o9MuI9fK36aygGqdjjy67Sa0J9
nfi2GTULEwlFsb3St+UlNuiihm0vzdlzFAXWjR3YpMtVGtHlGJy0sHGVKrcOo9mAQA3rDNxB31UI
+kk61iB9iTyA2ZElwWHUwdhcilIJwws06M6FEnG69pjjWevJnVaqfqqNvboVoyCkSa/MLPZaJWjz
rVIOEDVoXUOoSEo7t0gCinrtAk0jLLtADvFuzyOfDPaQFlxHyZ/rlraoni3oHwhbVdrFW5UX+9MR
MokDdpgNcAPVOPw6yF1euzWl9Ue0CIGxUSSRTps0CoJ9B5jGckESZc+DUuPtUKNoln0i/VisxlQt
NqrD3+FXThhfGTF/H7g8JY3dyKqjZ62NDW23VB5q5P6V+SVMAeJdAlotr2hDwZwwi9F6qqDbE3ir
29GXJfjZ4MQlTYBk9dlaFko1+24F1G3cFujZ/Rxqw5+6T5vO5VAQouGHruSAwpvip6C1geVhR3cq
t4pmEe/sXgl/iLlBlaIOdmuyPnWK6mlBRg2JbEP90MsgUd2mmWPdryl3VQtiLjIo6pB3tDX7iT5q
B0iXLMs25QYawHMLKXao8z0aMQczQ1B3D5NeVn/sttCeWMtL4ZZaqP9Ik6n+VdUdR3xTihOesWZF
5W5qKuvIa54rr+oswcGpjNJ7qYqV3OeM2hOhpXZABXN9EZBH/Equgp2ibLS4ga+rx5GoXCOKCXek
2pQNLnuLEvvFMFKnV6B1eGQtlfKmwyo6uVbvZMB2cxQK/jza2q4Mudh7dSMH39XSbAsacFLyHZaA
8X0yu7qk0NXG6qaDfvVI6Ta0fVU46e0ocp6E4dTKdaNJ3TUQQPVbUhQmXAoQ7i6cmv7aJgYp9JRS
in+xZui518LJKF2NvARWt2DWbwiPAKcRTBPcMK4jVOg6uwKPyU91KIMBqKI6FpTWhTnR2/L1QE7Y
9DQ5kgCzmZ3tjn2sb9OsotRTlKyv7lTl8qMeZ84DkoI8wsZX9wan+MS66LTIYF+oFPVPlLRm5jVy
Gj+XsehygBVJdqV32dyD3CplADqiHFUfFpp4bNohGrmMlXWyLYsphdmagjKDk9KDiSvSWPvC/QA2
XUXMx09zmqRxn41jD6kQfoixwwVcUXjOlIqr/BjydbXFDNZO1qL+qS6k/LmOpTm8gC8n75IpBgwK
9GC61IY8NgEmQoRy1TzrHgw97J4q8Dd3zqhE9UWv93roJ8jD7vXCrr4irKvuCoIkU8APFReKjKrN
tgjUUnbBQ6S3pi09m7XWFTSxcpbRUUg98d9ZPPCeE2ErG6E4Eti2UnHEnkYGoUoF7OYrDiUy1dd4
iF9gPuZg3Ki6h7ugV4sEOmala99ZsvUEBNysAjShC0XtotOKO4uWhwa0Ypr1XTul9MvGrB9ZM8xY
+10QkqfeZqEWHOJOHukrsXL3bosr8TtLOVuLaBMdMmWXKl8nO3di1K+J8Z3CmWxdxbZdpDsF8E3m
0hQN7G8FbOvRg20zTo8j18be1QRAll3fApva0gtoe9p1tJRJwNPZ5scJWMsIALXbccjgOypB4kyX
TjLLwZNOAXPep5FSlb8KmTQZT57rud/2dmgeG1tKJtcUc/RV02sV/NXYktvdU0D4QeMefrXAIyFd
msBqHyLyZyjWEifrytE0mL5ui/LJiZUMTh7Mu3EDI0XFg1Xa/Dci7tEe7cYk/yKUKRpvsqCpjD+8
v15+TAP0b4BaY1m+rFlhwk3nNGp2HbFewPzuQJfldTPmF5KR5M2lloko3I6EEZoPFfTfa7D35n2s
6L22RTui/AEsMjW+SYJQ6ndMxdbPRxxq27bX+tQXWalX9CD7esbjqPVXTtY20iYYoe8lcF67BeVT
9b5MRTP2cYF2JX6JUqco60j146CgakYsKw/ioCrZbN1NOmGMu3JWG+FbsT2Gns23K/t0O0XCmqWS
h6N16fi7TyZL8pAelk+5EkjVfsobjg5z3Mu3oax016PlRGAY9Tx/1jpzKjxtqtN0q09ZGl5DdokP
SUFF3FcCqgFAIGB6ba2B2rwX9CX2Mwri8h1675GTum21D0MXjfWeqzBAKH52/lJVsnXDIUKSthLw
hcltm84avaFQYtUzWIfuDAOg6Q4g4mBt2rAzNXdKm/Y31Rb5Hv5Td2SFlsptKePLcfQxD5Gmmeo+
VSR98gaCg35IgTS3PHcuE9uGn3adUPBQ3WmKiMi2h8ZqXf7F9ouQk5o7R15L1Q5cUnNjNrUstkLh
1u9ruTq1LhFXcnBVpUp1naPxIVdlDLMOggPp0xslyfJDlmPkcOXaVH+JqGYfHywwV14w1MombCXM
ECWY960ezrLudv0QF4+cvZKNLdrSw40Iv7oy8AHB3AId5zlhzZ6mThN7btLModcOOTECkZoCsavz
skFt42i1N8Dn41phpmFKin0+x0A+uaDv8EmOzU5uVXlnZRCjrquSlSeNG0W+TmdFvcudvjY8vQnJ
gO2XLjm3HVky/YxU2CdhyOKnrExpAR5YIAEvm9Zp/LKVLPLXuPgHnjEsLmCVltJ1b/K/uGVMV5Iv
Sx+f01bV/zj27HydjFFJ9plkglmUyETnNpcHP+W6n2/zRNKh5XaycRzAm+pggyW73LLmCjS9Sa50
N0SoGs2NWon52QjqsrlsphGAfDAssG/Yy9R02G/+jFpjDpthcirZ6/KFDanak/4tK0RCdh7TdNyM
7TTNrjCm2XRVsNLOtQ2nbfaHvh5HfyRc7ibrcVlDORjZ95Qogs8ZFwQtXZhWEf2UOKr/soJw7jyA
sTKMAvBofPqaRKM5UfPoN6DlXLvvBC0o7GrteEB4PQ0XgUNnbEc5XfypIQZyRC2E8WtJ1a38kquY
4Vdm6MDWX0htiZuhlr7PQOlFXlnR4GTpIiKDZ8uNkx8bN8cySe2Ii4oaF7SwUvHigLWHApeQAbHp
pV6/5cJoTVyQqW+x+ejWPYwDG0uMqoagqqiwdx7NazBSJXYd6MtSkNzAlrWkPUCLHH4nmFPlslHy
KfQzbaBpo0lR/z0eF/qnbuYWdvYgzbdagm5h6evRqcNGin0vNOLGM/Sibi4kZSi0jTrS7scBn4P/
hMsY37VVszyDxlAehIjpv7Er9kcRjdMNGoTxNk7yKdjrkCdqzluVdAPYJiTKSiuHRwxkpBZHQpQH
Uo1yIH5I+hE3CU17HqK4DS6deUa4O1mteVHnVv17DqD0blTcv5Lbz3qU+w7RXvdAPJurSKO46ZYm
rDk3I/D5G+znHmN1102UwyVHbi8yI2mNW3AuFtTYscy5i6NJuRhUwcEXRYB+hX8Rom6gEdfg5c0E
D1Tv5eQwzYp+FI1lYTJJFfZPIGeR7qkR90fXEkY7ur05dI/zXEKaKC0r5xIZxfaVAAsTXKmaTt2j
50AluyIy2/slaeT7nFvRtaNVY7Rpy4RkRiOxrNsg0s2bJK7ml7yVOt3j36r/RFlqvow1x2bX4Xk9
AcRs4SnHlnrEjZyqDBmJxA3KTPtJKTj8lg7ww7iWx+rgDhz8WwCGTnVXwyjGFEjOa8pVl3wJlh7o
8JtO1gVxkXxOOohsWKYUNPqAdaRiV+ZQ0BbXJqp4YJjETLQ7zWy6n41I4j8fV+U+ro/Roj6tj40S
1QB1GIoXIQ23tBAoWGmeaQ+cR4FrdVvVuf94wHVrcV0hW/VRqgL+e0twzUuV0gOnKFfEdx+PsG4r
rkdYtS2MogolgKfFC8UQd7GwSc+jODPGm9rbUlZEjYNKFuEK6sDVY4srgyafUrwU+3an+9ZO2n8u
cuO/VdpXQ6welJhbo7OFWrwgId80+UuknBOorSwEb4dYPSlchAqUI34FVxZWyEJ1Cat/qP1mM186
X8K72Yv+lyLwqx+1zI5X5VgDw2wL6r94ieyeFOhd3VMp2ullscvCi0L6gWnrTEX23fn2asRV40xt
praxUkY0cREFBOK15xq+79Z8X42wKuZT8GMtp970IkvyVpf0vQkLOggu0/aM/uRNH/TvzH410qri
G2D8ja1+Kl4wUuxRhHqT1bAbZX7fHMB2e7LSbpPid6OcxTm9u0yg0II7syiIjdV8p8g6VzSDixfr
G0KOy/whviwJd3DTnf6Nu3TqJwcQ+N+m68k9l5j0bt/g1dCr74CmzGTGql28DM6xF985v4dj49va
ixzeSFm007Wn/2H9eDXg6qtA2FxoU2MVLzlfnNM94Ov3YEWfmZfvv8xXw6w+hZlmrpUDF2MJUbZf
7+6Ab/sAh84M8+70fzXKavpjz4i0nirHS24RJMFpJI63Hz+uc1NjNf3VSZeQ0PO4Kqi53YabvbIg
KjxBkNY5a9W7y+6rX7P6ACQ9JWZJYazS9qyt8WQ9AU3Ozzwy5c0oJDnTDGaeKw65YubqzdRzGerq
LJQX1RTjHaIvULUDZPnZTGZ/ihZtbd2FB5qRGrlLReZxpkp/JeQD+L3Q0awnbS7c3DF1vymlwSO9
VkcZWtln/lB1mYknzU9HkeHc/A1cZ2Vcguper6aa2ldy2tbBLxSjqB64FojUs2YLORWlyDj2u1qz
/+TLdc+t+gTqBR4E4lIGrbW+KMLRwNgac3HlTMH8K8UZgK5i1MbOpW3WVZeoPCxSWmyH4mcvkUme
LxIEd1BnG/uvBhc4UHG4fTyd3t+UFmXJAhpbLBqnP8qq6Wbny/ZtJxcw3Y3SNY/tY/jd+UJNbx+V
N4TSnNsJ37zxVZdQPR0zT/IuVjROQbmdcMR8moPbiQdX0WcPz0WknW2/rtYXdOjwknJ6hPkxvokv
0y/23rxDu2dxI74m+CyEm/07P7N3fHwogpJx+gsDZWgNJCKc86Zvs/OjqjxwZx+/uXcX6ldN7dVs
nMo2yekBstOirHMl5YvEPJS6u7QZHnWKvEV/dKLnv2P+/4TL/0sE2KvH/yZH9e5Y9cf/s+Rc7mC8
/z6eRKou/9X/Rqoazn90vCsKlJK/maqs3v+NVNXl/yyMHwftCy1kYD//plzyn6BJXgTDrAd46/BL
/BtzqSj/WYQWkAYXnIsMoe0zMZfLvPt3CbMt1Mjo1ZDs8w+yGa1BHpCf0e+Cy7tuMS9Bu9Y66U+h
6OrFq4dz988/+Dq88nRu/h2GhHAU1soSKGmsZSJ5MJcSjWX7Wuqq7Lsms5DrTVfe4LMsfoQYiX4A
VFf3oOfkH3Vkmp/SUy7Dc2Zy8JxAh1Ahiaw+eeD0TWsURngoZOLzlNTO/VyMXz/+jW8fpWPCO0NP
goAdlNVK6hDJFk1jJYwOqkNtiYYU+SNUx7yPRzldSP75KdYS7LxEPC9C+dOFRJqnMHCmODrINP1c
icIgkWIzjSA7l/2Ph3rvByHokxcVpQWqb6X/SvuaaQ3G/kCeQv/sUHreAodAcvj5YTCIs9sjpgAj
uXo5HdzEiSCF6CCGvNvgK5BJ0Em7c5qf5Yh8OtMRTSJgXN7OoiBcLY/xQMy7MsjRAVpNdWhJdqLp
JmfbMlB/j60AbdYCINT63t6OeLb9Qcwl9z7T+fxcxOi1QH0A9i16ytMXOBDHF0io0Q9RC8otsnOD
jAUrO3OIXnbp9a/VkMHis+SEYq+N/xTSOIxoanSoU/llhM7iOmb1xSDBijABYX5+pkAXYJ6wVCHl
W9NkqDoqTeyY0SGm4bTrie50sRzXZ44m70x9rAYyDjKmPl/y6slh9x242jXJQZtFAMkkq31OKr9H
mX75J6ekDq4A+yTKtiUJcm2MydNGyWjn5IcOGwMSQiYPVdBWObNivHlJOhOBOzfuNIOvbJ15G3R2
ntpWxYoxI4Qzwzx9MUNiSIkzsr9wrT1n/nvzQTOejaJ8wZcy99bjTYrWjk0bxQcCEVM/SojYkzQ7
33z24SEnx4AKgg0eJRae0wle07zDNq3nB6Eayp40t4E6cKqdGWVlgGMhXHghzDckRmyShrlancpF
StpYQY5aUy/cRugyRexavMRF6WyjLlRvEbN/0ey6/VMNTXlLma1A7FCek0C+fagGEllLXSxwy+q1
Wr5iI5tKBYPfQY/0Cayk9BJI8Tn58TuDsA5z9eX2j59n7QrLWrXsa7L5Dg4Sl01QNOgmLbP+7GfM
af/1KKufQnhL0GbaFB06NSWvTNUBOYxECXw8P97OeiTrfFycO6DMoCs+nR+ThB17iEp0y6NRX0h0
QramJMUQjKTJT4lvOHw83ptlgy2M7YXvC/E2l8LlP39V85JLe7RLS84PU66Y3zQ85YGr1mP3kC6+
kc9uZjpbGcsg7v3l9rrWiUuE98zEGOKGaSP0eh2qJ3nIsjPe5LfTgVEMnh1OKFaONd0bSLkYupAm
gq2ESP7zOHDpnKdnXtTbB8cowJaBULEIMsVPH5wdFUmFyqM8gCyxK29QSW+5qpELUfjqujjcf/ye
luX7ZMuCn7Qo6wmjxfDNpfx0ONKT5paLfHX4f5ydV3PcuNaufxGrmMO57CjJEuU0suwblseBGQxg
/vXnob+vznGzWc3S7H0xtWf2GA0QwFpY6w2QrDQXY0iMKTBwa2lluJPrh87k/hyV1n4aShRHNr7b
9aYkASHPVg0YegDSF4OHeB8WxuBUT0UDt+CA6aYTYsNTJ1+jKDO+YQOKxPXt+V4tL9mOSeJPKJsl
E93F8mJ6PcgqzOVTSDdlh94nBV8vAWwRaNbGflkbapY8JuuhnkIyd7m0BlapSPQXDbkP2spQZ9Sn
ajD6M2C29K2nDZIEfhUzd4ljAMj7cijwEnSORNY9wWo0703p9Oe8leF9iEDO6+0FvPpmZBy8SpgU
x3p2WLgcqvDS2gTK1D7VLqiEjA/10GNgtp9cpbkztcbdyNxWVhGtQ15dJKoaejfzqfzrIgmLhq6D
J9snRWdCaJk3BzG7kGDG49zdntrVWZinBhvVISngcbgULGb71YOatu0TWZD2Hb8hYHJhlz8O+Lv4
YqqxACw8nDUd+pUbH/DqbpmHJiFE+QA5CNK5y1lOkw6CUWrtU58KBJlNQ/smjGh6k/gI0XsxyuLb
2RVOkC1y708GYKzWxG1Uh0J+h3tF8DlJsh5Zs6R/a/74Z0zy61mzid25CDyGMEpAVYzZu6lzQFns
tUpmweFgDE+3P9/qTkHYBz8VC8lQa/EURBg+7IzGaZ+8MqdHbSCtKxFTR85e20o/Vofijp4pUaT5
ywYiMkVDN4JjeprQ1L/XQGG94uA+PcTSFBvfbEGb+PPRaLkh8wRMDKr9n8raXwdA6nbXh/RXMV2t
8GYtbTfxJ8VOH4A+hk8qLVpxN8wt/11KW93clWGu/4KdJJ4rZC0/1OgxbKnxruxWl/OPAhGsarLa
xZksVdwgCYYogPTgSaagNx/MLg42QtPaKPDtYGXwDp4dzBdnIp6UZmoYZeoyzGardjilpJ/H27tm
5T7jPU9xhLIOwWipAQpMs2lH3eqf9J5wGxMGz2qdADnSsuq1lTJ5830G8gDEAWI8VJF4h1zOqh+9
iH67OsEdsvR9wofaO1Kp9kBrysNbp8amMckkUANFimPJEh+lI4opM9WnRK25tnB71TUg0dQxDkrV
O8E+SwYaaLcHvb5EZ+U5kglI4xSy9cXeCJ08qHQt9J7MdvBGqAiWjM8o2aCsMhluUB5l14jufYY0
e/GUzYIMGz/gsqw9nxded1gcETFo2SFddrnAeHaqOPfGyhO2gu5D75Ta85gr8oytFsTJRMJ8OCQy
iM2Nca+3K6kUT1fUT7jHnaWIFOTLgCpVMdtqOu4RSgrI/iKINmLU9ShzdKCSMbu5IBO5WF5VD8bB
LtzgKUgxnB1NqHBOXGwVoSgTskoXeSGUU8i8qFdzKNAzWoQKq1TMjA+tP1cdC/ZhcAbFPEq3t9wP
yFaARJyLpLD9qkmbHrE8182HvIbHBXMDlnd+Sqoy7/b4psn+iL+tajeAdzK3gPke0JXxATJSEDHM
XlXuSWhq42DVCT7k+OCCOLTaLnhRbKFQphkNM7tLy6DUD3WnFHxIDWLxLqjKStJ6irXhYKo9HAzP
KxLrW51M+bgvg3z6kgk9Tt8j8sAZ0+NS2u8EZpS0qsIB68BPWtyCn1LLzrBOKMy3yXdMK/vmZHS6
iZJ5ixf2c5pY8rcla62bbUmV6BHTk9K814XXNh/aLCyrAwbwOb7EFTbidwYoMtrCZitfw3xynAMM
Cjd8dF2kxlEsMHIoLNKI8l2UATd5BGlaPqrqkL00jVMbx4QKVfzZHq2YmELW/H0wwFf7mBGX8XME
EnY8xmJyv0nKSl8UrHSz8+SlTXSSdl+E5yntg/ZLllap8ghRMXHuBxf6LoqvIxLhH5Jesyp4JsgU
PU9YSvYnLIOc72CGsGuNcuGm94UATX0Ihtad7iqnBEpSZfgMHuKkg7XZYbTb3HdmEuc7UfeJewp0
ZfikdDPQr1Sr5LWGohFh0OrgFy1hRrh7ozUwuQMcGX8vI5VGT6VaIto3VHLvFWweYXxKCQmmBPue
7PI0kP8GvW5/bPqBwiDpZBc/qo1ZzLqrpvcLLLo77bEuh9ISN7wazkEUjPlhspXSfFJEZ/WndHKA
Ye88SZ54jChUOM85cDs0rHDgcP4lHgKIVlKnDRPQ6lblHktnguFRKF7xL4g3/B3AmmEGC4SuPZkS
86gPaR3rA0DJXNW/DZTjol8Trt/6nRJbbnHOAhVvbqg/JYYJoR21p2mARXJyrCRT7wOdyvVJWvBm
9q6XYu+9o1iXTkcAl0ino1Qo7fu0wcTWQDTYbU3YFHDJDoJGJhDcFKDVQU59Ne5litvsOztzcJzs
MBtqv42jVsmT1/dGfIpTrBePUDDL/kGC85VyNxrWIN65Vo+pc6VYM1ywA3P9rpYiS58sDNe1n30g
J1FiH59E5VOLqgY4cel2sCdosur3DZp98dlKglL5bnc5XcgSAb7uUOhqkZ07GXugAsPM/kAXIQJg
CKlFU2cGHmgN24vQxHCysqjPUxs05X2c8i/vxsSNs+NUNxgOlg1EqQcipWkfbNQR8F3F/SY49ljL
vrdD0eMl2dPceJZ13aRAu11RfksA9lOyo+1Qi5dJ6+zg56Q1InwdeSX1sCsz7BsOQlXzqL0vp9TG
a1NxB0N+L7PKaj6mnPbxUSl55ZxTJ6fu3ZQGdYNdEuEeWR8EJl4/W2SB2BZgOSF/IX8ohLSjh8ky
xjsj7X/j4w5glzobQD3AwU1bPtRC136BE//a1M5z6EUwSkrr09gDmVPg9+xlbalHx5L5b9kO4tTg
/3rwqMPvcMiEUx9qIxIjdXuWjfTBB38R0mQrxWG8LxP9uYkV0wG7mOLIToqyi6mpP7Rtec7tCGf4
gCqzioD1DiX10g/gSZ68yTR3STUWp6Qw252O4cdOA2T8IUHh/VBOuOBiEf4co/+7b3tHuXPRFvKD
mHKdMlq/4Rn30KPtJzybW4iUlgKIvTDvM917NkQgjl0/hHeTZvw7YspxSB3lEXUAWPFClCeLSta5
gdhzgBbuA3HEWTij7vRqG82dAzfh5Dax8bnti0evS6bjMFbBPXyr5I6EFp42SGOAl8mhxfb9PHbp
O9UKnPlvA1mVU32GoI6psYASAg42Opq2KJ9MLf+GIIuG7/34oXLUcK90ljwNcVC9o9ARvgZ9kh7E
ML5KTafMpqv9buJVDbg/E+caHgmShL9Q7QAcHwR3ZmMHI8aqZTVokq4EXgF3WmuAfkYAfOQ1SOOu
Lz6VDebreLU2bfG+zxNvusPR08w+mHZteXulijXlgXsSdUM7C7v4rgbva+3tOnJxCx+DXvwYJjEN
78daOLOOTw0jbJ+oseh/jfVYdL/TeNS7j15ahI2fJOZE9Z1KiXEua+DBv3JdzceGOGZN0+dRTAFY
VxVB5e6hwvWl/pEVg1q/V4tcxAeVE50cJdIS3kM+tga3pK5mHxX2uXPO+skYz1rS5vmdlmg82QD7
WdYJCkZY/M7h87XaPiLWJi7UMipl7d7sB+MxCB3zhwb0wvsecEmHR1uC0z7aAnrjrsAJvcc2J40b
4y5Bo4RqIycKAlcZWfBJBxzMQFa7g/3aZeAyH4leTrBzoyRKD4oepn4hB68+UqhygRzKznvJo9wl
4KKw+9Pz0DbbuY0yDe+8XILRHvCvB5079K51pCyRm3eR1nnqrrEmSKNehGHCrtHViNeSUM3fosHk
cNfnVqXtWjLS7NhnSfyNkI7NsOdZCLeWShs9RBBb4ChVBvgSfXSz/IQeqfp+AGvr7eHhmsy0LRTz
M+KM0Y8q79MJ+BRR5bHSPEEYBNOeHty+aVW/sQTqPa6IhTywLiRvozuYJc+AsPzZ9DIA2Zu3U7lD
Eoa+2KCA1H0vhnyq7xDaiDWxH5QqbU4B0vLjuQ4mL3qshwhiwQ5UsIFeRAP0+RgVTm4fcn0GxrlD
aPd7tTYMEAmdXeOK1FTw6nZ5NnhQkZNEA+LdVgkBDOcS60MF6hZ3eYwXPpYeJR8iM9Dp5wiP1wGh
SkuaH1vhhvX7usqS+jDFaFUdEqMf4x3Xuix8D+plumtq2DUH06rsCsmfXgvOvQN/68Gpo075kAN/
znZ5pZbfyApszGPoswLI7KW3S8KhjY8ZSf43snw1f6g4kjzodSNpfraRWj0CMe7w444jhB/OBAsr
2TdtmnYDyk5x2+yDKbDEeaj0xt4XXQTdO+1IQfddV6j6jgCMJAKRWZQz7pg8XUHTLzoBfO3hMmAB
hR6BrBpbfUdrrB93nkKl71Rzc/0eOz2J7/m/x59CUzYvsi6HGvzzMOcSEZJ76d6F4Iut8VDAiE9j
i11jmXWufBRGVXlHB2Nl61MVBh2EdKkBUtkTWkr5bhBZ+dOaE8174MmOQGo9Smi0DGFp9QedY9qf
q0IzxidNHcLiVE7CmM4B3dv2rOcdxB9cAaHNge1J80PdwxG+9xoleomdvDZ3RlE4n9DaiN1dhShx
AfEy8H7GsaYn0Gj0no/XBLSa63IKv1M2qcTdSE4vTlkykyqNsEnq3e3n4tV7hoIbDW3UIPCFw6Nz
8Rwe9T5R0lCN/Dh3MJpC/clhrw1bVqBXj8J5GDpF3N3QnaiwXT4KaQvErhZ3kS+QPveToiy4wjTx
TLzE1BHH+3Fntv2WfvJVmejPqDhkkGPS21x2aHk7pHUxtpHvEC3va0vExyQGDF8VKEDcXserMsY8
FMZI1DEoYF7Jz1Kn17SymSL46hJ2i6KmTyMivPEOm11Uw/Qi3sBWrX04ajO4ieooyABiuVxRJ8TB
wCr0yB9yw3kNwU58TT2z2KjOrI5CQxgpJPCCmjt/17+KX2o1tOUAH9eHslZJ2HOlHTx746RGG8XD
tYHmKjPgdp6bdGAuB+pss4MS1MR+ZRnVvY6Z5tEYk/p8+ytdbwhAaDym0WOaBVCWmk5ZR9Va9Trn
qS0yNB3BEeyJERWyHJn+5pW7HGrxgFdl1sEjGh0afq32VKnCfaZ2v4UhXFm2ubsB1opKE1WtRXXX
Dcu8MkXvPZWJAtsdoTkIiV6zUQm8Xja6r7SIKO0AJ9KXnbfOyxCnz+rQL2H87kdEeXgRmZUyQMDx
kpfb32hlStjVIGBHyx6017J+5HSOjoWBN+OsQ7V+FkCosEBtbXNjx61cSRfjLHbcZE+5Fyl55Ddw
3nedUI6a/KU4RbuDRz+d0CPaEqNZW0a65jQW8QujqDPP/K/DlA5If8z5iQ/JLWsRHOzzB0RW9Piu
t8b/BSn+GP5P+Kt4/z+lor/BZyuD0aWg3s++ULHxW9wPZSMjBXRk7IMCC+88gD283RLx5GSIQd7+
Ymt332wVBiiB0h+dvct5ZZD7CIx97Ftq/bHJPAKvSJG/MNuvACZebw+2Oi+WDyrMH/msxY5Pisip
XZw0fCEz81kN++rHJIcamLm+1fpa2YlzHZUGijbfTEvwlMhEVhhNRrlfM0LS1roL5IviOVH3+fac
VgeinUHvkF1B82uxgGYcCwM+rh8EouHxjonmiwHVvzm+fZwZfcMhpkHjLvG4GXmWKZQk8VG/bL84
oz3gOzOV2Ru99wBvAjykPsr55S+AOi/nM1Vw61F8iX0kItpDGGkILTpu9OmtswGqMMv4okU0f6XF
KLKJRvLTKvXdehges6pTH3M7zTYgdNf7jXIxkDJ02jCvwIvoci4UP1WvJlv1ZZglX6e4q05WW/DW
zyA4bxykrbHmovBfF0TiZi7s/Cn1u1ifPoApRZReqv0xg7y9EQmvt9xcVkagFwlbECLaYqiWal8Q
wuT0m9wIXigMaBi0x85bmy2QGuYuHW0qwu1VMyK3S8Os4zzxuzSWzlGze6/9WINm6/YeBiDGRpxa
nRSfCmivBRRlGQ3VQAsdqzW48/qeisCA30CjtVvC3/PNeVGadwF6cSFwjmbE1x+JrL++kj7X+62W
ayFAW4fHIDCSiqhrdXe16haPrdsnj0hvKT76SgPVD8Sg3ui/Ph8wpLkAtSH9TcvaW3w9SybUgcYq
8R1JyZwn2xTE+7ZIii9aiErn4fZBm/+0qwnj8jV3PQgn6iKVMUMT7qpSJz7yCPLEK4gmp43qgGmm
yYOdtM27UEj9rvbo+N4eeeWDunBkaemQes7/uTwQ6GrEXpZHiZ+MWXZAVSU+tr0+buzStVEgq4Bl
A75kX2FwLHdIVbQDEz8G8/jFVhP4xvzNeMtj8TpO2vTGoZjMOB+i8mI2AaWOwBpYR8Xop092Y5af
EnTQ9nbAc6ik/uu9/T5BQJP3HZB6gMbm4obMnbGfwl6J/VICuB1dpTtlEqODxvG0jct4/u3LPQL0
kVyUNBH/w0W6IQR8xMQMYj8NZXviTIRgR5/KTldf0JjpDsnUbTX8Vm5Lepz8lxiAB8EyPPdU47MY
xSDf6jTzlPPEe3CUQUEHx5Ebt+XaCaCbOat1cutiG3O5D+u4AbcxcI8hWJ59siPE36tGyR/6RqiH
TrMSa1cHpfcgU6fbiNmrs5yZYUyUcshS/nugLI4FAUz/QbPlN8NrEhgDEp84mgtBs9UdX92iGL7C
8OJ+4Ya7nGgU5dXoMobvtghrBqVRHqIJ+TzRaeIdviTm19sHfHXb/DXeYtvkGEumKnUvP+9RYkyc
7FfYKukuH5LkgcZV/qilWb6B6FhbUcyhQBKi3zm7Jl/O0RBZ1Hsw430kTMd3QRK5/a6LWvE1iCAa
bdydC8YlCR1X9d+jLbYOZSe6W4me+FotS/MwYLK6o/kXvE/aZDiLRET0FCkEj43bosnqGOILtJGt
zGJBcPvfnwHj5Y9fGSYLiwKMF0ST18cOkbjvqXgKlN9+VikC/bNiOxXbrghxrhA2TUNaWEX/obb0
4H0bl+FdXiKiP9R4Zke2sMqNK35tB+CiBsSXLEQ3l6qkrit7O0hUtPG0NjqmRdLLk9BSCsTgGNr0
3AvnX4J9uVE+Wd0EJhkU/+6MjFpsPKAJQdC2NMJbi15PIYyXKQnUY5XZysbdsRZdKDiQZc3wehCC
l9utcpU6cBvuDmOYeYyBSA722Kmn2wdp7Yai6kTb9k9qssQLNAVqvrIdE78AOOOriE98QshYPuoI
7HycnMbDLsBs7jRkrN8Ks5w3OI5SfDuXWpS3WEmzTtVSCi3xUy+1jp5EOCDUO+Nhdk/a2CvzH7UM
MgBKENiCeGp6VyBq/DFi0vDUn4b6V+6xVRtZTb9kZehfKcqN5yhyx6+FW+S/6HnKDYzg6hkySH+g
jgHktvR5K/+V+GVqWPFPgtSveROcFQVjhgeUTbFH0oey/pSWcfPFybHf2VW99nPIra+j6MxT6bbG
J2xm6f5GVj99ffuHh4VigREBp4V50OWPSsexpnRMiqQWBlXNWtOmU1Dif6f3Y0cNLRPf6CrIjwoS
KBsLsrbnoPKoxF5s45DEuhy6N9LOK1TgcE4R9M4+StAL3yFzA2ChztVeHBTDovGrqalTHJBZ8tqN
ozUPcLUfPCzyDBh9oM8XW08xgojHgEx8fUq15wpoxT/wi5InbVDCg1Qj6+xFnfE26YX/uUrB8MNd
oeAxn+nLaXsVJhiqVSZ+ho1auLMKEy1VennKc0cJ+94Q2pYawdplZVLk5S1F2o+l2uWI4RgNKR2t
xK8N3D72fd4W3iEbUHPaOXGGUMvtLbW2rCZOWRCOqFWReVwO102BmruZR8iKapdx+upfmYbgdrwo
jk5oLnm/I15aL7dHXUs9ICvwbJshnba+iFCwZVq07wgELdq7zW4KM3R7dHqu55kg2Z6MVpP/3B5y
bV1n2PZcsyJlXa7r0CTFmMAA9dvBEM9OFA7joazDLgKObqYf/sNgmMWA24YfxLPtclXj0J2aUTQ8
7q06e7Fa0IGnYoizf1EKoYF+e7Br1Cq3MoPhUGrDvMQ263K0wROy8lxWUxa8Y5Qk7enFIyBPR3ba
2xpqwJmpfYhViUB1okd4YDj0ZULpFDsFH5j/cHEDyiNCgJqi2LDYUXMdFs/UPKX32qZfg7xp/LSI
qL6T77i+kQ7VM6Ywgb1DWrB8tFxKlhu/4Jo5NS8IdxVEXCIVd/jlguC4UlcWeiV+nUpz72lSHR6n
zhrRHY6n59L1lHg/Rf37RmvMRyV2NDQJtVkFskeN7/bHWbs3QUjToOFJRidiPgl/xZEuTKIKRdzU
T8zIPdFyK2bphLB615bueGrbyPthDnn2VBaFvbUv5u++vDJnVjBYCR279WUeKOt2DDMlzXyRg07d
cWuZrw1Khq9KYyX13h4lsk9dG7m7qS8bpLZFNSA1W8Gk3shY1m4ZXlNUMWCDsFEXeyLp8yxNpzb1
tXYE3hfXNH72OBTQgp5G6pMn1F2D34qSqdNG7rc2skPnTOeZw426LIM2zEso3GczxkdzdmEp1OjY
IsL1ESk5FbeUqC/2LcLZWz2htfsGRvHci5zNUpa+W+bgFaPZK0QOq8getaHq96Yqqo+dHjsb7461
OcLhZIuRmDFV/XKPIY2O3CnKjz4UZ+MUDGibUtSy78H9Ku9kHr0kolM31nV9ev9/zEWmKy0XWGAp
Ul+lMvauH8OPYAnEO+yi8/vbJ2gtVlC1pJns0HGAfHs5uwKIX6WCNvCDosJ4udfTcTpXeLsiqK1j
Br3rW6XeyHZWx5wNRingAOheXiCBZ0BRGsvU7wXt+J3ZTBjPcMJhT6WGdyw6Zyvsr90TJJRzcuWy
Y5Y1WtSU2yo19NQfYnBrAe5Y8V4XQXWn66n9rndixPkkUfKgePVWq2B1/5BRUVaZs21j/ud/3VFR
B3qr09k/Slg/FGrg28kAqcNuPyhxIA9jvlXnWH0ooxfx/0ZcXNDCw4jMHZLUFzr4WZPU6yDLKjgC
KK8fHNkgd+uIr7k+eGe96aZzjMzwxpW09lRDapSGBdQKAI+LXJqaLWDYkm2l58I6x55a7lw76DbK
jaufdSam/YELUHW8XNoMY86pwiHTj4STnixq+1ix2O4hVLrosQOyfuqacRYzGcHe3j43qyf0r6EX
X9VGAA25RY1mBr0sZedhdvNP5YJ53KnODCK+Pdrqcs6qA/OhobO/+KJhLLvalFnmjwpWDDvs6Mms
yqrHovz2QGvTAig3I+WBD2AedrmiyOvSD4jnh5lbasUusa2hAfyr5RQUahVM/H8YjmycnpBpU5xe
3D6lXqLgHrrsVJuOwy4WWfUFEKz8rdhBm/2HPcnbbm6kzZ0aY5E2ZkMSKWJSuOrarDxI8Pr7qRii
jT25uoIutxu7nvbJkiQPM0AWoRdnfkNPAw9q5Pz1syGi5lMvHVdufK+1q5RUECY8HCYcDRfJqSLp
6XltnfmYE6WfGhOLihqX4VdkWUx3Lykh/IcqEw82tCE0iD+8VRfJRiA0gbLFlPmWozjk+Hl57rwG
LGIGNH1fRKP5vgrkePfmjeLBc+UxQwHeJXBc7svGwpvCECRb5mQE/c51jIzmIfg0tFulvvG+WMtw
sc368xh3CfpXznaOGtg1etKUJwS8jc6WDzHuYPfVKMazHeJ2h69FjpZyxfJatVodFJiqr5kmxcZu
Wvm+Hm0bdpIFlfPKUd6WgZJxg2Z+0plDed/WAYjCIFfBitbxZHxuRC2/3V7qlXiF3tBcnofVxbZa
nMlaQFjopp6cjjrrv1oRwlmpY/WYq53xDOUrOAGAR9b19qgrNxxly5mvytnEZWdxOGVUevhjqXxg
MY3KoY4cfN1ljwHw8fZAa7Unbjidu42ElSrfIreChOgohahzf6hHMz1qtUcDztaL7J+pKXguA+lP
ZvPyfdJZyZG0IT9EVQjDGtWVpyCT1Z0tBuX97V+19p3nrpnFKSbHXFKuptpD3HlMch+ohnZsqi7O
kOAqqjNEGhWPEbf8envAtSQBZ7a5+GfykL4iY+pB33RoZWc+GVCwb0Tj7adSH2E6qP3MqlBxKm+N
FgoMqFiVFfusKqnYmPbaXuOqJPWkH0MQWMQ1+kuAGTyONWXV6TPS/t9dJRvvFLNzPpXg9U9sty2J
hXknLd5tiGbN3Xo8daHQL0LckGam0tN19l1s3j62oWpP70rK9zXGXWjUI1D0JaUlNQJla3GJHTzP
mF5uL/7a1yYdpJQNr5Cm/uIOLXuIJdbAqR60EfesshemdbB4Hv5yatE177wJ29CNSLG21Lgia7zT
QO1daVjVtRHZqWlnPr703T86Vtv3uZqYT87YlYcmU5W7CDrg6fZEVwelXE+pmcYz+kmX1/YwWKNR
N2HuO3pXHCFwKWd1jOEZZ2p1B3Gh+dqnSMzdHnSh0PenrEgpk1OE+yDxfsksVLImyBrFyn3kuYsv
FHtjAONO/1JPRX9WDfxw3XhEtdmadooZYAqDotOelk55jyt6dHTrwjwXJeS9jd813yzLnWfpszAb
KTclnMXNE2BTwp2t5r5woRB0SuMdABH16NWDCdgrGryvwIAl1MUIfZq6pAmKOxYM0GBfVCO+P2qU
bMTVtZ04a2XCqZ0ZEMufNCZjiQdhlfu0mZ1+N3RQUVkdDHL2XqzWRJluFNrGQqydwLntML+m+euy
XqHhPxPYnp77ylhqJ6uu9HsPyMw9FP7qhOs0GuWuYu+7HMvOHdy9cWuDrG1Li3BKc5504upJlsV9
JARdZ982EZs49C19ul1nGNAIwLNPZ2+MrCc2F147JeYDPYVvG/Lljkul3tdKWj0ksh5/RwNwb/zv
3OJn0IQlpCW9z37e3jTXcZFTN79woM3TZV1GY4SBajMJALShFdq3e9gS2j8GjsHTxkm9Tlth+vLH
O9yMFDmXHYg0GdBUmXtrTUXVbuR/WgTBsi0etMyBrvjmWcEUBAU7bzsGW5yEamo96Ao20MPMtHGt
iIoKGekwrvo3pxWsG2gK3Nnn5HGJ2zBKkZsipivupoCTjaDID4grbEnQzWHq8mATTTRQPXQNSSqu
SkS6IZkt5QUa4EUM/Mst3QMwkrjdCZy2X3JFzJ5MErDKDovvtPt+ezmvDxTjIwM7P21Ij5f4DZe8
AmhYnPogrZz3Hsyl6Sj0Tg1fS6UuqUVCPf6BcUVMaGkaKY+9UoxvZqujoEINcgZQazNgcf6Rf9U5
qoiORKz0qe/EY3ZEfr/pacLHRcqJ0UYQT5XLYaky/evtyV9fYQQ0wAcz5JMzskyd0KYJC1IVnnX1
oAd79NCm8DhIN8d2MGf4Q9SZGKHfHvT6BmFQoNwmby4++xL5IJCDLPWBL16b2fSTcuC0dzqrO5t4
xj/yMI9fKw/B69uDrswUqC4NOhotsyjVIm1QlNAu25aip232HnVe0nc0QTIB7dIYvBgqVKa6G2nD
yr0w56Nkihohlfb05VdNoizK04kSy6RCxz60eYcdZlYZlbFzc6X9/PYZ0tSY0ZRceObSMriiGlAE
bs7j0u4NqMICftPkDso/rmywKVLSRtm4IFbmRwdyVmG2uF4Bd13OrwBKYZdekPma3qj2/dSoFWZJ
tF/KF/Qe6jeHW4cHFWQIhDooty47/JOZtNaoG8I3sqk4qGgs+F1eQ0+jlHU26VL88+b1pCiv8p4A
Kkd9et7Gf53JcXBT4boZTNjEzu6mxjDQtdbHXwJ7lmHfwGXdugpXDga4CUDEM7oL8+lFxoeiu5bE
Uyt8YOC6ciiH4DlAuGOX4692Z3Wth8OTpm3B81aiJOUBLmAqEuCElr0YahUR4NlJ+FxA+j8KhLl/
cekY72+v5uooqG4hAApV5EpVSatDs03gn/jFUBTHyJDd3lX6rTRx5ZSzdhANWL8ZjrfYkai2isqs
hgJoBu/hE/Z7k7frYyvRT5PuRvpJ6iO+Zbendj0o+FcYgegq8TABOX+5UTCexh1KesKPmtj66EST
+QmnR/FrigLrU1a09paM9vVawqfgxQdIdOZxLEkViZh1aFWj8FvbVo5tCT086Bplo4+yNi1kW6m6
06VDM3CxG0Vomklku4ySOzAT9QwWeI5priNxoZGTbpxuL+PqrGYYBxCQOeFYfLtkDJzGRSXAt5Xe
eIoayJhGMW6Egesjxp9vztGHdxXQc/XyWzWKQpetTiu/z0TyIIIpOwZh1xFncx24rYyH1yB0A21j
i1zflPOwlE5Qeob6tey1lvjCZYPhlT4CKt2zFSbaA61xBAFs20uVw5sXEpgROlEGaBiAIYuFjFve
cHoYVX5tdz/aMm/PY/h2nRsUJNl580lDOvBqd1RQw0ev62s/aSth7Ch9V6+jpPJ3vD2ZlV1Iau0h
NQru9FqNbQyEGWYUtHzsp+JdVzrhg+bqv/WsFP6glFtQ7+vhuIGp4evAbAGTLS+QsTAR3Uin3o+K
8OtQuc5eUeUH2+rcfZONW5Sl69z3z33/JwejLrzUe8ubSqhoWwzYrSs2eLUAo1ZMNJv0SPj2HkWX
Rx5KXlVeHXvh9Vtt+OvDwGUJP5DeHoGVis7lYXAF0H6RViMnHOFn4dZfGm16CcFT7SurfxalWp3e
+DUJakAdZ5wLBQYeZpcjtpYB3aLylKcI97xDPZhHRUfWIhIu8W3S3pox/BnN4diBcmB9FzeYpkpI
lqWmPMWZrt7xQGvgWMbNdEfAt8tdwP2wMeLVOafgTML35yGo02xarGg8tGqRVbw4kXKb7MNQKArO
ZYHu/KzVaLA2zsbVjcloxO350cTkyKUvV5MmrAGKYmbPdBi3mkOrfDDbcQtwuDanWSMf0XMOBIYb
l6MMfR3iB+XEfj9MyHu4o3Zwc6wwlUz0b00SmNBMC+O8z4L4y5CTRVYi0EjGT64YygeQPNlx1LDs
u70J549w8eJkFGQ25/ccic8VoY7bPugstJj8lvLKZxzHU3Rc44RiYpOHgfi3F3GqZjtMhrTwXWsE
Q4GrfK17W8p2awtLHkuzi+VDpm+xsJGiBmE6gKmn5BgUx1avCnlA5sHqnhLP3rKoWNsswDPJZ7lH
KSvOv+avdNaTndU6VsdrXgC01lW1wCOlEE2zEX3WZkVEmAF0ZGK0JC7H6esxH8HZAKjJnGTa0ep1
f8ZYyeEUjHLNfxoM7AgFOJ52S/x00AQajA4GAwTaUTXAxuUIjb/+OOX4qGwE8esV5BLBaQa4toly
3xXiUg2HPAopuHdjaR5jxDxwMpi8t3at/qwdoRs44BwTFhlKj55PY/cKPdC88mB0WXUTI0FhJD8g
0sbPup0nbz51fC3CHX0yKiDaMvHKSyRTqI/lPt2KmQfUO0I5NXmBBtjtg3cVXJkajVa03UkaoNfP
C/zXFuwSEURWTe2yzpquQqtGy5Udsk3FeHC6Mg53VTXXOW4PehXkGJQzxvfioco0F6fMxktRi6s8
9MPCVPx4NipT0NhC+aXO76ZSftVlZGxkmSsTpdekz9cYleqrNllCiySJQf76ZjLgwVmX5tfCq/qP
RI7koAQoP25M8vrQsSNnLxEariCgl5YDpVt4w9DToEgHah8Hr3DkD0UNx8+1MqIOc3tFr2dHL4QO
jAt0D/i7swhyVaGakQ1uzs8HRSn2ul6r5aEvR6VCg8eJkKSy8mrLe+P6M0K2BhEzw7x5Zy3FRhPP
zGw7bzLfmyz85Sakv3bZaDYfddLH2R47RAzt/3J2ZrtuG1u3fiIC7JtbkpLWWrYkN7G94xsijcO+
b4tP/39cGzgnIgUR2shFAhhxqYrVzDnmmGP0sbLzVmzPvI4iL+edQh8R0pr8hIpZn+YDZQdnnOGk
Ogn0zMlqng6L6M6kg4xca6msrtVxzQI63mxRwcQj/he+nfE/WVH0322sUCGjUkL/+vgLrrYLNWJS
OlQdFxYwkgrrEz/DhmwltZzO3KmBpyz1OxtlJTzMrD2l7dUCLkOxI1XKV9BeLTpsbs+8DHlKrmxT
nAvDNr82cWmCqM7xTtx1bxQKMXjo8IuB21aHvMOGPS06MZ1lvQUv4f05JLqW7Wx8fbl7/xU5LJNZ
DjQoMdwUmkFXb6gRjFNTRoY4L/08qacpSa0eCqdByjGuOSu+M7TW5Fm1Jf4JO7UqXagu5seQ5FC7
jOgy/q6EpfWllLt6OrRFrqmu2WVTiS1uG0sH5iBLbggjbHBb7Lj611FGYuxNLxOpO7cDJ8Qrx7zO
jlSf9fGkCq2MjnIW5Oa1b8Z68PGqdX45+MEKyi8jqZ8rdCsMPyam1UbntMKT/OBUohm9UG5kVkon
eXuRod2I18Kp829pGlm4iTeVNj23x9/XDio/UT8IF0dq9YlmVakQabLlc90X7WuQVc5ByTO01pxk
8fis1ecagpbxAM2h91CSIddfozJKnkq6lI/KWRtr3VO0yjgs5EaMfLVkb19st4WtqIQ7vNoUidch
D5WJwcRGTjnLade5fQjrYW7DvddzWaDV5rMhjVNtZAsiLrtaQN1CnS5tJu2MdYmEwmIzBcfRarEH
V1LJw5v9ny5RzPIoBlroHt8Xd44XC7kEWBbkpU3ZX5PGIY+nbDrXRpH7hVSEn2U1s3Z2yOqK54sB
a8K5ArijGAIUeXtVaOhnmhMyDWeUtn4zY0S0Jlt26yL6FSKC4YpgL7PZTktXOXmUCBcCBSXc2wGl
oh/NppCUc4Js4EubFN+EXu21xN0d5F2xBpBkCetuB3HKtu8Ss1bPYQeFvw+V6Mh9MfuPv9D2Rgcb
x5UXWWAkeLS1fnWXVZ0mUTs/Q4IIyuNQza3hQq4GH0eNdreb8M6nAkSjKR71YYi560lZVlcHIhj0
8xQ5yu89yoWvGm3xbzAWwnNNa/5xSkWy8xbfmSN8WIZ9t2KlLnm7kpKhtAKhPv1MUiz9rdtN8G0e
sRXHZVzUz0Xh7EVI3Zw2fXHroVK1KhcZo1DiJrH1M+pdaJtLRurrVUR3GRKAfkBRbueErWKq/463
FOAWLQVwkWUX/Ss0TnNzDAMAmXMSpKM/BUbuWVOLhmQ59C7SktPnx/tl+wGXiPjd84PSI4XH2/Hi
MqZxEK2MM7GwNXiB0Kru1cKStXlVnNaqP7T06UDWz/LU2IlVt/eYoVFco6dBpzMAYOZ26E4mxBtn
xTjHSJJ6wSQHf0KEhiwFT+o0NaH4otPN6E3KsKfudWeRF1Yp1FwQALpEtduREyraobARw6KeOvpV
EnQISorAhW1qu0UxmU9/VFATbmqDQsTyOqw2EQ3ZdUUjLGiXFRYuLeTpKZ3jyNPiLB3cehDDP4+/
6vauYTw0z0mEIdCSCtxOUDhzpGdxJ51Zfd3tugJdELveKz+sKZ5sVoahhWqZGHWPjRDXNOuplZrS
2ZCMS6Gns98O1R+jIf9jdFqIUXz3NY7s1rdkcR0V48VOpmlnE60wnP/+BFpXOKTMlnvvdqbwxiF8
Etlcet3sI9+cAnP8mpYkA0hHOnaHHiy6AvkJbe8o+NUrCqqRloyY4s69uz1HZHcUYsi5SGupot/+
jllX6yiN0/Di1IHjiqavFOr0bfWHWdGAWyV0LurRVO+BLNvpL06HJF8glSRFa3n9wXImCqV5fClN
Yb7QHNCKg17lley2kWoK1C1l8w9NFYbhVrPWfSuUWv/17F6jlAGwqi2FKB7r1TG2rEa24hF6WoSK
2rlNleRgFPW4s6O3RxYsaYH+sVpiw605VslkBWkGX/hSSKrsjsn4Ru3Idp1BeoNHsIcVbM8Po4GP
QYcwdXKJ1YHlsurqJOzyC1Y6xe+pVugH20nGl8cr956N3EZyyzAsHpJe9KyvcfcILXF9VqXyEif2
bKpuzeqlbtMAjJ76Xol/lYUuz75TjBXyoxKi6ONbiCLG6NsFMpJmJQ+WZ+a4Jn1FlMr5O6RKoriK
A/3YS1q5Ln2hOKH2yo1jJTu9G/eWCLSZ15eywVI6uN3wedJbZdE7+SVRetOj+C95VonC7+Ml2j71
EJwWB0UajuAbb8DKCYca4QTFxZJUHT9P2/THIDO9Chr08fFQmwkB6sHegsZLyElqt4rP+mA2q8IK
ykunOLE3DpHk2QjF7hRTN/cEo3BW2FPkQNT/VvdVGSR9oWRjxYHN42MNedeLGmFKbhBgtuNChh+O
valGO1vtzuQWPQsoXLRrM83Vhta0MTNRMqkvndnNXiv1dN3qynR4egnJr8iH8cUFtVxDllk+xanA
BOEy4rXsdW0XknZWsf94lM2eQIVxuWWpBPKe4ptyu/NQdzfiOh6ZCxLAL7Mwk3NGaOOD/OwVHbdD
IZD0HmvSp0vb22rZphkrmMGZq8s8tuap7XXLH0KTtkUpevoBIQCi9YT2DNC7hQF3OyuQmFRD3be+
9Mqk/uDbpKigYDl4SGoxxW499gGyN7P6bHy7DIt/Fz6O70zC1QzlLinUqGrqS6JqNNR1IkHGPZh/
D9IoPzp5Jj3ZrURXJwNCWiCUJtfagOdxVy9IRFFfZDurXmxY2qcoTbtDn1pPlv3eh2IxF+4nFWNQ
w9slnQyl17NGYahYqV7kBGHBNtb7Qwo29CFBePLz4425PWRoqhAMgdyR4WH/cjueblWJIwVafYGe
bB7K3CiOuSI9STL976xACDkCUP6BUG5HMepej7PBqS8IJsp+aCu5m43mfDRUUe3ErXcnBAxJmQz7
WprZboeylNQcu9muL7OhBH/AtBo/tZ2Yd+747ZXIsv1rlNVnouSFdwLSSxfaRAwvNq1u8rREbfDF
gNf6t2SMf/XmkHz7Hz4WqvTLXcUnWyd2tVUYCo3dzWUO7fBtXBTXNQwtnl9BtjskFvJINBbW9s2G
3gVS1JjNpUeIlKOcYKcSxeLpG5GIZKE2L9JjtB2u3uIAMf66sdnobZCkno7Y5cWuw+nNwp7g0+Nl
u3Mj4iBOAW3pO+aJWO1xiIshjWtzfQkHJ/yaNbP8KpToQyjiYefJujsSmAJ02IV7u4ZyY2A7o+is
Gnlaufft1o5dJUpsT8TUFx5P6s4+XzyxuHdhyyz07dt9ThjTaUOeNJduCiUvr9TiqIbal/9hEJDI
BU2g+rqOYHPZ7PEjLZqLsmT2XT6PbieUvcO0iZPfdwKh79ItAgi5us+bAZ39qh/YcJzU17pC578W
WJgQrNWvYV7suU7f+0rqQpRZotjF1vJ26awYVMvpBbOKgykhDhS9dCykuLv2g1H2O3vi3oeCOQgb
bRERAbC7HU2j1TTIxdzQ/q1VpziUMR028P55/KXuz+n/jbLmhgUOrWlorDaXNo4bH5i/8OoEb5oy
Cn89HunefKggEMQQmGlwAG7nQw9iNwNMNpdGiofXZJx1L2yn4PA/jEKGyEdi+20oz6FalAgROs2l
QtrObxTxl5LjKvE/DLKI5VANIWJfR+pxU49SOKbtJVAj3Q/HbjxFwng+SCd45uXj48AQ3HB/UR60
nd4u2wuECfunog2G86pj1Kme/ofZ0AC79Ljxlq+TWqyoOnMO8halWMyEXSedZNNtiqLek069uwOg
1b73lFEMWfbiv/C+zjE6Grpili0Xwic1sFwMyp7OZ7mzF8oCJHvEsXjzbkfJemOKBx1pObyutENQ
tZhHWVAxnl40crRFVAcpKvoY1NUoA9xoozERsMsGxUuSWPK1qn/+hiMYgU+yuOst/16NEg6JiYWo
QdcAVhSf1DiW/6ITTvsczl36OnEJ/fF4Vks8dZOkAysxH+p8wF2g6qvH1S6G0ppsyNizVcn9Sxl1
tfR1jEQ/n4NRlPW5mILAPMYWLt0vFKK78OkQHeQQJBhtM1IQqNO3yzrmLPmkD9UlbVog2igMlV9V
hqukR3eY9B8Ehvq9G3D7ipD1MOKil8yeWQcUupPglSV0jhkRTO8VhaTnR3gM80kzMENxLTXP9+Dg
7ZiL7tVC2ga5IVJanQS5p1E0gSZ3CYU8Rr4jZ7X5I5u1Ifwm6Y2k/VGlSbgDYix/5+23vR1z+U3/
On1hOw4TmG936XpZ/ZgCjvlmlHf/ESkx6ONttD3oy3XCVU/FXUG0b/UVbXtudQmNxwsdW5I/NbCo
szqsdh7Ie4vIVsWsAKwMzGc1oXhQukFu6/4itPR7rre9i4XWx35WX/uk3Atu763e4nZLjZv2Y9wh
b1evLJU5BdLtLxjNtW8Iiv0Js1mc7Blz8seLtxlpub3Y0fQgUNbiibkdSdJA/qpu6i52WUl+gloo
DUla68azaHaG2nwn7i1eZNjSOuHMpvciF3UZm/g8X4IC1a80cXo/6aq9A3ZnQkSBEMChWS3s6dWF
3NbToMQYm6F8EteqG3bx31Ma5JieG1iQP714oOMmhAXOMoXO1Z7QccyuR1sdICGZJV3qFb2qWCA5
SuXVOFfuTW1zX74z6mHHkY0s98dqVxA3GU2b6+NFtUeegR6qYeGh7W82L7iRGZSNRYuPFqW64XtN
ytfvBCLbpSUQXdQ4eYcAuzbcUYHXAJ9YvphZFh8GoBavVYL+NM7Gnt7CJnMFIWZj0qjH2abuugq2
ITfNUT3mGixfTEbxoivJTuzkiDWzflGzxvoz04L42eonBTPuZt6kRfqZ1Pn2LNjhVFPJbaxLb9Mb
caICFBonNNkVbHwHSewpL23PA6gr8svsHapl1EBvh5vGfkjDrrRpbh5kr4sU05XV3dtx+9EWiwaK
8PTIcfbWaYukoW/maMl8ySJay/3G7tidVtfaBc6PCIftHPLleN3c+wjDUreiGEdLwdKsezupSkkW
aymhXbAi1/2ohPJkCrs5qsYk4ypdq17bx9STAYFf2lrdews2+wbRwXf9bIqB3DJreRszgsOR99Z8
QeStCY/22DBEq7Vd9oEyV2NgLIojpT9HuGMcH18Gm9PJ0JBG4KaAPZNGabcz15UIf82gVFApt6vq
mAxapBydKorUAyd1mHyeXcP2jGjK5kMltfqTYjsLYwomHasP73qxPloljLVJFFUqg35JZtznjNSx
PykRsVQ0tspXvFj3iiybTw3tDE4OuQL/UAld3bRdnzvxPJsGPVJS86JKQWq+GqWRUabkjTykRYxx
31hbUCP0TsX5TCdT1g6PV31ziJYfsZiKL91aFqHx7apLsCRykaUGAAPCO1xJ2dtcGOpObWFziGgB
QD6afAWMVYWWeTtK3lazPdiIo42RUr6Nwkr9Ctzf741dG/q7Qy3lVqjzXLLO6gBRKSFpUezgYjid
Lo4dJkm5F2I9OHt6jx6s++z6LaZBUIZ5xd770G9nZmm1lU9DZ10mpwpdM0RquY7jaifp2wRPi7gd
yR7MUlCUjTR2pToUm1LbugzgdFfLbtS/LIgsr9WIN7mTF/LPx7PaLiKbgmwZ3iULyYe7nVU2SNrc
9bZziYSd0oaCHIJHQTf7bCK79uyNx+sE6L5U65de/rUXSaMaGTafbXChl75AZV0SjS9VTXWQW93A
LhSLX6iSkp2rB0WKzAzxe33eWd8786X4RMVzkX1fije3800qw6aewqYp0Xx/KZW+9+O8tA+D1Ysd
KP69d/zmhteIfsGseZ0pO8OJvh3L1LKl22JMr02g1J0b4X9cnRI+vHZN5bpvDmbMhetjp4hnSkOk
0B3lpmn0UzUIIb1wI2bkAkbY0okxLv6giRYl4hsaL0VzlJJ4DFy16Mz0QzNrzeDbsWP807S1Ubql
MSgCI9ksHwbXrCtEqKPU0frvjYh1RkEQvfGTPus7X2RJiUCT4DTpbho2tFXS5VUEv6W6Howvclra
odtwoUjuqJjtSQBQBx6yQrp2SvVuuip5Z46fA8cMgtekhy73URmlujkrYd00futU6GlMRaxrr4Vq
lAkuo3qXQ6DL9PwH/W1iPjZ6E0yeSOYp/623aM49NaEchodE7drZlw3yItfOzOkP9F2KxJM1DsQh
znMEAquExt2DnYeT7Y72rNWf01YdsHluTEN6QVU4GDzO2RgeWVdZP8wpcj2f+4LSXesqQozOUY6t
tvkR9Smy3W5GNqYhIVLXnX5tpLH+ved7Dd+SobHzn5Pa9/knKW7AgcMqTIPfpho/J0zlgykK3mwt
LvpPwaTK4oujla2AkxIr4es8NkrlVshTVScITgbxL5Gn+RnirF2+PD7P21seAAdYggRvcVZZswZy
8tbCNOPk6oy6ftXmyPQsKbR2RtneUiDIIIawwyl/EjHd7mwYri3uaXl6JajVfo51PX+PNKwctMrO
j5JcFTvx5nJSbk8SOTJlNCwXqQChNHo7XjEpM3JPQ3Utx8z4oBAXDH6AiPoPIO7ojZnKZwhew692
Uqad9HwbJ1HiIvHDpJw3keaN26EDTW/FIC2vjJmpPn5K5W+NjATwoeglzH30tnAMkO1k+M+zHxKA
numi68UG1dbdewhRxA1uS8lVqpMR82Ux6m5k12axk6psPyXlDTRj0cmnXEid+XZ+dZnqcs/TeR3T
jpM+lGr2T0ZX8neOIGSmJlOM6vB4ats7mCGZEdMDP4UifzukFqn4JNZaepXSuVSPKqbu2aGgL3n4
iDjFbO9s1jtHgn1DhLt0ti26OLfDxSVIkS2j0JCjoX3IBqEcg/zZxntiSsgGUHWWuJb/cFZHopjG
cKblMrikmt6dKgiaX8p+Hl5khPcOKUSM/ul4hAH5YItsyVKOWAWxqp7oCdY0wYXePfXkJJhoYEm1
51t37+QtsD1TW3jea9QjzcIcI2G9vhZ0sA4vVZEhQouIx4zJj9Cs8iQQ+ujeRoXms9NMdWmHOb/9
eDaVUR5sEk2qLWth6sGKCZhKrbpGmFwcWkz83EoN250duR0F5RC6j8E22SWkmrdbJDfavMr6bLwC
LPafq1wfDkmk7lXN74yyTAIcBLoflKvlz/+F9GWhOoMamONVVwvxhtZ14OYAM09vd4yLl3yZxOad
13U7SpAC4ptGNl3f6Z11LsW/pqqa9/RBtocYzIFTTMjI7kOu/HaYAsoYHUHDdE2a4kMUSJaXdmGC
dQ5NNY+vi3d709vbf6F2k5GTusAOXqM5lWlM3JWJuGYlbSww8cPoS20KDLWtbFYLf1DH2f5UtWEj
H4g/jPrTlJqd4o60qox/hLkEflaPcxG6idFL9sEIrPGjMYaS8feMn06+s5nurMzSY0TMR9swv3d1
30hWFipEPeJKALQgkZn8Mildf7UtopnHS3NnR6Eyz026kLmWQsTtRwg1eehn2uquNGFYjRuEulUc
JHNs2uPjge7NiUCHrA7lIG7tFcqkBWkzpkYyX4e0H97oUsw9Aazo27Ol7CzfnTk5JI9LSz7qOhBn
bucUNKkU6l2aX2UhKy9dOEcefa7pzsptn3WedIIkBO8BQMm4bkexYlmbJXpor3099C9qolffaZQ0
DhJwoOsgYulnfS92qij3pgbzelFKR6Vok7EuQvDh5HQMWtF/X8VF7qlAo3vn5c7HgoABkIVeCq/r
OnQIm6FPpKQornEFiuBQvzhBQSq8UdbST7qYq589/f+5S6/YeAqa8W2S9fGnnoTZW4Y94weK5s0h
LGG3mXq+J2qxWQMwykVTeaGK0IP3rur6r0sQRWWhCqtXrkNegA0YduvKkqW+Pt6v21EW5BxGKKQe
oMr1waAYR19ZiMF0JKDqznGqHGzo9jtbdS1QyYnjqiUuXNqQFgLqahclpLplqnb9JVNzYbqOTqj4
C2WHvv0YzkYtn4ueTPaFSrSgE2+27OqUSfZsv9VhEape0CdJd8AZfZ7cyRwHUJNZ5Ht6btu1IIJE
8YUWbtLRjaYSAGJKtK6JSyhV0lEJB1w17E4/PV7xTRxJIyzIPuDp0r6krePIIIh6JXIi6xLX5kdh
G+eBxgA3QgwCMHMP39/s8EUfitiegwt8Co/19vSaCuXOvmn6iyqptZvEGoxB5IlcSU3VndO0Xb2l
YQKwkC4GUO81KgwfglSSjvQLNaHGG6yoPGlJ6viPV+/OKNxCjLAMssjy3E4oQzYZv+h6uEx6C1vG
UaMTOHD+bMi49EovDCM40wCfax9xWU9bha4A+TJLpvJWDmnuy72Qdk7FZie8j0JfC4gnPptrVnZN
dx6M/4ZRSJTcPjH+7LX5payx0DGDcM96drsVgOPYCFRalnLjGnA0xoQ0OtMUUHsniF0tpbHFaOsQ
zD7Tfjz+SnfHWqr+bG8qS/LquJdBSzMqwp0XqUjQSW8i3SslnkLHBLp+PNR2QzCtxRwI/TUO1jpp
wfkv65GTUC5jF5qeIoeBH8/1Xr178wryqWAx0wqNlgrv0ip+mNNs7NSZxcMdr/THvhAgTb30tdNo
Qmq0sjoqZrzXznZ3amDQ8pJtbjPqybSjFhBUucxCtEetAN2M0n4PbLw7CsER3TAwtQldbk+U0ndh
G5W6cok0M/f6tqg/aH24Z9FxfxTIQMisL+0nK2Tf7CYx1TBTcejqDC9IkvpVktq9XrG7o9Cxzi1E
K8iGJ5oaEWKjwmbfNRZOBAlPTd1Je6SWu5uBTrSliYe0fE2rzEVamAMp4AU/rNlT8/hqysFv+L3/
lpTVeSiC50xHeTzZfP9/vHVBIpITA6cfvlBSdT+LENOW3gkr3yj6PV77pv6yjEQKSfUetGpjMtQi
BN3rQlIu2oit6KDaL3FYvFgRkiZaPX+r5/Jn0Aefca54UgvjfY6sJj291Hupzy5f9l/RTps1RpfE
7A8kHYKT2g8CtrRTvGTgWM+G6ExyIYpBEyJRAsq/HSrt2BbzzCaJekf1sPy23dLRwFXHbi8ju7cf
uXChtPOMEGSt7kEZ6Lyl8KxiUOrgr+jk0ptJP/hORHHvtjWB+xZCHxDjmmQVT3pvCDSlL01g2QcM
hX4FED18O0z3wom1NRyfCW4TED0VasgxlF9u1462lLYK+nK+FFoaocQ6waISleplpVWcRow5rv0c
Ted+UIZjpXTBEeS2eim6cATQtfY0obbLC92d0BhhEQJM2s1uf01eaMLQZ32+TEYovCJzkA2fC+3p
wIaUGjbZwj6iEr22M6KK1YQIpqqXgmX1w274aUz1ntDCZioGRRbUqGmMhAoEE+N2Ks6EiuiQtMYF
JS3dH3Mdt5tc21PavDcK3ZQLs5CiDhO6HQW+75A402BcjMaoXVMdnKOe9ntt0XdHASalXRUWAsSO
21Fsu4GDQ3vAhe72mF5hScPYPgy+PvnwL/U4wDZeFNQAqJPdjlLBttBnekMvoVbOPv7vymHopMl/
PMrmbFGJowUGdd6Fpr2JNyfhdO0kJTbCWG33tc4oFsVa2v2FHEq/s8/uDYWkE32ZfJ6FmXk7ITtG
x7nhh1zyfijcclaHk6VTW4ydpHm2+Mys4DEtxqcEEGS/t0NR+MgQkMopMEpp5GO7iuSIjCx5m897
bLA7mwGfo6UZlLI62241VFyWXS611DJDGZ/XPlD6s2J34tkncpkQTUOg1mQFFGhvJ9REwHyxFjMh
R/89xg36Vesd1Abs6VnQcNFrgJCEcxyBGboGtwMVHfItcZiHVw2RoYNdqX+VaNHtpB/03/HX3CB5
hM1A4yQ6wHjbxiu5IPBQzd6+jE0jSr9S7fBTjT3d5PWUyHTYzWppXXl56syPRDqG32NRTvZnC2tI
9S0E2x9/ZLGcFgdR1GiqmcRalUdtUb1UTToEP5RxrGY30jrqnqUiDYarJoOpvVaGZDcu/gB0qLid
2U74JCM1XJzwO01bP3eEyNzSlkPJV7HGmbzUJHw8Bl3Wmq6iJqN+KOVp1I65M3b10VHaMT+FmCJO
b/1gm/XJsYL8GKMiZgmXgsakfhF5OY//geNGXdWsJ/stTCO9fkF71YleRyct/8k4g7+I9jTlOI+J
HX50ikiPj4uufN+5kz7LsT9W0Fi+TBNB7ucg1aPoJEalAaORYtF8VEfbwOUAMBZ3WKXIJldrA+dn
mfdseKI5R6bTH+MHNy6L/KsZwfv0pkpXU7dEI7j4yLs3NcdaT+YvctZav6fKmJX82qyK/GmW9J+2
TqZ9sEUxq1/NQTO6lxgfXNWj40tSXUQhajSNraAy1YMJcaH6u8379DMEEUVB/YM45Vh0Bg65eYNx
1jVRkDd7E001jqepxWXpmCZ0g78EpFLoPqCHNnweY2X4XQLchSIDaGFknhNJgf4L+DGUPXOeMvEP
/myW6iU4kHReMeVV62VmElhfZuIR51gPejV4RT7Mw8lQCiN56Uxrogs/L8UoncEuaGPUGz38VLJE
8Z+ONQbpQQY1i461nWr/iYxC1zx6+rLq4Ixpbn2WU5HR5D0E0ZdwlJzMq8y2klBbkuvaH6xklNkY
/aD64xRFWIjSsq1/SNMhVd7yMRAxWZVwkk8dzcniRW+KdHb5GBLV99aqbS+nr1941PiT6J9ZhJ3t
OWGT/xWEbfHFDDEbcw0Ck9arwjH50gttkn/L5l47C3nKMDxmpykOMmSmnHiiMKTSx0W1nF+7Ts47
32xBEz4bs54lfhfpUnxV9ExKTgmJWHjiMTKjwyyVtnoQUddDxlg+w4+6Ulr1SDatGp6cJGN1nMqk
kk9QQ3rVU1Irql3q3M50oiyUCDeKs/kn2n3msDh9cJ5cvQ70zI+Rl/k5KJgU+S1UiMqlV39SfVur
FcOvcII3Dk3XyuYvRalz2Yu0Rk2hZTjqp1qTY/OTIpdtmbo0YrX/STm3imcaaahCGsuU7li2uvzX
45dxg14gZkTUycu7ODhtjLqIJep6NCXn0vRB8tlJreSo6JX0o4uoOtHiO397PN72IeE6g5BGbZkm
vQ0e2tdhDJirUEofiy+YykbfJAQ+vzw5CFEDoL0C+mNR3Vozbygw9/GQzsV1kKklNy2C7pYqjd7j
UTYvvQncs4jv0xENJXWNJiijPI6ZVDbXEHzp2DlV/GLEkvq96VAOfjzUZtWW4AinDLhSxLAkd7fv
FQYnRqS2bXM1qs58iYYx97RB0fzHo2z2wjLKUkqjnZwXa12wKzr6zfDZbq41ScobxPmGxkZSEBju
R/TV/3482nZOcKMAGFk5gFoizNs51ZITyNmY9FenHAWyZ2bpyqFcHx6PssWsF+gFKU+aGhddiTX5
kV41qw/5VFch5cXoKlKBN1FdhfTwBomi9m5qa3Z0aNO8z/9WHLFIZKZSAFspHcv2Y5Gl5XTManpy
z6mVGb2LWXawVynZbiV+JLget8/CL1m3vykVf3EUOOOVHSfzMjSJnxBuuFE/7Vly3hmKIBoEnwiL
tV+XtsKw7sxokvtrbojBR/Ir/YYgofahKqV+p/5zdyggLwhhVGXoor79wlJUC2eM9P7axOFkefRv
k2MaYdjzHstNbR53PvUStd2EW2R1SwFk8eAgwNtI8FRZJ6vCGq8dXzG/0hUn4Tw0ZwZiezauWV7b
87+9FkZjqW6pDXL9zdaxQ4U4ViUWyspKHL5gNg2EOypRvJccbqJBfh58WMQG2IaLk+ftctij1HVQ
noerJSmxp40JsQG4/sdYdcDAjZrOt0nagzzvnDIQEhos6OYl01eXH/UvRCbSEFAQFLeulOf6yMVM
xPgUsCY7a7/91MtZZkctHWLbrEdkSBqm+Txd1Z6ym6dJ5XzF4dKJ/V7M+p6V+53R/ttQYC1Mzg1+
IfJ4Vkjm5yu9Z+Iljnv4gUEcf6TN4s/He2qzfPz1EMzoJgdqWtjrt8uH4EpARXborqkz2Iafj6P8
wZicqd0BfzZ7Y9HWoFDIuwXVjBLP7Thqq02iosMWeV6ayKs0GnIXanjyjdnrhwke5DE0+yL0H09v
Q3dBdZjWHg2i9mKitu5zy+JoCrqRKlZtDcGrZf2ZKCPejWGL9EBawFKKOtNVm156ujsSZjYiGBB6
kIhHBW0131BGrG6uTPNSVMp00hezShTfvj47OxJjgLR3lMSAn327qI02a/milXjR7EA6mpKufUhg
QfhGZevHLFU/ZDGSWU47ak+nl6TkQFno/ZKjkWreDqz1NcG91jmXkcvWDeG6fmixotxJ/zd7Bo4X
yjYwe8mW0aJaTc8p8bPNRTBdeUmlz0g0hsYrALPqF7mt5UdUYGrhZenYRN7jdb0zMMV2IFee1XcZ
29vpZVYI0wSC6hX4ofLBnyU3UqTR72WnvCp1nb2MSzz/eNBtcALviyAIZHnZOtYqXLBmtLjLIRTX
IhPOl3iYww+FZDio9MXDxzZPEZJ/POCdSwZkmQSd5wt717VoqqL3LZlhwYAs/jm0EqRMkAL/FgRd
vHP6N7cMquZExcAqlK3Rx1h9SbMIFG22cnFtZTv6oCYp4oN5vGeQcG8F2Y60CSNiuoXaSl0LFbIz
cdWDSHy3jLj1Q8XITnKfBH6PMPazXDZeYO5m2iKouEGeWn2x1mnw9IwL+ZrCk/vKm5u7oRXX3x9/
pjtrhzclwjaLgjrx/vLn/3rgAIhEEYhavmZ9ju6eFldHp1Of1J8n8CbkJZlg+WSEbdYKMFqeZVGB
xPXVGDv9NR0dcQbG2VN2uDMXVP2AWokPIAWtq6Bj0baUcRvl2loQJdKsm+glnXL/8Yq9e5/dxknM
AGAXyVfiEYpst0s2WnEo2VYgXwdqa5ofVBp0uRLMBdnAcpL/lCYbEnsHA/izaKLaOUL2b8MQwKiS
nBfRyGrqqYEzfRfWJOY/1LHIrEMhW73hYQg62tdGLeTMk01IhW9p0DR/WUFsdm9lHQ/2N9LCSkZN
LKaipxlRlBxFNEhPGsK/f7B3Y2b4cyznmmHQoceWDUWtXPU8ti6kGSj5p1W88BAV5cfjBb1zsJb2
Rk4vKRqA3uq6n5qc+yORFQh7Mp3aigFD1aWbTvsERty0hyZLVHPn8t9uFUI1ThVA2OI6t64m2h2C
ZdNU4BQjpepJtWMoTLPe7myVTXywANk0TvNKLw266mpmqaoMRYosw9Uxy+HPzGiHIxtX+1LMQFpi
aswfOk7er4qQ9R0e+vb2JSKCOkrOi/IEUentHu0DDbZQxB5FNqP6mDVC+d6nsO1HAX75+PPdWUqG
ol4KXEDD05rAyFvTSW3JUIGWjWeNrfIWq731+niU7aNJqAZIQA8pFwjKX7cTsjpUqjF+165gvo1f
GKNxzKfCPk9qE35NYzP728Et/vh40O3U0OBGRw3WKr2ekH1vB0VbOWvKQtWuFGAcz2zS+LvtRMbT
ed7CGOIrIQJPuXntiSaqRBclZlFXbBzjj3jxctTt0TybtbXH9v0/5r5jO3IlS/JX6tQeryEdwJyu
XjgQCM0QFJnMDQ6ZyXRodyiH+PoxsF5PZyA4jOFuFvUqeSg84HBxr10zu9fLAggIaKY4JJHr4d+X
D5T3tisUFAsPrhq9VqPbrNVWDEEX1beKpB+ckvCfA0UapSkYFOLAvBwqIsCWzdKwDpCepAq6GEPS
lyzSBFZPa81Eh0c/NjsBvRHaKGkbEo1j7Zek5AfVLZ1qoce9GL7Fce/Cm1SaU3GrN9VkxWwZH8sh
ZYM/VEr5C12eWXyywadgKx2mGvmCFGocQZTkoMWz1uaxS8HtKEMInrJ6uBXlTBN2eRdgg0N5B1c4
rAHgPpdPCUf2IuwcbhyqOv7Nm9LwbLNdixCSHz2uXwYZrYe0Qhcz5fXLS3NS1AB3RDQyEacuByZZ
PXYAvPWD4XKyG01FecmsSruxAd75arPnQ0UalwBcWDDOHDmT8GCpRqeyDhBBOR6gf+suc0jrs6Rp
Tppd1wcVvr3LwWq51w+dOKLRQOxz0tzqDHe9cqdGxbjTEU+iEqlN58MfcQqwhTaG8YBzsNFoggI4
VLyqLzmA+zFdfHVqJ63ftBkRTk7+WpdDNYSzPEQZ7WAqTrww0M4CBRFURT4f5YMHApsYJA+krBMV
Y5bCDUxtnIjkFtKPqPHGrFApz2MVhSbi3kg4rq8he2JaImadMvGrUjTs3FK3FbV10Jit+ANrm0ei
pdJjlQNATnMiaAB7bUj83sjEDS3W9RGKsYFX4+DGagVCejmZbl4h5IPf7UEoPPHRdJUtnW4Ybryy
DycTHQwgtQU6DXfqy1EciKucuJbWoRPgvyWNHR5akpRByd3kxml9vePxQPbEAZ+aM4BhdTlUWSk9
mqiq1mEAdRFuobgjzm6c198iLFs/NYz8V1Yl7fcQ0T2jjBH3lmfpRw87teRFYxdUAK7uCzM2IymE
gimFtuG+VyK5h7si+4bFdCtH/mD/48qFPR/owCBhX3Un4ZUJc4pQJwdY+Eh7FY5SsWlaEhd6SDtJ
bI+7UffE67jKEbz2mVyqbh2Xe1Jp6DFVgrhU3Ej2Ppp/BMy4xZC8I06dLSgzHWx4flbkYLJ6AOSd
5ai4Dg+iLhcmJxatQ+21dlmg8ezL1r6gyUPDCMaIhtwMpPzLVz+iyUk39aQ5gN3neDJWQ5DRWbWM
q6a98ZQfvePJaQV3KKYfAoDLoWrUMFBRiuyDLHqdgvtDDkpD4EqShub584Poms6Ex4JVDRYUIhCA
kLOxmg5d2EvW2VhPjVT8dpTdW5KV8GXMlXw8dVo9DNQe2+wwdGnc+9DVhmnQ8KY910lO+qWR6tEt
kOSDcwNrG4EXAARgdHO+kSxYU5c8cg6dWpl3XOZy34N19fD5s38wyiS1nigT0DRiS19OM4mZgHyk
dQ921/agmxQ1/yEtMnz9rJ8kDJA+IcvGy5oxjgiP7HZUcgc3Sp6CcTQM587SukCLiHnjiaaA4/LC
BqSEzBREuMmpew5Y24k52q1UnUPmNPJRWlG4BQ0NlVs7U6lqhu3Tl2cQ1jWgzUI5gsKjOTt5C4WX
OuAs50DsMKOiyaCydZpbLdA/2A4oRGK/T8aauJdnE9jK2mCuk7qHNC/aRei0radxO4cFr3qrodUH
S+JdowY+0GQmNndZhSyzBU8rcw8k06QvTWC3oYyLG1fyR6OgjAGlIkwvca7OTjGmKpUCtTUWXkpK
z4pj1zNUs/1ylot8DNsIYQyuRkTil8u716IC8UfKjqNorWXBu5aqRnhL1/LBs4BHhVWA9YbzYx6a
ETgIw1gDJlCiMzKvje10neKEvAGHvTdmuVjZ2Kfvtr6o4CI4m7dEdZJOs3M00T2audOO/oBDa3zU
0rrIKLqUluE6tEnV+2ZYWD9lro3k2Fm5Ci001wtxgm253p/RJRO0C0RYVeYhNke77clXQkmohVPu
OVbhskJLNK11ffR3cvHvtC2UVRYCq9o7TsdB5VDtAtW+2LLyxwrOJccGR0uMDrukUanbdvDdgp3C
kL1ytOis9tyGhwLVGMvORZu2w0NXwBQ/pTpJTNPDExj1VlQh2EAGU2JYKqCBp0tT3Up+dikaip7j
xGr4qtK5bi1MWBl12x4mVjZVNWDEz12lxiNMqrSBbBUz1uxD7Ga8XMfonBBCrdHBSqrQBxdY/ViP
A0X7CymoAk/StPIZmILmq9ag+c7bFw8FGwzcd2gdZ961oZZEBAB7kME5tLj/fWLkzG9y+MZ/PsrV
UTeNAv0LtHFTfDKPxGpF0XSIoZyDw9vkSNCfiOaSmdvM6PtF2GX198/Hu1rnk8k+MFcbuApkMfNT
3DVLl+O72iFpYx6UOjxqo8q0vvxUk9IQMSZgB4DaZJboWNA2qHCa0A8Vsyuf24kIoEVTtpbolbWl
l7dkxteziBRykjODRKwBg5tlO3miKi2pauOAhkvmEQ3v3IhGoDQ/sdBQGFVbdHD+fB6nJ7jcyIA5
8GRwEJgouHNsaqjdRqSGRARX5bntW7Yo38xuiMSSFBazl6Wl9FaALgs9uRG7v/v7zYaGegVcVkjP
IMqZl9TBI5ya0LnuIa/7drgTvZv9TO0i/V7ZXcoCO9XbH+gvhPpylvash6WjCzuV1g3bN9HktbJ2
M/SKogbJFNfHmnTAGDTAiXiMiFPrS+SL1ejHMXS1Xlf2jXg27JzBOa5NBssTadXGCw6wp/Lb2OLN
vRsS8jvUpf0NslJD0niAJSFVwUF8kTUIBcHnE/9+Tc4eH/Qh1Loga5j8PmZrS1O0oSVQzR/gxiFo
iSrwIXE7y6TJ4FqvhhyeCkf6A4z0f1Zc1s9mRcStY3z+8if8DiEd4B5QvBHYXV5JVQQqF0wO3IOS
pPGyayqtAptBZ6k3NGl6AwW9SnxRPTEA201+8MBn5uzosDOQela1e3AZSIwdciYK3eoP0qPUUSjl
sij0E3NwCXw+z1cHBRJDCKxREkbRFHqpacv9gVVIo4JeA+jUQdfzJmhqpKQ5g7biq6MADQErB3Ao
cntyNZOVnatWGifHLubt907hGYV9sf70+ShXkZeDUSAtgDnMZCw8R3etckQfr7RIjrVU0qWda+qu
6Mc0AMJ1K726OomQt2MgIAVADICmzU8it6tz+KoBd8lctI8g/XOfMtsLocFvWhndOIWuHwxi0Anb
wj2lw2VhNhqLip4zIdix6qTwJIbciUwYd1refrkHIdAPMLOBj+OhACrpl+sh73vY4qFpxTHpOWo8
ZZUHMoNBy+dv6nrV4SngmghsAmAkksbLURRgdYh0StyEVZh5iDuiNU+Y+9XEdKpmoIw3kXBQ3jVn
uGMZ2dxOuyjFtKUG8wV3xQ9nhOqVJnURqf7nz3R1VaBmgpsWT2TDFBgFjctnssK4I3mH21212Eit
HFZqbqn8rITcKonkS3BJbxktfrAucBOCbw56wHQDz4ZscSKRMW3SIwjuYh1aDSpfQ6Nk2F1NKJ8/
f74P3hnsNwAMwSIezJ93BvwfJ0Vk98xUmYBLFK/Z3oUb9UNi5nzx9VFQe9Vxy08OTPNZlPoARCpz
8iO8YeGlVTfuQrrDrXf10bNM1VcYVWJbAZK+fFcRS7QClgX5UW+dMIAyhbywyEp+fPVZ4Otkgrw3
OY8DCZ6NQmp0wTC6MD+SsE/RQQRN09IGjpSfj3J9cWAUCy8Fmir4V8537Giro87rojjyzBiXOcRP
C3dIxwDmTs3aVPSeljAM3zZlTm6Rs66XPBK99xYSyEgmKcflNIadJsCcjvIj12zZnfUqJ8kdVDF6
f6zQk6t4GHTRvhIRWsmXnd3fWzAYsE1B0RAA1yw8qEVWa0lX82MWkc7xuHDReQ5ddb++xVA8R00I
oRHeIGyJLh8xi4fQHh3Gj6EcC0jx0THSyuF25mbE/vKhOJkt4P7CzQWj1nmsaSQ5B/e84cdCjG0A
cIQcedLwG3HlNUw6eTpAHAVvG0QvYNhcPlFcJ0arKBk/yiTtViQ10yCylXCJXCxe6J0gfp6DiAZ4
3PF6dJpaSKcz7wqceTeO5+s7FOJ2bHWUtacCxnz1YG9ngCltfhTorbPsyoLQvIuKhaFUoa+lKKN9
vlGuNz3Gg7QdqCGQ9yscg5eDVVosEceQxwlEWuWAJsLFrcD1o6dCUosLezIDuarDFnpm4vhqxRG6
HuaNhpt4hRtCeqmHYpGPar36/Kk+2IMQCIJJiDQF1Nt5ToTUZayGyhZHbBXDw/VkLGJUtwM3A/fW
GVXYBZQNe/l80A+mEvHBBHlOiieAeJdrCOd2CFvFyY4o1F0vhP2l5emIYJ0br+yDyQSyBQQb+i30
ZJrTLTQQBXtrUMsjbwr1d0wKfs5TUjzVaOm30EX8ZcY0RGIQauEuRRtEmNTN4hJHrzqc2I44gjlu
bCYT7UDvTVRpDPP75zN4VRrASDhXAEfi+ELEOsMiq6oEHZnhyQDDGIuaZaX0kO1AY1XqKfw+4ixX
H8kAgbMro2ZdJYLf+AQfLByAyZCqgYWGE9Sdn6CtXspxTOojzjhuLHBeV/rC0Lo237hcE+UaFgDK
ueCqxW9kA+8y34vcbqLOoECKy2MKAeee6VEUJ+AEtdYxK9E5w8YFZQnYpsIkQLANHD/LeO0KEKN2
ESzNq9/C7kd7qXZ5Ut8X9gjxHE05GclvjdS83Cq94Q7LptfLelImqcX681c1X4QgA2Mp4B1N/Iop
Rbtc7G0HFYActewo7aL25ZhumBIeC5N9Q+34q5nSNBgIOMCKpmzwyllV13ir2WNSHCNea+jxmkl0
XVW/mr5gFJg145CaqEzIlWaPVGdCb/KiqY7oV0g8y1LcJZbao+UK7oEp0dy4c+aLfRoOjD3k8cgs
UKObZviP0FGYIG06zlAfY6HYy8bEHZO5UltAFya9zumzZT10zqKqCPP0oYxunCLz0wrDQ5WHIAnh
Ee7xuTlM1oi6QeDVHA0F3WaMTGOBQiCw+3yZXI+CffzuiIBTEUfy7OwgNQx/jZG1R7i5OPsSkrd8
1edldytCfi+L/Ll7dLimaEBE4B0AvJzM4wRSZ0rhtm13BDyEvjm6kfTOsnZHdQOH2bEIMmdMnk1L
KbVTVMGYYfShJIJhLJgBDTyFHLWtSyAYOtS9mWDxQyINdVxCnZf0niM7WLEMEq4sEIq6SULblDjj
koU5eU1tNX+IQ2ATNK+iBL2VHeZ+H+D+CsWNqjwapCbJF4MiPCxgA+S9k7fPBFJcLh0jhWCxL4v+
yF3lhy7NaBnxhNzY4VfKoWkUB6cgbJ4wFLb5bJSS6U4eiwHIrNS0RdVbjUlLkN4Gf1QKuCO5fQ9U
TOkbF/68rGfFMTOw+5eJxZw6QGfrBMYlFah1tIcHjOKj0GR0X0yNpm4LWMnYtijsAkWZZXuidDqA
fqM4StdBsJ1r9p2Styjcv6/j//jZ/y/2xpEFQANS1P/1n/j6JxcDBDlRM/vyvw7irbhvqre3Zv8i
/nP61f/zo5e/+F/7GPBazX8385+6+CX8/b/H91+al4svFkUTN8OpfauG81vdZs37APik00/+v37z
H2/vf+VhEG//+udP3uLowl9j0P7+8+9vrX/965+AUf/Y0tPf//ubdy85fu/4kr20Vz//9lI3+FXD
/AtcdFRz3vElBD7//Ef39u/vaH+hgPCeSVpAGibdSMEh/PvXP52/JioSYA5wywzARUiPat5O39H/
AiQM6AMObiYCN/zAP//7sS9e0P+8sH8U8F/mcdHU+LtYnf9zICCvBPcHUBQi8AmsvoLFpQ7/e87t
YQduR+Oj+0JNI9NBBUWLYfgshoYKA42rYxDO/pifvz/InwNPK+5yYAtDIwwEd27qgTE78lw3JcmQ
d9Wu0NvEkyQhkAPpIM/rMJz+fKjL03V6RgyF+Af1DPgG4w663KEyK9ETqiuqHQ8hUk4bSYLeIvGN
BzKn42T2RLDuBRd18rpF1Dl9jD9uqpjVrEWPhnbnQIBP1cqJglq1skd0A5WbJla7wEozTV80VQ+k
T09gqdgTM4KU23S7lximIIvOrAnxR72slsqoh41HNC441UdbP5RGCyWzxvvklzAM1GUiu6RFMwyP
mhzqb6ksu18yjpRnWzEyao2la9G4T+SdrBQOPKmPhnOS6/qj2Xblc8M0e8ui/tWqE/WE/mmdr8u+
BdEnVMuChkbe/3BHTfkaZvz+LqagAYE5EmN4Vs8iR12rcx2S2GaXdnYbuB3P/bDtb/U/ugy7/j0K
dg+WF/4HlsDsVZBEBWumc+qdNUZPsvSN9g7tYMTSIOEtWvA7bWT22gHvw/d7IihCpTQt9D9ee92y
PrZEWO+gaA/KQfV0lvtlaAQJZDXtT5YEQrfQpw5CdVj0DFYVtLJB0KJSp4FvTwUc6SVVk3Vc8jem
mIuoc4DEHIy6p51+Z9UunHcGL+oM38qfHHTpacucdiOCH2OnVUcZb9TGE/U5VBMaqT/M+FsiNzX3
ssJT4HcQ2eqCpfoC3X88J2kDRSY0GZdaJLD6vtXhIeHDCW1+0SBylyDE6ZPTQN7C5mkYk20Xn3Eo
BZm2CdGAVcAEyx68jgSGwxa67PDPF9vIDnDGWBXtuUoq/8bO/WBP4bqC1RFQQ+T58z4+aPWCJm+1
Vu94FGtLfBkQp1CDJC3e4pQP4Alp8Y6w8SUvubK0Rxe1ykZGD1qa3sWFUAMrjBQ/j0Ky5VXe0TxU
KVxnv6PgGkjzDRd25WWAS/xcFtUpqdX4mMY89VzFvG9sbYQ3gGF4Wt3HntNpvzJhNevUtuTW5dLe
E7PGFkSw5FeQAN0bKRHrtI87vKliWKIcH90INt7zhavFBjBpsusCrO/MUDPQilWRtKTZWbVj+NBL
xAHOo2EzitHyzMKQv92uxxFuZ5LCAtD4DrMEfV3AG4GyziWeDElJYy3RfAu8K09BmEg1VboeDCFa
L8Rhs+rDGn95MgA2TVTPP3+hs9Lcv3cmxHbo2AdXQtxis2hJaSMrwsQ2uxzW7WAwstKrmUuWjRjM
Re10xTJzhnSLwL6nQmu/QUY9LD//DB/cPKCITC7rAKOBsM7S564wpZrqabtTHHChQldJtrBct5aO
Fd6yBPtwKFytk4YGMej8SijMqCzrsW13blnBGMQctEWup+pzhDrPrZmdzrT50oBmC4kZZM0T1/by
HFK1xqkt0F93mVCbu9zJHR+woHHqZNNtMRkGTaPR8eyuSneRpoqFaCuTAjUExbPlJGB1gv6QQ5Tf
KE6+p0iXHwyyF1yKIADjv1caFGbD8aWGw8yOVaG+qIG5UrjURhkqKcKBvwf6jNnMgbtHY3wPy9jw
oXkOV1bRdUEBesuSZN24AuqItnyjVNH4cLjlZnodBAHae88WkGtOtmeXU2eGLAJZzRA73jdAiYoK
dtppn23IWBVLe4jSdQIPj52GMuuXEj9sB4AnMBsDdQkRA9S1CAD/vDxKpmqtHRXFFnoVZ2EPqfAZ
ygpfDYCAs4FPjhgI1CWEKLMASEhXyLJPzG2uVn2g5jHm3i6U4PN9dXXpAg+AHROSZQR2OK1n+4ow
lYzZIMdtPmhLQ1TVqh1V4BCaXcLp5W9jvy+lGv/XBOIi6fg0Ifn/MtXA+/mP/47pr1KN/UtVRy9Z
9o91nb0Uv+rLrAO/+nfWYWt/QcoD9jTSfFjaTbnF31kHUf+aCPLTgoDY4L0byt9Zh2b+RVBoRzw+
CQxhoI6d8HfaYf41JY9Ai+EODsAPiq+vpB2XawVbDFoSDVVVAM8YCwjL5brvtDzLOzXOz1WvVp5W
anRUnXvZEYNGfencOPEv9/e/R0OlfWrxZU0q3dmlQxLW9Zki8jOaYqdBftJHduiMBOYOzZ4bUUyB
+serP17KB/nNB2Pi0IcMAVOMBGfeDDBPwkhv8z49y8E+9LGLi7Xpl6KOF6rk9jLW023s3jLj+2Ba
36vvyCUBQF9NqyTSbbmWZWd9tMaVbJx107vfGsWBhp3csqTHrYK39D8nO+YVtppA8QHnT/OKG+7y
LSLML5wkU8nZPVgygPGBEftO+kvtqdYzWie/YhDVi+J7y+61BHSyO6c5GMXKSmkVeirzdQhCtBd3
pJOyOPrlsF8Of+xLtB06qnLdyN+GuXaSBfoxNVGQJQ9mfSDRNoNAx1rE0rMjr8qXTv08NowWDAFt
5ekPbbWuI9/cJSceLQbj18AfTHkfFbBCPoz2M7rJjWLpOMvQOhs2zNZOqnl2rITWGgN+roM+c2pU
ZQmrvNZexcteXykMDRzBMDTOTrg2lvbGQH0+yilM2dyn8YVEfm41Hu6L+Nn8lr7qwkuV42j9zJR8
HxPhQSVb8mMH7ZmZvznq8+DcW85LibrmIFsK0qZevoKG7tc8QRuPNxn+gMSPFi5lbVAba8kLmHln
MGX9Ho6nsPBhwaZ24HK2Ek8MZGn4bicZ1YxvSryt+g0hI25KQV1tqwqYRND6WMRQ4kKC5nHGPOYG
WAvwlK3SrRn6dvfcKh4xl3B5i/kalK7PN8Is5Pv3KsHNNvWIfWcyzmC4MmEVyxF8nrs4Lz1CQhP9
gYbQhxo0wkIIzcCpY2NXdCUYCEr5wBvzlsz3al9gM0zldPB2wQe7wlcHuwHpaiDmuXFemqGJvKar
R4+IzqXARfQbodhHo4FRMXXlADsK5cLLbWEp8L7noIqcs9Z9DCMRUZu0witksuurqLkx2tVBA+7I
u1E1gis4dEzo0p8hRNjZUmmNPnvoEfJSAJ6+2diPtgjXTZdviRs/DlVxC1J5JztfbH2MCu4DyjCo
BoD6Ost6h5Ch11lqpw/VYD039irKodl2G6RXsZOWCw0BE60i0sMxqVuByYu1LKKHOJcn0hUOrVvH
WOdNyhco4qBKkZw/X3TvBeCLzwf0DG180cIJ7vQT6HM5K7FuQYKgM/e+EHu7XeJt24bXOCtL910k
dDE11dWQrrSgX6vdQoTwq6ORWChvKRahCzoolSDR3TerRPGSIN9XW21Trq2NDbCbtsgyS8/dkxbP
6OEHq4ri97TOL6Hr9mBRBQQG7r+BShNgwSpVfim7esNXlqDkrn5l99FG31Y/sg0LomW4KBc6+MsK
1W2qJX54tp4/n433g/h6NsDZRWgGvv/8AmQClbyhTN1757EbPOMnsq4E3kbYAhXgPi/8bW/5Y9ZQ
/ZhtMRGw2A9VX8AD0aXoGFk9oSePUnrlvdh32+SNv+I5bEGBJHz+Od971nz2OWfoEBrcdUA2Ivc+
WYudOVCwM6J1FfAtXymrAsfobw1z+z29G4PwJL9rh2I3bNqFTUN0mNKXKJWH+2jtrlCB0M/G2pi6
/gYxX7ntgme+UvpZ5MPEcUx3iek5/WMT+YVBu5L2DbVqDzeYdGgKCIbaK3sbrrujdurPUNM2NhVA
XUq/B6gW+WW7zAg1xoPZb0crqMO9y48D3HD4c9Oci9IzKmp+z+5CygNzhfaGJ7HnB/gh8Ptqnyxv
Rd7vofV83oARQ9cEiHNSy12u9hS62RyNwpz7+EndaAdtPR6SXX2X37nUWinfzKea5qe2xGqlaUpZ
Ty04Y9YeHIEVDUm41/3I+wUAI4d7db+uumNVoSWHV2hwxfPwe1m1bJGexAHS5KhEVzLf6by49YcE
WbMXCtoWEM0utMird8nWSv3iB+4d+FMr0aYU2HRB9qO8Vzbt2vmW/CDftL28Q0u8Iy4eA50qTqge
5WhViMPjvlWpZd67ch1ZPvZDyVeG6SscnR3RJ9p35QINr9SG5hFNbkg4jcsMGhcVzozJjhkGHvD/
B2PnchaHBDFOjpjnPtyH+/ip3Rjr6DH0hJ/tyshT+4UC7SoPotqDQg0Ms3xP1m2QbYttvCx998TX
/UIPzEAtqP4NyHm2v9XHEPUkfIY/3zSACySNSBhBPnNh5jM7d4XJ4awflsMpc5ZxvuTaJnEp+iMT
7EeW6Tj/t6kIae0ucrZmbCPidWafiDwlxVp1N9BV1OLZdB+dZlPDuZHtrcFTDX8IV0nslT+FEzBJ
QRxqfg+HKPQhaDdORUMrleoaNX+lJXVfoID5rZNFyx/Z8N2pDlq/wPeBL2YDTSJYq3tOu7Bsr+vg
NhtU3I/1+5H7dekP3YYnd6glVJkfxsssCmCl1tgFYpvIQwNk6hpwx9hI9REMXPS+vBvTvSiXEQoE
OI3rQ5zYdCzuGjP2Wtv19eKRGGhB4mNjSlDXnaBslsA7kzPMQdtXFMENcp+220QPeHqSypIMrwNi
RVJASwK+OyloaRuLFI5nMKGhmYlHxIcxOfgEwGu6xAtzquCMNCwPS7SIUpDWYbqDjoCWT2pG0c6X
VvYu7892dJTtvnbiQDpPsf0A2xeaJ5itW3aS8+AC+iMC+ApbHSRbpFCzrR7meg1D+0g9o2EovHv7
ZB2SwViUoV5DZ2PfuDmuRgNWh2IT+DpwAEP9ahZcqHliEh7DeRMAza+6QuhmpGlCVThy4rrUb0FF
8x2IyglAEJAXpvRwIiRe7kAUSUgN2gm7T0he0lYroTIoip+oJExx/gY9YVUvtteFlMaOwWQWdA7f
HFmFrrD2puLGrXYZ8+LuxBxCLoVEFaEVKudzCp/SJWaswgfxjI7K36ousgIEjoBXyY4ZLaiyLFw2
Bi5VJYcpqoIuP/bJIjxHNqKe7AGOAZ9fkPNYDx8HYQ0s2BB1gSjmziJLnE09g1fZeEZ/qqUJU/LI
7Bo4E8N7GbUaf8x5SCe21417+RLGhLWKNZmvI3wA4QYE/DkZtY+Nxob4SD23sagXalqrntRYDdNk
rLyvPuFUsUeUAvExJn4OziosMyMGp+Zzg14elIeLpkdJEmWcCJnlD8NIiJ9qZvD5oAjO58cqhAVo
ZjQ11MO5jxL55cLrK10YlRD6OU1hSuLlyToyf7mZ4aX8bszQXGTVunc2e4F/MjWkiwoKDgX1zlH3
lptSwZ+t8sFszqF4KtRj32+L/n4QT0P9WjZYJf19lO265jUmW7PZIVpOiy3Mu5xhVZT7YVyBFKGZ
qNBESOJqGpu59x2CoSaXXrK2y1Wqcxx+yPCcwwgKwbiqEtqLkx1j1x+Ldm+RVa4+qyUOcFO5K8eV
OexT5TdHzjHCqLjWYwpjOxtXr/mdsHPrnm3+VNrIhFY2PohzUFigGz8z/mQNC97f1czvyAp3nLRP
mbp2rW2V+1rx27UTxAM7qDkdGw+d+wpcwWJJJTqkDXRUFq7yzUke9fFOj87IsG3ih3imGLOobHTz
LWyXlnzROPpJnOLyIUN6C7unRFtGnfDlsE4wVwou2sq3lV2M4pjIQexxQt+w9miY1f6MuIJGyS+a
hjm1fqB5AhyhqSDLTPOiGubdp2JAsrOqJm3iWoDlZ66RPxP7QbYPEX40TolXGff14PXOU+sGmrHQ
jRUwijhE4jyd1bVYGCh73bK+ubq1EZZN/FzYaQF9xX66XF5lXHQMrU7McxSzDAk7eu8I4TS0QA9P
OlhK5cWauMUJvoqmQfdAYxqwBHCQYth5rBCNbFJ7q8Z5JL8KCd7NiI4ZC7Vk1OHbtPxdK3dgh5mo
bbXsZDQbBjffYqmFe7N8avIAB0rdPytOkNn7vN/D8TbW4ZxunRykAtZp0H6EzDNNKoAnIGisNl2G
SiOtyGaAjMZMUH7AzA6bkgfS9eVGt3cFzY1HRHXjMQw94p5c2S7UiE61TRZII9Ah5lS82tmg1wMV
6qZQN339xorAtBZNtuC/QrJUMXfqxj3JdH83GrTqDlHynQ8WtbKKljFsElr4xJyEzaldPdnGhkkv
rg6ZEdg9LeIb0mM4CFwdHRDVQDz0XlEC4jfLWZwaLsFDYejn2NigwItoQe6yNexTF5nX/ZZw3N+P
klbfTRs2PV44wCsDOjRCZXhSx03PSwqXdMPr7b2Idpn5On3B0Egrzp9Qj8qlnxV0FL5uwHvNg5G7
cj/c8XGT2Puo2B84sLbUU9sCUbO5NnE3G8NbL2ELZ3xvHUwBx/+hrrHONRFAeudmP9z4ZUj2LjAf
0G/Rqja+j0De7lfKqzhq9R7WKRrbMukX5CkcHmUrPYfB1nx4YebJEBKJ0h4N6BVyEAY1EAeoWu7l
HQ6E6jAMLw6KXVxFwnRWYsiw2530eemFzVlVgNlxD/bBhaODIOUzi4JfVpFlZNCcPdQWX4Ttq4by
aaKk1Koe0N1pmrIB+WCbrlRcA9VeR3KdIIePKfh+ZdpTYvvDk7Zr9X1pLPWOEvXOjM/VSwfXwmMH
IfPYUkfZZ8SkrDxY4V2YdH4MD/zql4GzLdrrbb+KGxjtd9auqI619aSxcJUypOPiUDaLFwvNb6z2
lffWDvZwa3jlUqcvqehhg+rn9ptKIlpCZ1iPEdw4lkUFp+AysJufkFfaeYhzPUBL4CkVCuGQNKIn
QIUzMx2oYj7kYhMO6x4tH1vgem17ZMZAQZcT2S/LeNApGtgr/dJKUfpGzLxKpkZJuAsQ5gfcoY94
mcvix5P+qogggoAjDFTVT87KY6v62i9QDxwkL2UAOpnLPTcFOW2fRkvcB/LU3PUjUuAAThggpnpJ
toSFUxKE9v9m77yW48ayLv0uc48KeHMLk5YmmUkmSd0gSobw3uPp5wOre0ZM6mdGzfV0KKoqRLXg
jtln7WXWhRhh0eNVyW5K3fKpTfbAqiuEQbM3wlErbSXYii4qsvWATTNJPF7Q3EadFxorfWO5jcf6
EL4mGAF+C/bWqrhL/hYOVWhnkt0fR6/bDht4Js19B5aqbw1wl2P4LcjtUbDFTXWKYu5uUtnLnGhb
7uNn1RZ9Z3qoVVd9vhahftGcXEobnEIXKcGiZuAEfYETFdTyWUJUxDGuoYX3USnaI3RqDoihrSsq
xsSS5cViLjNBwbWCtHNRR+9JVlBtMh3vQlV6agTjphGTK8TXT7Uw+CEM53eaN+SlS+crOsZZJMCN
OcZh2jmBJhdukvfXPEU/VZQ8OklcEHF0FbLkJXtFaSO/MuNJPMa4idul1p3FUDyQGs8hf/67FefD
EFtX1kyMii7XTLBKQMslPZI3Tw/h434IQUiQ43iSjhnM0tkRDTcTNwBR0cxKsKpyF/x7VNCRbHL5
LhbWIeN0PqessaDw5db8JUXud5afsl0giy7dG9IxiLHmgv1UVc7Y30Uaa8Z+Cn91+mEefknZi9Hs
xfR73x2QDhbxOe/fZnNFV7yHVFUTQ2pXgk2nIYldDCqpOSVQeNuoVoyBOFzlk1NPUDm9gkoq3kX1
NjfcEdJU56SRw4wZkEtPNp2HMN2ZwMor+BgbeQ+gsaEQeWg8DpMOeKELdLWWVpNTef2q8YI788H/
Vrz5T8lb+VJ4mlvs6aPw5+garSpP9/rX5Dn7Lr1We2krf5seBP6tHQaigmAQibRRSHR2+ZUHm1la
JfOxFzZTvlWMm3F4yNemsimz733yY8owEdyLPQygWzG+b4et0OQ2BuZ2VG567RRXN2Lxkrl5dcME
n+VVVO2kZG8B4gTbNNrkyspK1tAy2LAJjYZ9zT/7o/hYvRJgkb1OwNwFtnA2zTxBZQm0CV4xXqPv
X9fqHHQ/Dx6ILzTsFwTk82lkauExmmk3H0PJVarNqG/i+EZVV9K48i2PopLfV3VXjra04GyxdBjY
6jercmvV68vH3PjeFXdg8eZ821JYk8khrfvILkMvnFdaZAcc32I7KJ3mmL4KL2XmFHeNQ3ENQpDa
+qn1vUFy48yT7/3T9KJDKZxWRWFrD+pLf5bewmN+zhgND8FNueGGdtVtuEr4C6xv6eCO6MBvsO1a
GR73uM3P5d/auV+TB5vbguYkJ5b7N622IVqBKhMmHUluV9oRN7gJ741NWtri32gJjI2+LYmZkx7x
aVqVu/BbDudLtVOv2bZvIIFsnJLdvGq3Cbd2q9xqnuUIXrZO1rrbrIIb3WYzccQVkr/EFv6OAWiY
ULGj4Axkiyf/xn8UB/AOUB/xp7wN1jEYTwyHzK5ui91wp2z6jf6zYbX2ipX8XX6O91iAaA+IMdTH
CqrVC3MqL714dpPEG6adBoYqeXO+EelZ9T9L42Hqt5NyCst5rY03VriKG4efYQ+ybAq5bRzF1/w5
udVfu4HEVDu4zZ6qyuaXUXr8QuqlCxu9WJF/IrV2ozth4uCVN3C5YWMtcUB7s78tBhG07qWZdugE
DNb37/3GWJuZ086g9t4QruGc9A9Q4KSn4af2q7+VW7oYds3fZNoZPcrEA0ES+k2tO2ng+KTdJetG
W8vtXZLeiubKUF3+MLSxXLXDXyGie/LWYmeMXXNyxW7lazvfcut4T6aRJq18ZStJK7PYhcNDAsQa
bPTuTY2op04KLeJ+E1XrRr0lDUxp7geOJrHXti6/2Rm2Wa6Lwm0HljobyldCCF7q0kQc6FrQvqMT
eeXs/xkCIftv6fSgR1Pp91xqfVStzpBsZfMx6wxiLQZmuB+NqZ309DvQ4O3a5CjVN7rcHfLCg6Ao
uwL/c1DtA/EqyRWU9hMixe2wbZADt3ii0PD6uHXUSj3i7xNKR+nFyq3JE7WSDmtBW2M0r+xTtPo+
LTUQZ6gMrCU/DWjgAmwTU18hraicj6ObbapddzfeDGe4lCvLGw5MjagiYMrJwl03PpaJgwhKAiJ+
kg/q4xTb5gGUPO4POIzFIOYC5xFOwiucOpvckaO1Gdrmj/kJJqij/Z2R1aLZeuukhp0SAmauGsb2
QTa8rL1PG2foPSNbNqgu9sbCrTmWtbZ4iN+WiX4/vXb9RokfA/Vu6j2F5fkwHcq9/Fpvgm1203rz
LlhHa+uYrAWv3U8H1U3WYKvP/Ll7lvdz/vdwU97Jq4F1SbmDFVjFdwZD0neb2NNmgld2U7Ruk9u5
PYzJbaZyH656GGMHxFetluXQV2h/eYLxILHlSI5q8G2c4SA8LWvjrXjg9oNvxH4FT+KB/pr4orwJ
rJHpHpzYCGz/dZ5d+jAciFhj9INy1F3dLRzJ1lbzDfXtSrXZb115Nb8hSBEtW3jKvyORJOiK+02e
BuadaVe/eNHLUrOZd/pLeGwKO3osHjkKCbvyIa2YoH2+7JrWT+swCI4qQUGz+f3me8+iRSsp4YBh
d2+Fl99W99ELsMnOvOt21kY/xr8C9udhV9+kj9qPaSffJt8RD7PsGgdAYf4tjLv4SVFoK7tqxxHa
bqW9pixTFQJZ2j80/t5s7gbLFVZJsUv7zTRihfvQtYdIvQ3UVQQ9WHcFxS2lVWSy6LA8uKmwtpq1
pbhCt5mjNclh6G9AMdTS0b8BWOsNC7ebNY4WM1rs5NnK7YVZINi6N7WHsruV5c3UreTpKKu3SeOE
utPw3PmN0N2mLZZ7KHa0Wys6o6HzG9u4guv+Yc7SqYCEtDhQII+8aKyYHYkn/tjOxxk/lntBifI9
zlUjhmOj6lWtNv3rNQIeNhZdkCDplTB5P64RcaFP8TAIyZF8Bd1pI5MVs652hZj8nEzhGsnzPQL4
Q08GcIeaA4YdSjHWiYtVwopLhZQ0MznGjV+6ZNV/1+S8OygkVqGV+gEHzo8mTklhWyCvh3ERjjn0
7JwtFSNgp83Q2bNb6dYkrJEDEQZqQbq2gubH16XT5WfgzYMGLei6uLjjyBcgZzUiIGjjLDqWs1XQ
2ukYprreuhx2nHmQu+3Xl3uXcPz+XpbrIVWlJ7nQILA7+fgZktLK5rJJo6MZzcM+raabMfbNVdKE
DeZB849K50Q1xUrkTeZMoyU0jRXQcO4Ualrv+5ozI89T20Ks+hvs1zpgvdK4IW70yh73zjr+cKdY
fGDgBecNOQ5nk4s302RChVOYMp/kbx3Xk2zo0+mjcK+utZO/NneZVzzQLw1Pwa74pTyz1NMUjb6l
iSNk4LV2DQ07PqjFCsMd4JoUAkR3lwG4RCshWiWJS0mi+a4M9CNF7P+nTr1T+411zOJ9IO1z39Gq
PVVelTpxbZM8pWAMhfXm7Glmj03VlmitrqaIWNH6tAbqa7fKbnMZ8PZB8I8D5X7sRZUHJkAhMu35
T0Wwo++FNz2gFqgMpDzLKgGS0StAJE5EuUQtx3703LL6wbEyHITtYezWFIF4OA1XXvE76eXyFSP7
oK3zbiymXqwBiS4ZwK+peJpLND9dlriKMWpOGrJRlsIo28zav/uc/bNMqK4y8V6V/LeYRMgtTZHD
10PzErPTCSUh6WXJDsUoBHHBx5HJUTjUmbL5SZYjiS5Oeq+qQ7/2ox9EfVG1Pk19sYmH8ZpD8SUO
/H5ddFYsToSMYcnz8bq5Qgag3kT5qbeEVStB6irHeLYj3bczOZIBs/TmSkPl06TnUReDTA5MdDiw
Rv54SUGV2kZSquwUF3Hv1cZ+QgTDIY9qPs6S1dfv9Q8XWyYSPmv00rGwvFh4sRLTolLTeK9x9RKF
OQW2Yv4qpO5pSqNrlellccZfD4gAtYFycNlWLipBhShEwO1gOPlzAuSWN9TaMi2brx/pfbP4OHAx
uAJHpzW0qJAvVaQxGtJGqvT+hAk/YFaBROYxjO1Bt8WZ6U/R55gceqONmR40slJED5tpDUJr/tRF
2yLfx+FRsO7LcV9qXuyvC0tztHSVap6coa71utEdqjulfiwbN8XKvVmPgmupmyZx2wj9yr6VPIOD
orUPVA+RRD1vLN+zNFrUrvTGcZKuNREjVI5k+kaP2aN0NkZSNTwlcso7ai9+np6T3hYLuwo9qXJw
apN7p2udgpZheoeAv42QG9/FBg75yyEe2ZApOHi611hLKx5edfG+zTaiv06GdX+br6+lIV+iUHzK
hS+HzTTLg/lJJ6GKQkZUptidxGR2LL2/p8dnz5Y8On1bv3RacY8f07UVaVlxPn5Y7DzpMzOMlsF6
mf2RGyGJJCgRTogWYo6BoztlRuihooXb1Teqi9weSKgfN7nQBl5VlNfay58fe7H/UqBoo05Wjfdt
6TfpmBjMhOVqY35KBfWcRlnk1GroO3GVV14by7IbF29ki6VXnvzzLGUJho+5BIhBvr5MEWs6rPqj
vqxPE4aIu9ZcC3DxtFBzMikQ1l9Pn0/sTzBFagD0APoS8APP7GL9acXOH+qCiw3mqRKlDUamMS2B
t3A4FEKOS6eEEdls0UJKy+JKIfiHq8M8XQyGYAFydL2Ufhbs92FOJvBJyEWLnsXs4rh8q3Ra5WJG
ezvdDFUc0wQMznTmXr5+9M+vGTM+ZI5Y46G9Zun9+OSyGpVBb+b1qcmafdW8y+ct1otOt0erubpO
fRrNXA1YDE+lhdV/CWRbg1hD8dOaE9SKdgOQNbTbEQGg3cn6WVmMq9GjTTSYE/PKcPrEBYUCzlPy
iQFyYaUo8scHDXkaQyjpgGVkU8lJLT6G8KHz7tS1wj6vcQTsZVrSY2sI6CCxBoIhaqIp3upWAAWz
TMVVO4srY1D1U0Of/evP8Kk85/bwSVHY7Wnsk+1wsdnHZSpAxg3E41SRIRyM01vYV81KL8rGlhO6
+xQDBtR1WpkWqh/O1Ryiq/C5jWSaXWqmrlqzK7xMp9wrlSOGNZ1XZzDeyvjKrX4aMdBVsSnAHomJ
SaV+cac9eTn6mOvlySrhb88NHROrrCRMcpIfpGS2Vz7cpw104WRjrcgAlXBkukzXs5qukXLkWScC
mhQo5fBWUr9Lr8xB7dM6i9kEFBpwGxoBMHEviutBq5WikdPoVEFWi+zMkl8VaTw24bwNq6i40VXY
asE00wRWq3Kva9yHJaTK7djp974YWAd02zgxztB7RkPb9USu3pUkwO8TnJJtfX5RzYzWbh3r96Ri
wxuaO7LD5R8mRF4h9L9bQShsuQ3QUkBhOR3vrEoD7SaxzSEyCLaBSKHSqsJOSPziaGW5GystH2Ce
1XVpiM1DBzrqt2b/MBteim3REVrBhGHxwahIt2+jK+Xp55MTrwwaIvoYtic2pwueTxMRONc1aXya
2yx2AjJ1nF6sCtdIpcIRZyC/KG79XdclBxbzR8Q/g92K1i+xFW8xi/KUUe2fSVRw5hocoJateoVc
Wr1SGl2oUQklWG6TW1zc+5fc0IuJX8l50FlmHp20QYjWytAr91JbCF7QtzJmggynzi9gE5QciQqA
U4Xuolgz98OuEtxSkRJXaHrYgPhCz8kcbWfcKTMD77lE7dbk2DQ3qhDsW1+SN18vCp92XgYiegC8
FRZ/PWbcxyVL6fJaCLWhX3hd1lphaNzQYbMDEQK7iSrdTk0Sjf/9NVkmccgkiQsq6cU1B1mDp2v2
9VGO2x9z2vzKwvQ59ZNtZvpshXS/BDFcfX1N6dKyjW9E1c/FFkYd0UuX+wJBHbWsExF3zCNXyZEs
nwyLMJTxnOdETnZ2IL1o2S1qpLbaZTrMHRiakc1b4aQa4O5beVFEvgeqnilzRJQZkdm4Cue1ZoJd
4M92MEPIkL8bLSTg7zoms4Wyr4H9UADJ/X2PIW2qbuKcPPajPN71cHzKZONPhzZ1jcnLE06cHIfO
TVo5ffmUSd+Hymto4nXaVrVWVvgG+TcNwQf1tQ+unqlPerExn3PdHfIXRdkPyG0WR2ynOWim1030
w6D90CzVPb1z3m1oxjehPBJqYWeVm48IuG9V/d6on3xQPP1ZTVXPTO5xZrHrI/k3fbEqA1J3wGPv
ptKdTFt4Ze2l7RVpmK+vkDMyqbCLTnIkFvTgoEOupfLK4vx5L7A4huIYhToUDuYlFTIVpwETY7zc
G0WBPzECcfrRXQC5thj65MrQ/Mfn40MxzDBZZoLFnoC9yKUENtKyTIwqdTh26mqQHwrd9uf7puHj
ifj2N56WAhdoL4b5t1Xe+nzEwj+F7UvY7RrlVVF/SeqvcQDoKg9B+SsVbkMf32VPTZ7nDvdjOm57
X6QT8ySZT9PUYU/8HPSy03aWjTn0KqJZJsRO69PXgFrRwxwZkq3fHYfwtpDXgfnSWRClyp9yU+OL
B4rBF2q6yJEwDWqrkvH8bPm7KaxtDU3PoGvOlIOug6eMTbvtQ8FTBlJFnAEanTp0ACgD0BzwctK6
Uw9Jgo6aVaBqiHHKn0AmRRWWMA5GWWALyi9J+xkJpZ1LB+tl5EhVo/4SoPPnYAbBS1Vk655bn0C1
a34qI2QafBGU9Qw3xhYj8lsa9pSENnf/qn1DQDCAyNd2fO6hLKWObD7U5TFOfqq0kBPZAhXYmgik
reDRCh6i+rXQjyK8mfClgMGj7ytiaWZkRdDdsvjoczOqtbWKdVe+QqKCzDy6qQKHghHbrUmyNWGn
g0dXW1O253PBzuf4oW1ZDmgL3bTuSX6TTmPo0geXVCheyY2MXkF1DG449LryQXigN9h/V/Y4dYDS
R+sid9TaI18ePIrc5gbUBg6b7Bbw+dgqRTcxvw/yWbC8IkDyzl/j9iS/Jl6gOHh06d3aiDdk5lic
kP1dBJlx+GY1AJNb2dhW0yquV8OiyZtqaCH4Uiy/PU73GHHxhvn98VkMJ7pyr13xOtLNhYs7hK5x
Hn7OhBNFXmeukRjSpq3lRyvZYRScy7ugfQnMbTp/M/q/Z0amiYTFpOhYOtZd6CWsY4wTeqPWuug8
xXTNcQ8rnqWQX3l/UwunBH5UsuVkNhJZmUIfuMk6Ly7vdOgiefM9WbrKo50021x6ULl5ofzZSw99
evLHU0zLsSHdYNyb9VZnXy+Spzy8zf07RVrLwTrMdmqw9uObpNvF6a7qlkO+Mm/gSObzvZTvdcnN
1VWmHafhGTmf0j916SrbdsX9ZK5HdVVGj3WCQPAodYeO9r//TPyCPY9bzfIs8wY6e6ZtsNjBByKE
DLXTaUtecxhTlz3/YiEx4MJx0sP8nKLvUw1bELXbTv1xpg0YwTBN49Y28KlZTZJ4iuN02M6VPtyr
baXaTRZgsy1Hro/N5ToUwVKqTgYdTsYlHQLeXJVQBBu90jqGnsFmyHwaKXZn9Y9mnD+2/tLFlQsv
NUQ4EAsdLIey1WbhuK7GABymxwOkb9imUktMHC18xmVAsksjq+DMYptIMaJXrROlOqzPuVgnPQSt
K3vwpwKYygjd4XIaJMwJg8iPxYZQ4rEjhUJ6kn1xOOhh71ZK7sqq39tzL7EZ90hazOD72DX4BonB
tZAl6dM34QYWleCigFzO4MsN/oYzaJ3UG7OmpSeOcOpNUB7ABKZV2apvUQOBsG27DokPEHE9jYOT
J/NPpON0nkoG+tfvYvn6H0bHcicY5cg0gXCqf0eJf7uTYU5DK8WY5DSn4mugzezdE+eugoJ3reN2
Y7Guf33F97Lq0yV1Unsg8mscAi+O4XmmkCEoqwCgzdC6ZpEPTpsYP5TSMg+ZGiCf6OStXucZrNjG
93y1vq9H+VFhM9xV5gSvT8+eAtw9kQ9ONSVQ3jttndiW/MsY2bTQQI9X3tI7t+vjPaM1WJy/KP1h
pl0W1tHsR8kUVQlkOMZHL+Xhuh9F2Rn8rnelIWq9Mu1nWw44NOlwdvG7Dg4tRIuApmOXp/1KDSxp
PYlit5Y71dYqDIESkkNWgd/oKy0vrLVpLEqYLIaS0bTNupFKfTMVcK+w2Pwx5UZzM0nZepjkf2mg
zYdYvOFZJBBbIea4NHBvpnL0C3VOTjLSChuXpseJwMsrX/1TgX9xkYuv7gdaIsuJD52mEWl3EJu9
iqS6hE3DP1QT3Z8RyHjnpACyKV5gemO9VN19PqblKjZIWyIAw5GIJxlNVEJDD/GL3pMjQmhwZ9zY
KWLZGUYUTBkOtDD4zU2pBogTSsFYWS5fV7lWyn+exQukLoNlkc0GcfFiFpeRqWOeMwtHvYXehN/z
7FViD0RgBsM2LDm0LHF1XXCjjQvIGwQ14lpTh6Y1mFcG6KUL6/IN6V/oUCaXRsYn/+XWUv2JY5Jw
7Kp0rbVKv65a3qIwq9tCk5EqyMStznDz1AR3X2lS7q2opUhALeEFGkWYltFviY1rdMY/3hgJZIvF
GOgmVhUfl7q8HPI4rWvhWFnT7LTBcFTmakt9kLqsbUiA8/a173x39PmGWSjsRdAEx5jgSvUkHuJB
F56KbHy5MhyXs93FhGY2y8xkvhtH+ouzX93h8jgFZXBKfTO/mznP6kq39lNz2M+5v9V9jKvKxAyc
UR1FR+VPOXpT6ntNk7xY2I/FjUKvVBVJaQqaNqNW0N9yK5xW1ZSLJJIW/wy2/++u8r9ohP327T65
qzwWya8LK8f3/8c/pioCMPJf+KcyAQkyljUwz/+6qvAj+S9cdsgeABShm7EMvf/YqgjmX6CiCof+
JWQE/xGR5eg/viqC9Rc9AAAB9mbiW0S65P+1fjn8M4L+Mdj8H+wc1Q8DDTIzWCx7K6A3GWJ0N5ef
/7bByvCIp1kvxZMsPSjVfR64/irOHyZ5X8j7Idgq4rEMbtAr2D6aW/2uzLwmXs071bLrZytxZjQI
1q7L10W5C2hG+qMdvEErg1vySE1euCyLfXwwxjv0X13qBup9FjojGQH6IoC0hnUweaNyU2FnivxG
nzEAitnkbaHD5eMprF/FyMlKp1qjZmh781HQS7dFuiTFOy0/RNE3QXrV8/tRJCZi01T3qXyfI+4R
4Zia+q2UnAOVwyeeIZO6mWAPBad+tBEj2tV9U+006VqX8aJ4+s8bBT/hk4ORfkrkHkS5LcwwE09N
pL1ofRC5hFkYe2U2vhljB25o0c0QVsMzDq/araFMvRsP9PJ/G4X/+dC/22Ve0PCW21jaRHQRoCoA
6lyGW+R5Y5ZKo86nJJTPUieZRy0Qoz1gixbFL2Qz/62X6hNBcALHyXqNT5zsaEo6nUgtdCkzn76+
n4/7K7dD7cbwAtA1l/tRL2raojDlYFLM4VTLtbjqyshaNbP60irTOov13ZIWtYUp8x/Pmf+/LrEu
sZT8z65Pj0W+GO3/41W7GNK+//n/syopfwEXM0IAF7E7Nfla/3g9sSqxvlCtQ75i7QGl5Uf/XZUk
7S/cSiFIgQy+u5ZSrf93VZLVv7AKWwxFzP+uWP9iWbpgf7BOUiJgwrqwpFBaEsr+cVkyyG/SwmjU
nkazsG5yQelfcCSqj1o69hsc8fJHLGYRVBcJRklqLo9bcqVg5VdW544qBjJ2KNXzlYPZMkb/76bM
TdGRwJcPRT21DO5GFzViNpZiEERC++SLYQ08A9VGCWaE3FMjr+SRA/hvX+wPc/hybX6/3rJvSAqW
SbSjPr6EsIdjMk9B/4QpY+elA1oqbOmlKyvFcteXTwUpAlt+rLVQ0F686tAvE8nPw/5JDGVoh3Vo
CusGiTjoa0UqU2zivSjritsaTe8IVd0dvn7KT9fHYIc0W/gYcGYp79kGf9+BoiRWG98yi7OgCRN2
vrLwMlUoiTAk7J6nWmxhKWXdQa4KEU0PpNGvL3/R8uW10sjiaMmWuuzEnPk+Xl9QtWaWigXgbhF0
+gXE2k4ezYMittJdoRk9+o5Y3itVM97Fo/rSJegDvr6HTx8a3zWqvCVUBwUPxJuPt5C3iTA3adCe
a1n24Z6DaLS1oV+5yvIgHz70chV8lSjCiW//ZAUxjvFQSeHYnitdqbdylMDWD8k/rWOyXL9+oM/z
F/QC9bvM1IUEDrny4xPNZT9IJPpNZ0VL520X9PFqqLvkRkxMa9fLWhjaRRlCyW6FF31A05fCmdhE
Qh49+4EvZ06kpNdSDj9iCcuHhvnDHmKIIrwRWbtokqlgOHHW1cNZV4RvHTwA+kj5Jh61B8ze7DAq
r7XYP79wi9lLCUH0BIe69z7477WVSaqoXqbTGQ9meDuoyd0AJ3yswCLjyij+dCmAIkli+OKyBPH+
kpvSVtrUaGnRn9MOZWEWIR6dCfNAgNf8O/NLXiOX4rBsKlxvcYm82MnzsorL0B+6cyfk2Wo0LGHn
d3rt+LWmHYtJFz3JqA3CVLNrWv8/PSTn4KWNuHiQXwIBcduFpZrU4xlLaHWDLa+AqUaRIvadrqXg
fVrqF+CNkFFcXWRr8Xf5OH5HYvAia5bHs6/6N0aTvJAVndqjEeE32Cjfv54tnwYmF2PTBAXFjUvn
pX68mFHK2O/2RFAnY4lQlWIqdxKc1TfllJU3cyRk+y6Hk/yvr4rPOedy1l52F/niO9bznIDahOJ5
TjL/ezJgmxHVdGUjWdgI3eLpOwnK29fXXF7bhyWIqgIIB+Ys4YKgVRd7DXeh9r1Viec+QGVtDT4H
CP6Czb++ynvaiIrrMcyld537b/Mu7wdsz1p/PutNaHmh1rS2qYz+6uurXEhB3ycC703jBLaQ0ShX
Pn42nySbvtR6/RyX5m2G3qgMkNe1JSE3qJhrT1IwOsPJO96E6XkkHCkWJ0wdJ5TIHXrm89e384fJ
sdQIgD2L9QiF28e7qZSwJGgr088mjNwGyvNcjK5MRMfXl/njUy/MRpN1nWirS0rqlBg4btEKO+Ow
ATtiwGdwH92ap0H1FHgPtrytfmB5FvxEU+Bf48P+6SF/v/jFTCH6LbWyutHPuXWrdjeGcReEV0Q8
ny8hyxy7GaAaJi6w3j++x17JczEV4vYZD+x0nc6EUmaJgTt2qiVXxunnec9OzMSnooSXzn99vBQj
v0r8oLXOUwuppMtLJ5Otxi0bZNOakLtAZtdIjO/OXh9nIEf6dx/rhT3JiezjNSUjriOAf+tsmn2R
QBUv2l8BadS+48c0M12/oGVq68VcYc+QZuuybcO3Kk/p2wXSGBtOUanqq9hlFqCdr4eJCxMh/5lp
Oa6VeSvBy/dxsQaYMpOoXYdaavhoO5MUkyelnfZqWfUHKG1w1k2kBFDtVNSonVCImyCqGDiNupgC
Kpi6vZlFlF1b9T6vQDw/xpKwC5emwvux+be1QZOSChB8MM55kxZemfkKbYvmWnzKp5qWtjgLOccF
OHYLWfPjW84Jeapls+HLLuboiS9hp+G3hSHvZCsCfK3Uqb3pBtTSsZ8s9odNmv0rbtiyOtFMw/8H
BJHkHtCdj7cwY0CKC70QnLVBtrYjvSJXFpNkIwxF7iUhzcivF4bPLxZXR5FCnrhsUK1PB3x1rjKp
bpOzWAeJa8w4L+kZSoavr/L5xXKVBTQDE1sQ24vZKY+SP8Zyk5xDtm1oJkqpkZtQ4b8w9NohD/p6
H+QApEo1wigKgvLK6vDH6y8HU4hAHIIvW3OYV6rpTDD2meyB6K5s+1ehQlYRFVQ8ekb49TCOWFwo
hfBShdK13tQFOWf5qDw+DGAdqBqbrUsd/JgOphCGenxOEY0OuM6y19Z7g2w3MLSpfIzDAKOLiZ4w
Eqrc0as53VSTpF4ZW3/41kuCNCxO+CYw9y+/gl+qWinwFRDxzOsxaiFGdkWz/vpb//EqNH0kCh6E
QZdKhGEOrKoyGFFF1YI6puO4K8X4mofYH6/C4muxhVts4heH7HTISE41k+Sst+h4hiEs0SYazbWu
4p8uswSnonGCnMM8+TgdO78nJbcX4/MkJCbun0VzK2g1guug0Zwuyg4zHRnZtibVei6GKrxNMyt7
IuRX/EHWOgZFvj96So7zpjH2b4bYwVscBwOWizDn05uUCPJaHZUZI5S2nrw0SjA88lEL+70E3+Xr
L/OHWUCVCh98eZrl7P7xYeQxoHnhd/E5m2nndAZznfROaB2CBDNiklVH8IvvGSniZT9do8V9AliZ
BOhw8DSjiuSrXZ7jigyJGJnxWDKktebx7qD0CKW0rUVUT0kpxetJGY3NUHXiqtIG7a7o/ek4+mK0
ChI//H+YC7g1LS0kIHz18l3oeiVZQ5bHZysVjS2BIAWiCDW/MheWN/px2+aZKRTerwPIdlE495Yx
1m0/R+fZHBLHT0acEK0g20ZZNm/nQhuvXO8PL3nxX+YVI1pAFHlZQ9MuqxmudXO2hv61NDAYKEJZ
swdJn7bzqOgvUtu/9CrWX30xxFupExHKi32zV+oi8b4ebp8gmqURTzlGzWkuLFf54unDKIMVMuUt
WL4sVdi7tM2OU1PmBVYTrhn1zTMvjqyXQIV/VYYLO78Srwz6T4j6chfs5fjhAdVw+L0Y9ZXAd04U
o13wA5NeRtU+U6sG20GE/TOIKPyyHD2EWmf5aiK66XvbKdOjL8i/cou8rak9EuZjXUHPjKVg+21k
sBcswAaGg4tjGPXGZUFXDGYOIbR/Mdjtb4KujF/0poFn6CNpwxDIMLGga2qY2zYMQe02MNPqRa8m
tcU7eMaKaEqV9K7KO/9bKLWLaZKRare6ESqN3Q/IWrAXSnXIzUEvPWbqCLNRmMLiviW8AUInNJkX
bJO70Z7bIX+siPPEvhjU59AMjfQA9gZxKYIs/yg3pTIiVKxw7KqLoPoWRGn4AyMu9THNihgF+dzA
oBs5s8F/K+f/zd61NCeSJOm/ktaXmTFb1CRvzHbHTCAkEEJFCaTa6QsWQDaZkC/ywWtszfayP2LP
e+rD3va4t/on+0v284RQEQkNSBEzqm6bmpm2VlWNZ6Snh4eH++efAwaUKw7mT4tlxv3JdQL9ZV2p
gk63GGO2T62QH4DlE3A+k+Wy0QZgQ3NWbXurkttB88hkhFk2Lk4lsOAM8xtQunu6mR+joQCt1tOZ
kxvmFxULNEWlVWGoVyfzz4VNFvSYvosiSc33swhmN7AlsMrlzZFfLTvg+FjGVaSzYgIZVatBPxN6
AP45U7+6AU5oAyI6z/Snf8m6zmB7T/hHEQNFCWyiE0WMeMHsWKxi4P/wWsWoXlFNFSCdPKgm9qoY
CO+vspi4jj1RRHdYUnXlRYziFVi+kcFPJpzgAKNUGS9i6NkrjKugOAADpHBO599SWk2gA3s7E0EL
puTAcxIPBm6ShdQlICwX/KjoFyOg7oAndIDOba/ywPUVnbjQtOKw0nLDlXNXmgReN7fI+/cFf+Df
2uvSphvmV4t2PJvZ6Hd17yYTdONUcFl8qFajeV/XV+5D2UXMV8LYhGYhCDdtS99kQb5VDAegHgYB
JAYCBGdCGPFiTPd9xLvg2USWHLl6nAvioZ8tBEVQ8ecLvSKAQTcTx600ppXKCJMFMq29j9zdqmi/
dkmx0DfF7Z6EUUtIh6E6haki4pNiJ6xOl35c7OUcdD2a5qqCIwdMVm7Rd4BlNUsdP6ZJg1Vb35xx
8kdeEk/EvYnGx6J4mwrTzIrvrSpOdtArWqCOBunvpG0PCsDAFUvrM6fawaNgZBXCmCFTTqds6i2n
sJtFdeHM+5llKbo11yXmlMws5n7qxTNfLk/xuKBQlKwwpQVmiMZJ4PlSJ1fZy5YmTmk978/K2Vtn
EraQRL6tbKIHd55tzFfOLQa41Ir5ljuZ1ReFL/DQn3UvV5+i2XzAwFiHRFs9yIRNcxndr51uNgA6
d1FoOQXkRuxeMTafV5hVn3eIbShsgzGgHSyALzNBHBfn9DMnHi1WfBkAFvIUeAKfiItYKmCvrNbT
kpmzZ5jZtgS3VhZItdXAzdWcdeTVrULmXMbrwBrRjEgsw8gGoXQCyxCt0V+CyG2KNEUfOMnS3Waw
Qj9tZgUWEmfgtvzVsvp5likDtBSctRDxzoB9gCdTFRQ7DwAqZNzFJ5en0xU63nB0xuXSEgM4XJCr
5AbOmd2WhkDhMbjFgScY1Td0uGTLtIy9lIju6yj5o6O+Hw90dLFnzFmzgILU3cwpgxKqYt8UbNCK
TDKYyQC9N8KBCUBtDJLG2SK0Plc3g9nNdNXMxXP2RjcAsrdqGVBYgGiIuzjlP/3V3I696WDybA0m
Xn1gR/Gnso62l4EPFLyOlpLGQkerdBkMMqcfnBBbCCZG98ESgj38D5UbQgAJGsGg6qxZKgbPUQGw
e0D9Ua9Co/PS/TwP11+C/KI/tdfrenlSzVL4NIwwm2aZBwWbUxiACCzumktET8CIMS/y72Zxzpjo
+aiGvO0Qs8QBJ8Sl2ceVHeRqp1eeipRhMgiUcTvAlYyITNCdIa48A5BqYYL87PO8mOsMMAxtafs3
XqX6GFYxicEt1IuRW7MyhS/6jr3jH0HKD+gFxng83GjJU6NQg3TE3lc5QISBv8/3jSDy3N3Erf34
5agsHs9kq1fgW4CLxrULWY9vE7gyiOuvsEWBosQNEI6chkbzEVzZK+SCkLFFpYMQg7RNdvEMwhlU
ylCDzaLWQlDtylviGew6GM+3bXGw9PQlFAQzVmzFhWkrdtpmYVor64azQC8JcrkZ0K/p60d0rOSW
N2uM/N48zycYbNAATnFabFTAiDq4x33BBL1AuY5t5c2a5dGsVCuAU7X0NJ93S4PHTfUOowgKdrO8
+QJa2Gl5TASwLqCWVjSaFz7rhYfBpL8YtEzEH+U6eGz1IrPMXmX2mIkfy/79PNcOS12v8lCYdnEV
neGf7cygvbE+hau7SgUkOoM2TfDMWY+YcQvKvE19Ez2WaZQRaGlnw7LbHIAdpfpStD55GO0SuDUQ
rwSUla6CZgU8bnbHAW/LolXSbxeDNhhoS24fd5JZvp7D0LppMxe0zCXLLTA6wwMbzSCsT+MnZ90z
8/1NtpWZfdE3Py1mrbLZGYRNJ2qV1u3J8g7zA0vL25LfBKtqsfpQ0pEyt1+qGGgxq0crgFw+rdZ3
JQuFzk9m9UFfNqY2xjI0V+Z9ftlZL7rrbC0cAId9v0E+Et1v4GmEa8kDdpfBZN5mGUx0m38FZXIT
bFP0X+92U/hirj7Hs76/xHVt2nbADlN8DAq9edgb2J2p2QS34BSTTSoNyyV6uhlGmyKxUroPMk2M
jsiBC0y/zfl3c/NTslne5Ef6noP/KpzyvXs67dWDMd+vcEn602TsdR9UXalB4Rf9JQ54Oi5oh8U6
NzecoBTCjShZUjKz/JQEm2HF8RijxXM5AESB9KA64PbXD5oNNNjujwnfRXBnODTgPvELrgTP29PQ
r+ng9OsdDlQ/lHPqBb4h1ZKeVCkVZLLkSFH82L4h/RO+bE8JOgYXoqEEfciETPnOXh9nttzb54qY
H4/pG4BoHLMAHARXuJbqSCcS9DfRzfelArrxSakgl78iPgRAmo/ugSoORhyvKKegqkC/EPN/XxpA
24akCvKlK5R3wVUDBPf2l7gD8uWrZConpS2+s3cn/JvU58e7J5catL8kBk536/3dnytfIVSi/rY3
fPgLPOTrKVEH+9A4OUQsA2wPRrDeusezf4H72EMBO99JUF4d5VX9NZRL/iqdKlvhWz9KP/955MUu
ij1PxsTy3MTD7/3hP2Pm7d6Pwt8ND/7y7uX3n7X/Ww06L/mrHn0H/ptNywhYMEKzbXLE7t7qkTk4
ua7tIXMtth8v43D6tsh/+UFY5Z6RnJTqjr0gEKTiq0tLjcMoENdKBQNZsTXDnlixwwUlwG2cUNJi
vRCK1TD+V2sawcaYeAvLFVRCbkD6KeiECeKQC0oWj9KhtNjYnrCUrvMKlntjuA4LZnyBtFzi9ZBd
biuAGtwxF5SIVWBwjRA3StHgyshLyK62vjFGZkqsAt3eWm5aCXRrll3tLQs849ggawrjpIUHzB0Z
XA59N6IekpV6Zw0DZkcs4KJIMJVTpQXjWHFDY80lJXIRNUjLNQKHuaJYFXoIDEPULkVdsotFpRAX
H8GT6UTsKCu3GaN9JhCUgByMvNzW6MA5AEOpQG7EbHG1BACV1cK9EaQMDLzuCsQyV+uwteFyUWS6
Seut7IIfGPiORWsg4lhpsVZkxunQBAUVeck9YPLZLL1kBTp+sODXI8MNI8MS9VxQ4N4f4pXhDL04
mHAVJJ+Q8Nyyuu549hg64YISuYSIl5frspHH5WzFKtgiHfLtgtSSgq/3aESmEdAJKkRTqGvzRx1N
I71emk7Fw49esGSir1BxNHe99IGfdK3LfrauF0TxhNn8vZMPRyAXWcFPHk45ceMBDywvl3a0kRZM
8CrZBfcSrxlYrmDE6HRRINpnopMAHl2BVIA3hiwQImHQkykQvDTG4uGBIqEKsVa02e46LoysDbVR
/uP7N93zLICKheASaC0Fcl0rMsZa23InY0+8NhIqV9bmXhBcjWB34HcXPEbSPCcrvOO5OKAMwFv4
QhN1q7jV9IxgmNrbVM2SXXErtA3N+xnBi3ikghVajWOOTMgeGeP0TY+g5goOq7YXegtB26hoFsA0
Ja+ar/9B7v/Y1Qx5WEAXkGNFU00RqHHUpc897lhq6bVEcZgaE0sPb//znV2Q9QFc+rtMrE2MVAJF
walx7U5w5vNvSdo7+2GRcwQvyanopOZF4ZKJuSliaJbdujWcycKmzSnYT7U4iN2xxVdHKiC+VNm1
1k0mHJoqDoonw4+HtjUi94XYUqujIih4AuoEk134jeF4o4DODO388xRYYB1pYxBkCt+1oMBY6p7j
BZ4QehN7lqx66hCAXJB2/XOQnKpcR1wy2Q+NepZ+DvMN7cUIxkK8UVQQ0t1MMQMGQ2v5GmnFBFOR
XTHouv2Ii0mEKlhsYx6zyIPfszWMu3UNwVWVFJhJI7CiQBSrIspoRKbl+WL4QrB/WSX3se3vmJMK
jAgMKiv5jg3FTUjQIGmhZuoYOB83nD9eDg0BFUL5tda//k9kaOM/tBaeFQi7Dtxt8uLbhrsWrBd8
LfJSH6xhOioARFiBXCP0IlM4XBBkKpBrDVNaoPKtrJl12JhNWDgSE/RgKVQheu1FkWgO1K0mv2Sb
LS0uh9wlwIL8x/ffUZHKSglVsIs7OEhH6bybEt3G8L7okuDvnaihpGAvdxhJTueGQInPnyShYW9D
/nceizZBzaCyNvFoIcTnYhJdqDgyEqniSaQTQZPsarduGBPlwpDFXFyyaqKTkZX+9PWX2AXkgUva
Clag5CfcTMaCI84Rz77senvGemQatm0IxgwifwWiEa2Zu4CTSyN1gLeH//h+c+5R9kZMzWJUpAK5
wIgETHswvFTGjLCR0spG3tcWTRpk2wrkxmMxKwSSPHmpfU+8pYFLS15o7+t/eRoAtl9/SRAh3eDr
f7sjyxecEmju5B/UxzYMU7omcJfsN+wzd5N20CBxkxf8PDnY4Crqh8gTzIC30W5ZKIRFORW1OGCn
rFRMjz50eV00kIeJLNfikhK3oeKA/engDgICKv6U93ujnyxnyIZL0YqJU0fW2nqJD+0d7G8Vxbia
FWh9BHNCfQvMPPKrvh6uDeHboZMKKVj0u6KXCvR3gEmc3TAfl4dFXyTqABw0uA87TMMWASN08YUP
EIvi3/NGBvtNQCCT1BD/+rTlKCOdMuHdK1+MfwT4aER1HC4niYcSYmJxa7xRbtqzH7mUvk1iIw48
8RTaIl2lXh/lboqAkChMaSAHGm2dq4S7nbct+JpAoAfRBBpsD3bW2+RuPc6RNYNE+TBAfpvsT7QT
xDMZ47bBrIE5G6ADQ+cZeMcPLn5ve0YXnTSTdA0LzMEgGIfWwZEC/sZy9mRCEqHwRWgG2AxLGWIJ
zW4FdOyiwIreUZDoEqWraOnxN1z0pQ+qAeiBvHYvYpEYp6PNHyzKFdCd4v3AlIK+EwWP6yCJ4nsR
znZh21IDMjgN0L2A/g1QJGO+sIqHsYkZGEMuKXE7mMFK/yGm+TIG0eSog0ZaiXXgeIdDGKD2KwgX
NCPT3AOa+AILQQh9Ml+y/XYfd0oRe/ZFh9SevZ05qASE+0fh8N1jJwboUE9YQLJdP+5L5OjwuSRc
+I19iZ8nyIJbIdJRXPe0ORVEy9dAugyZNRUFn/JcFzrk68BJw58OTpO9j3Ch1BpzJzYbG6G5rwcV
yJzOmlEbgCBWxYLNOP3RFFxFaqg3i1E9MeP/qlu+ULkoow69sXjQqLj29gJLe2DuTDjBDsPZt1sD
7gMiQkDFPbqJirjWpn/0rp+4UpNQWUWOr4UuJNdIRSpJp6vs14Nk8dNh9AhfPg9r367ie+aLriHp
SJRda3sdYDBz2p3hViq/4G2c3/ZSBVmd+BBkl72Nx4/IVrCl22zDZuahShTs6wcmYhgAwJLXBfBp
zDvYIkR+Latl4AEBKErZsopMFgpbYIoQo3bMoFawYmazdXpP0wRLWVU8Gr6YVweRqrzULgsALrSP
gfQS8jTZVXfRyXBgyCpanbpopwWpChI9iPi3qyTHfPpOcuHh1wN0lvlwG4JkIkmSVUffZFYaE58j
7kppwWxqHWoa6T0Voi3UuLicRMkqIow+EuAUFqatI6fCIz1vhsYRdahoRnmxjMhlIq5ahav7hLyR
t9BaEQCEvvaj1gBOyYviI4RBOkZsKDCZ3QMxJ4KFJnLOP2r8X61jD8XIOQUxRM8HFtBeH/M3SJkQ
ubXsTuhY4zEg2Q0WRlwY2Szou05Khxe5KLm001rPtGZIxbjQ2uu/AgqOUtH+Q5ELQEbmIPMXf0s1
XfhUHFdszfCBAsv+v3//z3BGP90FawBVsIImsFYO419N8IfE7AeSKL6o9wd/ffDqB5kHA81jXBip
lZgkEp5C2c+GwvGMzbi5hz/eWMxb475kaZ+Bp2VCjayKGSy5sgJrxGz2sQcF9tkM10jLEW4loMJA
9u7sx/u4BMfWpGUzHPvrJ/MAZcT+bzWQ5pWncagxk5pd9i1HRTtRfe2nyAXOf68LAIEIv5HUDSxf
WC8NFpC18hb6ybkU2j66CphBKwyYIVQLQY/In/L+HY+1zrmUZK0qGqruvWCcUoGKPpl2vGSW4O8x
qZAv/v0qeDDAPpICDalw55/QZ8hXl6hWRU36MyosQs4KFID8Ie9XQY/FY0u7DlgaT3CygnLhsdZb
A4rN10iKwIwm/uP7l/y8bYCjNWsNx0LAkbojELmn7E7+gpNQQwpS4ApBJUZe8l8MhMVcTKIUFRQk
j54Go/tDqKVjFPRf8Ye9X+UYcI5YqBcPx4jnUVUVtmIBw1nOHqPn3TKQQ8NjcSP4N+HvaJ6O7De9
HsZaJw4Fi9xJV6Cjvz41eo2nl8bNv2lkPGDq0A7sH7U8UMzmgcUAXSt4WQvnMcfHDusTR7jCxrht
tVw2/hBBGd9DrauOJgMR0qnC59+B7OSAAEdF13rHWFkpNHVJwdnXQ7wWaV3CXRoJJrBDIGVQpvF9
lrim8wXA8xt75697B2X0XEGBo37tsDoC98Dt6NTGvvRO+FrC3lcNmkho8vGpNPZW/gdu4OT9ZTfw
/vrpBPnbXCAM29oIN08Vh3jdQ/ZJe0qhgFTklxu21mP2goFnbt8oyqfM7cKg6Q4tbAYAy8IxRZOw
ZI8/VLvGBJ3hkpLIVMUGf4SCAzaJhRXrJ7fehbrowlWLt3ad+M1Pa2LfYBu76+3f58R89Qm/iT13
HcRD8ZOd0+x5X38NfcMQkgOlxoIhELRcaHKe8B/eH4qiBT22bHF3qEjd02qxncXdoSK9jhZMpEdg
xoJoFRehOlsj5j8WM6tIhNdT1qGi3+zGcwAvF2GpKtLOXK772oTODY2sTkXdD+FdOmpUcSWBsx8j
6IpFDOwh4DN+c0q5iYSJta8FnShxT3vO8/v7Hnac+n66ipO6wwJqPEi3yalowSfOmZC6i4RLK1iS
5bXRBR9j5FGAIeSvcyqu3Nv4vG1FUZh400djYYkeREWRaPuUh3iUytOooJ7pg7jKGrNxsvy+NwQ+
mKs8OQtU8M9SlXGrnzrs0guPOUOM/uLPff+xs1XUiwW6UFybUAdKKDW2XuGgSK2iSblGva6hqb1Y
wcQ66uSRS5B/r+feySecDbbOu4ya57JUhzzmMcuvvI5YFrgULigxKRVFox4To6IcTUeS9ZuAHERa
A70D6K+KxW2sorl2a50IYSLz6y+24az5ikkryYBbJS/QYXiCmLxEd5EK9Mv2BbangPbHW5RRRsaf
9l8C87vPX1U+LvLPJR0gsmE/NtO37yRyuX8ULhwme9DuooLaENi9nz17tvPX+1+6BGo1JFaqpRKI
yjAur3ieWeTjvvu2O+d3+N2DCVmiCLk9CbC48EZfA9wvxderokBYC9hG7KhU0TVdBwhNSEqpQFrU
PdtLM/KoABg1RrhLiOkoFXniW1x8RibRKaW4eVT0wt4ye0YFq2NhW1lB1HYXA+ovZCD0k01NFxpx
DzgdJKYE09BPtmVdKJjgmkifCMe3XlFxUzGCeN/JYroi//H9MfFzEKcXm1OxQ15AMrFBLUL4cGgQ
O7fijzsGjrVT/g4PhW2JBXVN5njCx1FBAVLDEIJ0ulDBBadH7vZ1MKMQeqvoQah7dOv8Y9tAAcOd
/OmYI1NxG0xaHaikjBCZHPGx56igTK97Ho/JBFUVFWRCb62pxbcw3UtU4NtvQQtNAJDxrks3oeq1
RsFh483JSt2F7nl3FoL3fH3Q2KOi3LGTn/Se0MemkxEZ9W0vP/VVidzwKg4GJCAFrLMKTFHTAAX4
zkKTd+iMbpAEsPnvCZaFfn9uFO8/idoWmoxxteaSyLx0FXQ2dTMA4gW5+93riA9QsPJHY6nVmX2E
/1kFKfajleIdU0FW+cJclCjFcEJFjuQRLGyiVBV7lhT8k4FyqgjdTkZrf7tsv2/OWBdDaJHbOpqd
AwsBN5b323WX+Sim0SscYbGsKshLdaEYUedVBUaNQyo0mX287UhFKXubLmoaNooy/6Rdh0jKhmB/
22aaaceiLAbofD12TSFOATmE/EfpezPEpoLWcipCiT6a4cTVqmhk7MeYyZBarALL/ILPa20z77dx
hB4TrtckD6uiVngQZOZUoAzfMaqbIATr9+9hAf6kdTDMI9A+xWiSQbx4NIwrU2NCFjjBCrJg4Gc5
z1v8gRefIwwvshef/bchtZ8GHO3/7cYO7bE3flNYzJv+fJfzJ3s+Ri8jCN4t80T+9oADZH/d599y
W2ahfNTrjFG+gFPU+neGh+qRsDcrCiL5pzhMtcBiCD13AO/fKf2v/wvSvLXBJSWu5PzYx31N8i/8
98H7HOMB4p8l+VZ/c7s49u6qrf8YAdHv8C2PsB/9/t7yGNnSd/aWZ0x6dxqMbFwy//z/AAAA//8=
</cx:binary>
              </cx:geoCache>
            </cx:geography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775" y="1990851"/>
            <a:ext cx="3800856" cy="379577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3038855"/>
            <a:ext cx="10058400" cy="1697989"/>
          </a:xfrm>
          <a:custGeom>
            <a:avLst/>
            <a:gdLst/>
            <a:ahLst/>
            <a:cxnLst/>
            <a:rect l="l" t="t" r="r" b="b"/>
            <a:pathLst>
              <a:path w="10058400" h="1697989">
                <a:moveTo>
                  <a:pt x="1559039" y="836676"/>
                </a:moveTo>
                <a:lnTo>
                  <a:pt x="1110996" y="0"/>
                </a:lnTo>
                <a:lnTo>
                  <a:pt x="0" y="0"/>
                </a:lnTo>
                <a:lnTo>
                  <a:pt x="0" y="1674876"/>
                </a:lnTo>
                <a:lnTo>
                  <a:pt x="1110996" y="1674876"/>
                </a:lnTo>
                <a:lnTo>
                  <a:pt x="1559039" y="836676"/>
                </a:lnTo>
                <a:close/>
              </a:path>
              <a:path w="10058400" h="1697989">
                <a:moveTo>
                  <a:pt x="10058400" y="12"/>
                </a:moveTo>
                <a:lnTo>
                  <a:pt x="4550664" y="12"/>
                </a:lnTo>
                <a:lnTo>
                  <a:pt x="4393679" y="12"/>
                </a:lnTo>
                <a:lnTo>
                  <a:pt x="4354055" y="12"/>
                </a:lnTo>
                <a:lnTo>
                  <a:pt x="3899916" y="848880"/>
                </a:lnTo>
                <a:lnTo>
                  <a:pt x="4354055" y="1697736"/>
                </a:lnTo>
                <a:lnTo>
                  <a:pt x="4393679" y="1697736"/>
                </a:lnTo>
                <a:lnTo>
                  <a:pt x="4550664" y="1697736"/>
                </a:lnTo>
                <a:lnTo>
                  <a:pt x="10058400" y="1697736"/>
                </a:lnTo>
                <a:lnTo>
                  <a:pt x="10058400" y="12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63589" y="1298838"/>
            <a:ext cx="971550" cy="571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243F6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243F6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775" y="1990851"/>
            <a:ext cx="3800856" cy="379577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3038855"/>
            <a:ext cx="10058400" cy="1697989"/>
          </a:xfrm>
          <a:custGeom>
            <a:avLst/>
            <a:gdLst/>
            <a:ahLst/>
            <a:cxnLst/>
            <a:rect l="l" t="t" r="r" b="b"/>
            <a:pathLst>
              <a:path w="10058400" h="1697989">
                <a:moveTo>
                  <a:pt x="1559039" y="836676"/>
                </a:moveTo>
                <a:lnTo>
                  <a:pt x="1110996" y="0"/>
                </a:lnTo>
                <a:lnTo>
                  <a:pt x="0" y="0"/>
                </a:lnTo>
                <a:lnTo>
                  <a:pt x="0" y="1674876"/>
                </a:lnTo>
                <a:lnTo>
                  <a:pt x="1110996" y="1674876"/>
                </a:lnTo>
                <a:lnTo>
                  <a:pt x="1559039" y="836676"/>
                </a:lnTo>
                <a:close/>
              </a:path>
              <a:path w="10058400" h="1697989">
                <a:moveTo>
                  <a:pt x="10058400" y="12"/>
                </a:moveTo>
                <a:lnTo>
                  <a:pt x="4550664" y="12"/>
                </a:lnTo>
                <a:lnTo>
                  <a:pt x="4393679" y="12"/>
                </a:lnTo>
                <a:lnTo>
                  <a:pt x="4354055" y="12"/>
                </a:lnTo>
                <a:lnTo>
                  <a:pt x="3899916" y="848880"/>
                </a:lnTo>
                <a:lnTo>
                  <a:pt x="4354055" y="1697736"/>
                </a:lnTo>
                <a:lnTo>
                  <a:pt x="4393679" y="1697736"/>
                </a:lnTo>
                <a:lnTo>
                  <a:pt x="4550664" y="1697736"/>
                </a:lnTo>
                <a:lnTo>
                  <a:pt x="10058400" y="1697736"/>
                </a:lnTo>
                <a:lnTo>
                  <a:pt x="10058400" y="12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407" y="1283208"/>
            <a:ext cx="661416" cy="6477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30914" y="3364776"/>
            <a:ext cx="3758565" cy="958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91883" y="2229345"/>
            <a:ext cx="4145279" cy="1933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243F6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run-Tawsalkar/Consumer-Goods-Ad-Hoc-Analysis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linkedin.com/in/varun-tawsalkar-8280a4217/" TargetMode="External"/><Relationship Id="rId4" Type="http://schemas.openxmlformats.org/officeDocument/2006/relationships/hyperlink" Target="https://codebasics.io/portfolio/Varun-Tawsalka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14/relationships/chartEx" Target="../charts/chartEx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589" y="1298838"/>
            <a:ext cx="971550" cy="571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9300"/>
              </a:lnSpc>
              <a:spcBef>
                <a:spcPts val="90"/>
              </a:spcBef>
            </a:pPr>
            <a:r>
              <a:rPr sz="1500" b="1" spc="40" dirty="0">
                <a:latin typeface="Trebuchet MS"/>
                <a:cs typeface="Trebuchet MS"/>
              </a:rPr>
              <a:t>AtliQ </a:t>
            </a:r>
            <a:r>
              <a:rPr sz="1500" b="1" spc="60" dirty="0">
                <a:latin typeface="Trebuchet MS"/>
                <a:cs typeface="Trebuchet MS"/>
              </a:rPr>
              <a:t>Hardware</a:t>
            </a:r>
            <a:endParaRPr sz="15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pc="90" dirty="0"/>
              <a:t>Consumer</a:t>
            </a:r>
            <a:r>
              <a:rPr spc="-50" dirty="0"/>
              <a:t> </a:t>
            </a:r>
            <a:r>
              <a:rPr spc="100" dirty="0"/>
              <a:t>Goods</a:t>
            </a:r>
          </a:p>
          <a:p>
            <a:pPr marL="1446530">
              <a:lnSpc>
                <a:spcPct val="100000"/>
              </a:lnSpc>
              <a:spcBef>
                <a:spcPts val="300"/>
              </a:spcBef>
            </a:pPr>
            <a:r>
              <a:rPr sz="2200" spc="185" dirty="0">
                <a:latin typeface="Trebuchet MS"/>
                <a:cs typeface="Trebuchet MS"/>
              </a:rPr>
              <a:t>Ad-</a:t>
            </a:r>
            <a:r>
              <a:rPr sz="2200" spc="125" dirty="0">
                <a:latin typeface="Trebuchet MS"/>
                <a:cs typeface="Trebuchet MS"/>
              </a:rPr>
              <a:t>Hoc</a:t>
            </a:r>
            <a:r>
              <a:rPr sz="2200" spc="-150" dirty="0">
                <a:latin typeface="Trebuchet MS"/>
                <a:cs typeface="Trebuchet MS"/>
              </a:rPr>
              <a:t> </a:t>
            </a:r>
            <a:r>
              <a:rPr sz="2200" spc="105" dirty="0">
                <a:latin typeface="Trebuchet MS"/>
                <a:cs typeface="Trebuchet MS"/>
              </a:rPr>
              <a:t>Analysis</a:t>
            </a:r>
            <a:endParaRPr sz="2200" dirty="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385815"/>
            <a:ext cx="569976" cy="2606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0E03DF-8282-7BDD-B956-BF29A0F2F2F2}"/>
              </a:ext>
            </a:extLst>
          </p:cNvPr>
          <p:cNvSpPr txBox="1"/>
          <p:nvPr/>
        </p:nvSpPr>
        <p:spPr>
          <a:xfrm>
            <a:off x="284988" y="6248400"/>
            <a:ext cx="3581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rebuchet MS" panose="020B0603020202020204" pitchFamily="34" charset="0"/>
              </a:rPr>
              <a:t>👤 Presented by: </a:t>
            </a:r>
            <a:r>
              <a:rPr lang="en-IN" sz="1400" i="1" dirty="0">
                <a:latin typeface="Trebuchet MS" panose="020B0603020202020204" pitchFamily="34" charset="0"/>
              </a:rPr>
              <a:t>Varun Tawsalkar</a:t>
            </a:r>
            <a:br>
              <a:rPr lang="en-IN" sz="1400" dirty="0">
                <a:latin typeface="Trebuchet MS" panose="020B0603020202020204" pitchFamily="34" charset="0"/>
              </a:rPr>
            </a:br>
            <a:r>
              <a:rPr lang="en-IN" sz="1400" dirty="0">
                <a:latin typeface="Trebuchet MS" panose="020B0603020202020204" pitchFamily="34" charset="0"/>
              </a:rPr>
              <a:t>🛠️ Tools Used: </a:t>
            </a:r>
            <a:r>
              <a:rPr lang="en-IN" sz="1400" i="1" dirty="0">
                <a:latin typeface="Trebuchet MS" panose="020B0603020202020204" pitchFamily="34" charset="0"/>
              </a:rPr>
              <a:t>SQL</a:t>
            </a:r>
            <a:endParaRPr lang="en-IN" sz="1400" dirty="0">
              <a:latin typeface="Trebuchet MS" panose="020B0603020202020204" pitchFamily="34" charset="0"/>
            </a:endParaRPr>
          </a:p>
          <a:p>
            <a:r>
              <a:rPr lang="en-IN" sz="1400" dirty="0">
                <a:latin typeface="Trebuchet MS" panose="020B0603020202020204" pitchFamily="34" charset="0"/>
              </a:rPr>
              <a:t>🔗 Links:</a:t>
            </a:r>
            <a:br>
              <a:rPr lang="en-IN" sz="1400" dirty="0">
                <a:latin typeface="Trebuchet MS" panose="020B0603020202020204" pitchFamily="34" charset="0"/>
              </a:rPr>
            </a:br>
            <a:r>
              <a:rPr lang="en-IN" sz="1400" dirty="0">
                <a:latin typeface="Trebuchet MS" panose="020B0603020202020204" pitchFamily="34" charset="0"/>
              </a:rPr>
              <a:t>🐙 </a:t>
            </a:r>
            <a:r>
              <a:rPr lang="en-IN" sz="1400" dirty="0">
                <a:latin typeface="Trebuchet MS" panose="020B0603020202020204" pitchFamily="34" charset="0"/>
                <a:hlinkClick r:id="rId3"/>
              </a:rPr>
              <a:t>GitHub</a:t>
            </a:r>
            <a:r>
              <a:rPr lang="en-IN" sz="1400" dirty="0">
                <a:latin typeface="Trebuchet MS" panose="020B0603020202020204" pitchFamily="34" charset="0"/>
              </a:rPr>
              <a:t> 🌐 </a:t>
            </a:r>
            <a:r>
              <a:rPr lang="en-IN" sz="1400" dirty="0">
                <a:latin typeface="Trebuchet MS" panose="020B0603020202020204" pitchFamily="34" charset="0"/>
                <a:hlinkClick r:id="rId4"/>
              </a:rPr>
              <a:t>Portfolio</a:t>
            </a:r>
            <a:r>
              <a:rPr lang="en-IN" sz="1400" dirty="0">
                <a:latin typeface="Trebuchet MS" panose="020B0603020202020204" pitchFamily="34" charset="0"/>
              </a:rPr>
              <a:t>  💼 </a:t>
            </a:r>
            <a:r>
              <a:rPr lang="en-IN" sz="1400" dirty="0">
                <a:latin typeface="Trebuchet MS" panose="020B0603020202020204" pitchFamily="34" charset="0"/>
                <a:hlinkClick r:id="rId5"/>
              </a:rPr>
              <a:t>LinkedIn</a:t>
            </a:r>
            <a:endParaRPr lang="en-IN" sz="1400" dirty="0"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89304"/>
            <a:ext cx="10058400" cy="387350"/>
          </a:xfrm>
          <a:custGeom>
            <a:avLst/>
            <a:gdLst/>
            <a:ahLst/>
            <a:cxnLst/>
            <a:rect l="l" t="t" r="r" b="b"/>
            <a:pathLst>
              <a:path w="10058400" h="387350">
                <a:moveTo>
                  <a:pt x="10058400" y="387095"/>
                </a:moveTo>
                <a:lnTo>
                  <a:pt x="0" y="387095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87095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49046" y="1291838"/>
            <a:ext cx="6562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8.In</a:t>
            </a:r>
            <a:r>
              <a:rPr sz="1600" b="1" spc="-3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which</a:t>
            </a:r>
            <a:r>
              <a:rPr sz="1600" b="1" spc="-2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quarter</a:t>
            </a:r>
            <a:r>
              <a:rPr sz="1600" b="1" spc="-4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of</a:t>
            </a:r>
            <a:r>
              <a:rPr sz="1600" b="1" spc="-3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70" dirty="0">
                <a:solidFill>
                  <a:srgbClr val="EFF6FD"/>
                </a:solidFill>
                <a:latin typeface="Trebuchet MS"/>
                <a:cs typeface="Trebuchet MS"/>
              </a:rPr>
              <a:t>2020,</a:t>
            </a:r>
            <a:r>
              <a:rPr sz="1600" b="1" spc="-5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85" dirty="0">
                <a:solidFill>
                  <a:srgbClr val="EFF6FD"/>
                </a:solidFill>
                <a:latin typeface="Trebuchet MS"/>
                <a:cs typeface="Trebuchet MS"/>
              </a:rPr>
              <a:t>got</a:t>
            </a:r>
            <a:r>
              <a:rPr sz="1600" b="1" spc="-2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2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maximum</a:t>
            </a:r>
            <a:r>
              <a:rPr sz="1600" b="1" spc="-2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total_sold_quantity?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1426" y="5220800"/>
            <a:ext cx="5163820" cy="906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48100"/>
              </a:lnSpc>
              <a:spcBef>
                <a:spcPts val="100"/>
              </a:spcBef>
            </a:pPr>
            <a:r>
              <a:rPr sz="1300" b="1" spc="65" dirty="0">
                <a:solidFill>
                  <a:srgbClr val="2A485E"/>
                </a:solidFill>
                <a:latin typeface="Trebuchet MS"/>
                <a:cs typeface="Trebuchet MS"/>
              </a:rPr>
              <a:t>This</a:t>
            </a:r>
            <a:r>
              <a:rPr sz="1300" b="1" spc="-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120" dirty="0">
                <a:solidFill>
                  <a:srgbClr val="2A485E"/>
                </a:solidFill>
                <a:latin typeface="Trebuchet MS"/>
                <a:cs typeface="Trebuchet MS"/>
              </a:rPr>
              <a:t>suggests</a:t>
            </a:r>
            <a:r>
              <a:rPr sz="1300" b="1" spc="-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5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300" b="1" spc="-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80" dirty="0">
                <a:solidFill>
                  <a:srgbClr val="2A485E"/>
                </a:solidFill>
                <a:latin typeface="Trebuchet MS"/>
                <a:cs typeface="Trebuchet MS"/>
              </a:rPr>
              <a:t>strong</a:t>
            </a:r>
            <a:r>
              <a:rPr sz="1300" b="1" spc="-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start</a:t>
            </a:r>
            <a:r>
              <a:rPr sz="1300" b="1" spc="-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300" b="1" spc="-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total</a:t>
            </a:r>
            <a:r>
              <a:rPr sz="1300" b="1" spc="-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5" dirty="0">
                <a:solidFill>
                  <a:srgbClr val="2A485E"/>
                </a:solidFill>
                <a:latin typeface="Trebuchet MS"/>
                <a:cs typeface="Trebuchet MS"/>
              </a:rPr>
              <a:t>products</a:t>
            </a:r>
            <a:r>
              <a:rPr sz="1300" b="1" spc="-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0" dirty="0">
                <a:solidFill>
                  <a:srgbClr val="2A485E"/>
                </a:solidFill>
                <a:latin typeface="Trebuchet MS"/>
                <a:cs typeface="Trebuchet MS"/>
              </a:rPr>
              <a:t>sold</a:t>
            </a:r>
            <a:r>
              <a:rPr sz="1300" b="1" spc="2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300" b="1" spc="-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16365D"/>
                </a:solidFill>
                <a:latin typeface="Trebuchet MS"/>
                <a:cs typeface="Trebuchet MS"/>
              </a:rPr>
              <a:t>Quarter1</a:t>
            </a:r>
            <a:r>
              <a:rPr sz="1300" b="1" spc="-10" dirty="0">
                <a:solidFill>
                  <a:srgbClr val="2A485E"/>
                </a:solidFill>
                <a:latin typeface="Trebuchet MS"/>
                <a:cs typeface="Trebuchet MS"/>
              </a:rPr>
              <a:t>, </a:t>
            </a:r>
            <a:r>
              <a:rPr sz="1300" b="1" spc="10" dirty="0">
                <a:solidFill>
                  <a:srgbClr val="2A485E"/>
                </a:solidFill>
                <a:latin typeface="Trebuchet MS"/>
                <a:cs typeface="Trebuchet MS"/>
              </a:rPr>
              <a:t>followed</a:t>
            </a:r>
            <a:r>
              <a:rPr sz="1300" b="1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5" dirty="0">
                <a:solidFill>
                  <a:srgbClr val="2A485E"/>
                </a:solidFill>
                <a:latin typeface="Trebuchet MS"/>
                <a:cs typeface="Trebuchet MS"/>
              </a:rPr>
              <a:t>by</a:t>
            </a:r>
            <a:r>
              <a:rPr sz="1300" b="1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5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300" b="1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0" dirty="0">
                <a:solidFill>
                  <a:srgbClr val="2A485E"/>
                </a:solidFill>
                <a:latin typeface="Trebuchet MS"/>
                <a:cs typeface="Trebuchet MS"/>
              </a:rPr>
              <a:t>gradual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10" dirty="0">
                <a:solidFill>
                  <a:srgbClr val="2A485E"/>
                </a:solidFill>
                <a:latin typeface="Trebuchet MS"/>
                <a:cs typeface="Trebuchet MS"/>
              </a:rPr>
              <a:t>decline</a:t>
            </a:r>
            <a:r>
              <a:rPr sz="1300" b="1" spc="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10" dirty="0">
                <a:solidFill>
                  <a:srgbClr val="2A485E"/>
                </a:solidFill>
                <a:latin typeface="Trebuchet MS"/>
                <a:cs typeface="Trebuchet MS"/>
              </a:rPr>
              <a:t>over</a:t>
            </a:r>
            <a:r>
              <a:rPr sz="1300" b="1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0" dirty="0">
                <a:solidFill>
                  <a:srgbClr val="2A485E"/>
                </a:solidFill>
                <a:latin typeface="Trebuchet MS"/>
                <a:cs typeface="Trebuchet MS"/>
              </a:rPr>
              <a:t>subsequent</a:t>
            </a:r>
            <a:r>
              <a:rPr sz="1300" b="1" spc="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10" dirty="0">
                <a:solidFill>
                  <a:srgbClr val="2A485E"/>
                </a:solidFill>
                <a:latin typeface="Trebuchet MS"/>
                <a:cs typeface="Trebuchet MS"/>
              </a:rPr>
              <a:t>quarters.</a:t>
            </a:r>
            <a:r>
              <a:rPr sz="1300" b="1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2A485E"/>
                </a:solidFill>
                <a:latin typeface="Trebuchet MS"/>
                <a:cs typeface="Trebuchet MS"/>
              </a:rPr>
              <a:t>While </a:t>
            </a:r>
            <a:r>
              <a:rPr sz="1300" b="1" spc="45" dirty="0">
                <a:solidFill>
                  <a:srgbClr val="16365D"/>
                </a:solidFill>
                <a:latin typeface="Trebuchet MS"/>
                <a:cs typeface="Trebuchet MS"/>
              </a:rPr>
              <a:t>Quarter3</a:t>
            </a:r>
            <a:r>
              <a:rPr sz="1300" b="1" spc="-80" dirty="0">
                <a:solidFill>
                  <a:srgbClr val="16365D"/>
                </a:solidFill>
                <a:latin typeface="Trebuchet MS"/>
                <a:cs typeface="Trebuchet MS"/>
              </a:rPr>
              <a:t> </a:t>
            </a:r>
            <a:r>
              <a:rPr sz="1300" b="1" spc="70" dirty="0">
                <a:solidFill>
                  <a:srgbClr val="2A485E"/>
                </a:solidFill>
                <a:latin typeface="Trebuchet MS"/>
                <a:cs typeface="Trebuchet MS"/>
              </a:rPr>
              <a:t>sold</a:t>
            </a:r>
            <a:r>
              <a:rPr sz="1300" b="1" spc="-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least</a:t>
            </a:r>
            <a:r>
              <a:rPr sz="1300" b="1" spc="-9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number</a:t>
            </a:r>
            <a:r>
              <a:rPr sz="1300" b="1" spc="-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of</a:t>
            </a:r>
            <a:r>
              <a:rPr sz="1300" b="1" spc="2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40" dirty="0">
                <a:solidFill>
                  <a:srgbClr val="2A485E"/>
                </a:solidFill>
                <a:latin typeface="Trebuchet MS"/>
                <a:cs typeface="Trebuchet MS"/>
              </a:rPr>
              <a:t>products.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89DCD4-850A-B4A2-2AAC-2E34647BE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5" y="1960294"/>
            <a:ext cx="6516643" cy="2751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207DF1-12F1-734E-17D1-72D28D4FC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86" y="5220800"/>
            <a:ext cx="2644411" cy="1423914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7EED3F2-DAEB-021C-4CDC-01EE881A49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3150856"/>
              </p:ext>
            </p:extLst>
          </p:nvPr>
        </p:nvGraphicFramePr>
        <p:xfrm>
          <a:off x="6837301" y="1828800"/>
          <a:ext cx="2948940" cy="2981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405985"/>
            <a:ext cx="10058400" cy="670560"/>
          </a:xfrm>
          <a:custGeom>
            <a:avLst/>
            <a:gdLst/>
            <a:ahLst/>
            <a:cxnLst/>
            <a:rect l="l" t="t" r="r" b="b"/>
            <a:pathLst>
              <a:path w="10058400" h="670560">
                <a:moveTo>
                  <a:pt x="10058400" y="670559"/>
                </a:moveTo>
                <a:lnTo>
                  <a:pt x="0" y="670559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70559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4346" y="477740"/>
            <a:ext cx="9069705" cy="59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2070" marR="5080" indent="-3850004">
              <a:lnSpc>
                <a:spcPct val="117500"/>
              </a:lnSpc>
              <a:spcBef>
                <a:spcPts val="100"/>
              </a:spcBef>
            </a:pPr>
            <a:r>
              <a:rPr sz="1600" b="1" spc="50" dirty="0">
                <a:solidFill>
                  <a:srgbClr val="EFF6FD"/>
                </a:solidFill>
                <a:latin typeface="Trebuchet MS"/>
                <a:cs typeface="Trebuchet MS"/>
              </a:rPr>
              <a:t>9.Which</a:t>
            </a:r>
            <a:r>
              <a:rPr sz="1600" b="1" spc="-6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channel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helped</a:t>
            </a:r>
            <a:r>
              <a:rPr sz="1600" b="1" spc="-2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to</a:t>
            </a:r>
            <a:r>
              <a:rPr sz="1600" b="1" spc="-6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EFF6FD"/>
                </a:solidFill>
                <a:latin typeface="Trebuchet MS"/>
                <a:cs typeface="Trebuchet MS"/>
              </a:rPr>
              <a:t>bring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more</a:t>
            </a:r>
            <a:r>
              <a:rPr sz="1600" b="1" spc="-5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135" dirty="0">
                <a:solidFill>
                  <a:srgbClr val="EFF6FD"/>
                </a:solidFill>
                <a:latin typeface="Trebuchet MS"/>
                <a:cs typeface="Trebuchet MS"/>
              </a:rPr>
              <a:t>gross</a:t>
            </a:r>
            <a:r>
              <a:rPr sz="1600" b="1" spc="-7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90" dirty="0">
                <a:solidFill>
                  <a:srgbClr val="EFF6FD"/>
                </a:solidFill>
                <a:latin typeface="Trebuchet MS"/>
                <a:cs typeface="Trebuchet MS"/>
              </a:rPr>
              <a:t>sales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in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fiscal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year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2021</a:t>
            </a:r>
            <a:r>
              <a:rPr sz="1600" b="1" spc="-6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and</a:t>
            </a:r>
            <a:r>
              <a:rPr sz="1600" b="1" spc="-4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4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EFF6FD"/>
                </a:solidFill>
                <a:latin typeface="Trebuchet MS"/>
                <a:cs typeface="Trebuchet MS"/>
              </a:rPr>
              <a:t>percentage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-25" dirty="0">
                <a:solidFill>
                  <a:srgbClr val="EFF6FD"/>
                </a:solidFill>
                <a:latin typeface="Trebuchet MS"/>
                <a:cs typeface="Trebuchet MS"/>
              </a:rPr>
              <a:t>of </a:t>
            </a: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contribution?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62292" y="5508834"/>
            <a:ext cx="4554220" cy="6172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300" b="1" spc="55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Retailer</a:t>
            </a:r>
            <a:r>
              <a:rPr sz="1300" b="1" spc="-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2A485E"/>
                </a:solidFill>
                <a:latin typeface="Trebuchet MS"/>
                <a:cs typeface="Trebuchet MS"/>
              </a:rPr>
              <a:t>channel</a:t>
            </a:r>
            <a:r>
              <a:rPr sz="1300" b="1" spc="-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5" dirty="0">
                <a:solidFill>
                  <a:srgbClr val="2A485E"/>
                </a:solidFill>
                <a:latin typeface="Trebuchet MS"/>
                <a:cs typeface="Trebuchet MS"/>
              </a:rPr>
              <a:t>generated</a:t>
            </a:r>
            <a:r>
              <a:rPr sz="1300" b="1" spc="-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5" dirty="0">
                <a:solidFill>
                  <a:srgbClr val="2A485E"/>
                </a:solidFill>
                <a:latin typeface="Trebuchet MS"/>
                <a:cs typeface="Trebuchet MS"/>
              </a:rPr>
              <a:t>highest</a:t>
            </a:r>
            <a:r>
              <a:rPr sz="1300" b="1" spc="-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120" dirty="0">
                <a:solidFill>
                  <a:srgbClr val="2A485E"/>
                </a:solidFill>
                <a:latin typeface="Trebuchet MS"/>
                <a:cs typeface="Trebuchet MS"/>
              </a:rPr>
              <a:t>gross</a:t>
            </a:r>
            <a:r>
              <a:rPr sz="1300" b="1" spc="-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0" dirty="0">
                <a:solidFill>
                  <a:srgbClr val="2A485E"/>
                </a:solidFill>
                <a:latin typeface="Trebuchet MS"/>
                <a:cs typeface="Trebuchet MS"/>
              </a:rPr>
              <a:t>sales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300" dirty="0">
              <a:latin typeface="Trebuchet MS"/>
              <a:cs typeface="Trebuchet MS"/>
            </a:endParaRPr>
          </a:p>
          <a:p>
            <a:pPr marL="2540" algn="ctr">
              <a:lnSpc>
                <a:spcPct val="100000"/>
              </a:lnSpc>
            </a:pP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with</a:t>
            </a:r>
            <a:r>
              <a:rPr sz="1300" b="1" spc="-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0" dirty="0">
                <a:solidFill>
                  <a:srgbClr val="2A485E"/>
                </a:solidFill>
                <a:latin typeface="Trebuchet MS"/>
                <a:cs typeface="Trebuchet MS"/>
              </a:rPr>
              <a:t>73.2</a:t>
            </a:r>
            <a:r>
              <a:rPr lang="en-IN" sz="1300" b="1" spc="70" dirty="0">
                <a:solidFill>
                  <a:srgbClr val="2A485E"/>
                </a:solidFill>
                <a:latin typeface="Trebuchet MS"/>
                <a:cs typeface="Trebuchet MS"/>
              </a:rPr>
              <a:t>1</a:t>
            </a:r>
            <a:r>
              <a:rPr sz="1300" b="1" spc="70" dirty="0">
                <a:solidFill>
                  <a:srgbClr val="2A485E"/>
                </a:solidFill>
                <a:latin typeface="Trebuchet MS"/>
                <a:cs typeface="Trebuchet MS"/>
              </a:rPr>
              <a:t>%</a:t>
            </a:r>
            <a:r>
              <a:rPr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of</a:t>
            </a:r>
            <a:r>
              <a:rPr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total</a:t>
            </a:r>
            <a:r>
              <a:rPr sz="1300" b="1" spc="-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85" dirty="0">
                <a:solidFill>
                  <a:srgbClr val="2A485E"/>
                </a:solidFill>
                <a:latin typeface="Trebuchet MS"/>
                <a:cs typeface="Trebuchet MS"/>
              </a:rPr>
              <a:t>sales</a:t>
            </a:r>
            <a:r>
              <a:rPr sz="1300" b="1" spc="-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300" b="1" spc="-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2A485E"/>
                </a:solidFill>
                <a:latin typeface="Trebuchet MS"/>
                <a:cs typeface="Trebuchet MS"/>
              </a:rPr>
              <a:t>FY2021</a:t>
            </a: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24DE48-285B-1250-8783-47FF0F12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21332"/>
            <a:ext cx="6218459" cy="36554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928466-33FF-6918-C697-3651F5D61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28" y="5332295"/>
            <a:ext cx="3928824" cy="1237849"/>
          </a:xfrm>
          <a:prstGeom prst="rect">
            <a:avLst/>
          </a:prstGeom>
        </p:spPr>
      </p:pic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E4280D4C-E918-EC66-22DE-92A44642A2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437472"/>
              </p:ext>
            </p:extLst>
          </p:nvPr>
        </p:nvGraphicFramePr>
        <p:xfrm>
          <a:off x="6644640" y="1322783"/>
          <a:ext cx="3261360" cy="3807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56716"/>
            <a:ext cx="10058400" cy="388620"/>
          </a:xfrm>
          <a:custGeom>
            <a:avLst/>
            <a:gdLst/>
            <a:ahLst/>
            <a:cxnLst/>
            <a:rect l="l" t="t" r="r" b="b"/>
            <a:pathLst>
              <a:path w="10058400" h="388619">
                <a:moveTo>
                  <a:pt x="10058400" y="388620"/>
                </a:moveTo>
                <a:lnTo>
                  <a:pt x="0" y="38862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8862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6109" y="1160765"/>
            <a:ext cx="9666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10.Get</a:t>
            </a:r>
            <a:r>
              <a:rPr sz="1600" b="1" spc="-5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70" dirty="0">
                <a:solidFill>
                  <a:srgbClr val="EFF6FD"/>
                </a:solidFill>
                <a:latin typeface="Trebuchet MS"/>
                <a:cs typeface="Trebuchet MS"/>
              </a:rPr>
              <a:t>Top</a:t>
            </a:r>
            <a:r>
              <a:rPr sz="1600" b="1" spc="-3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110" dirty="0">
                <a:solidFill>
                  <a:srgbClr val="EFF6FD"/>
                </a:solidFill>
                <a:latin typeface="Trebuchet MS"/>
                <a:cs typeface="Trebuchet MS"/>
              </a:rPr>
              <a:t>3</a:t>
            </a:r>
            <a:r>
              <a:rPr sz="1600" b="1" spc="-6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5" dirty="0">
                <a:solidFill>
                  <a:srgbClr val="EFF6FD"/>
                </a:solidFill>
                <a:latin typeface="Trebuchet MS"/>
                <a:cs typeface="Trebuchet MS"/>
              </a:rPr>
              <a:t>products</a:t>
            </a:r>
            <a:r>
              <a:rPr sz="1600" b="1" spc="-7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in</a:t>
            </a:r>
            <a:r>
              <a:rPr sz="1600" b="1" spc="-5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each</a:t>
            </a:r>
            <a:r>
              <a:rPr sz="1600" b="1" spc="-4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division</a:t>
            </a:r>
            <a:r>
              <a:rPr sz="1600" b="1" spc="-7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that</a:t>
            </a:r>
            <a:r>
              <a:rPr sz="1600" b="1" spc="-3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EFF6FD"/>
                </a:solidFill>
                <a:latin typeface="Trebuchet MS"/>
                <a:cs typeface="Trebuchet MS"/>
              </a:rPr>
              <a:t>have</a:t>
            </a:r>
            <a:r>
              <a:rPr sz="1600" b="1" spc="-4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5" dirty="0">
                <a:solidFill>
                  <a:srgbClr val="EFF6FD"/>
                </a:solidFill>
                <a:latin typeface="Trebuchet MS"/>
                <a:cs typeface="Trebuchet MS"/>
              </a:rPr>
              <a:t>a</a:t>
            </a:r>
            <a:r>
              <a:rPr sz="1600" b="1" spc="-5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high</a:t>
            </a:r>
            <a:r>
              <a:rPr sz="1600" b="1" spc="-4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total_sold_quantity</a:t>
            </a:r>
            <a:r>
              <a:rPr sz="1600" b="1" spc="-8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in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4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fiscal_year</a:t>
            </a:r>
            <a:r>
              <a:rPr sz="1600" b="1" spc="-3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-20" dirty="0">
                <a:solidFill>
                  <a:srgbClr val="EFF6FD"/>
                </a:solidFill>
                <a:latin typeface="Trebuchet MS"/>
                <a:cs typeface="Trebuchet MS"/>
              </a:rPr>
              <a:t>2021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5A3197-6770-7107-1E8C-D51B53AAB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07" y="1689301"/>
            <a:ext cx="7315200" cy="2715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6ACB9E-5DAE-3DD7-7067-42DA04CC1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652" y="4680959"/>
            <a:ext cx="6269096" cy="19306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4669" y="3297290"/>
            <a:ext cx="3333750" cy="739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650" b="1" spc="130" dirty="0">
                <a:solidFill>
                  <a:srgbClr val="FFFFFF"/>
                </a:solidFill>
                <a:latin typeface="Tahoma"/>
                <a:cs typeface="Tahoma"/>
              </a:rPr>
              <a:t>Thank</a:t>
            </a:r>
            <a:r>
              <a:rPr sz="465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650" b="1" spc="175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endParaRPr sz="465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385815"/>
            <a:ext cx="569976" cy="2606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407" y="1283208"/>
            <a:ext cx="661416" cy="647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9300"/>
              </a:lnSpc>
              <a:spcBef>
                <a:spcPts val="90"/>
              </a:spcBef>
            </a:pPr>
            <a:r>
              <a:rPr sz="1500" spc="40" dirty="0">
                <a:solidFill>
                  <a:srgbClr val="000000"/>
                </a:solidFill>
                <a:latin typeface="Trebuchet MS"/>
                <a:cs typeface="Trebuchet MS"/>
              </a:rPr>
              <a:t>AtliQ </a:t>
            </a:r>
            <a:r>
              <a:rPr sz="1500" spc="60" dirty="0">
                <a:solidFill>
                  <a:srgbClr val="000000"/>
                </a:solidFill>
                <a:latin typeface="Trebuchet MS"/>
                <a:cs typeface="Trebuchet MS"/>
              </a:rPr>
              <a:t>Hardware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3404870" cy="5659120"/>
            <a:chOff x="0" y="1057655"/>
            <a:chExt cx="340487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95168"/>
              <a:ext cx="3297935" cy="12339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229100"/>
              <a:ext cx="3404616" cy="12451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474208"/>
              <a:ext cx="3297859" cy="124205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6572" y="1057655"/>
              <a:ext cx="1892935" cy="2830195"/>
            </a:xfrm>
            <a:custGeom>
              <a:avLst/>
              <a:gdLst/>
              <a:ahLst/>
              <a:cxnLst/>
              <a:rect l="l" t="t" r="r" b="b"/>
              <a:pathLst>
                <a:path w="1892935" h="2830195">
                  <a:moveTo>
                    <a:pt x="946403" y="2830068"/>
                  </a:moveTo>
                  <a:lnTo>
                    <a:pt x="0" y="2212847"/>
                  </a:lnTo>
                  <a:lnTo>
                    <a:pt x="0" y="0"/>
                  </a:lnTo>
                  <a:lnTo>
                    <a:pt x="1892808" y="0"/>
                  </a:lnTo>
                  <a:lnTo>
                    <a:pt x="1892808" y="2212847"/>
                  </a:lnTo>
                  <a:lnTo>
                    <a:pt x="946403" y="2830068"/>
                  </a:lnTo>
                  <a:close/>
                </a:path>
              </a:pathLst>
            </a:custGeom>
            <a:solidFill>
              <a:srgbClr val="2A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9723120" y="6150864"/>
            <a:ext cx="335280" cy="21590"/>
          </a:xfrm>
          <a:custGeom>
            <a:avLst/>
            <a:gdLst/>
            <a:ahLst/>
            <a:cxnLst/>
            <a:rect l="l" t="t" r="r" b="b"/>
            <a:pathLst>
              <a:path w="335279" h="21589">
                <a:moveTo>
                  <a:pt x="335280" y="21336"/>
                </a:moveTo>
                <a:lnTo>
                  <a:pt x="0" y="21336"/>
                </a:lnTo>
                <a:lnTo>
                  <a:pt x="0" y="0"/>
                </a:lnTo>
                <a:lnTo>
                  <a:pt x="335280" y="0"/>
                </a:lnTo>
                <a:lnTo>
                  <a:pt x="335280" y="21336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81849" y="1512570"/>
            <a:ext cx="171767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100"/>
              </a:spcBef>
            </a:pPr>
            <a:r>
              <a:rPr sz="2750" spc="50" dirty="0">
                <a:solidFill>
                  <a:srgbClr val="EFF6FD"/>
                </a:solidFill>
                <a:latin typeface="Trebuchet MS"/>
                <a:cs typeface="Trebuchet MS"/>
              </a:rPr>
              <a:t>AtliQ </a:t>
            </a:r>
            <a:r>
              <a:rPr sz="2750" spc="85" dirty="0">
                <a:solidFill>
                  <a:srgbClr val="EFF6FD"/>
                </a:solidFill>
                <a:latin typeface="Trebuchet MS"/>
                <a:cs typeface="Trebuchet MS"/>
              </a:rPr>
              <a:t>Hardware</a:t>
            </a:r>
            <a:endParaRPr sz="275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91883" y="1412481"/>
            <a:ext cx="6343650" cy="571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300"/>
              </a:lnSpc>
              <a:spcBef>
                <a:spcPts val="95"/>
              </a:spcBef>
            </a:pPr>
            <a:r>
              <a:rPr sz="1500" dirty="0">
                <a:solidFill>
                  <a:srgbClr val="243F60"/>
                </a:solidFill>
                <a:latin typeface="Trebuchet MS"/>
                <a:cs typeface="Trebuchet MS"/>
              </a:rPr>
              <a:t>AtliQ</a:t>
            </a:r>
            <a:r>
              <a:rPr sz="1500" spc="195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spc="60" dirty="0">
                <a:solidFill>
                  <a:srgbClr val="243F60"/>
                </a:solidFill>
                <a:latin typeface="Trebuchet MS"/>
                <a:cs typeface="Trebuchet MS"/>
              </a:rPr>
              <a:t>Hardware</a:t>
            </a:r>
            <a:r>
              <a:rPr sz="1500" spc="210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spc="60" dirty="0">
                <a:solidFill>
                  <a:srgbClr val="243F60"/>
                </a:solidFill>
                <a:latin typeface="Trebuchet MS"/>
                <a:cs typeface="Trebuchet MS"/>
              </a:rPr>
              <a:t>is</a:t>
            </a:r>
            <a:r>
              <a:rPr sz="1500" spc="210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spc="70" dirty="0">
                <a:solidFill>
                  <a:srgbClr val="243F60"/>
                </a:solidFill>
                <a:latin typeface="Trebuchet MS"/>
                <a:cs typeface="Trebuchet MS"/>
              </a:rPr>
              <a:t>one</a:t>
            </a:r>
            <a:r>
              <a:rPr sz="1500" spc="204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43F60"/>
                </a:solidFill>
                <a:latin typeface="Trebuchet MS"/>
                <a:cs typeface="Trebuchet MS"/>
              </a:rPr>
              <a:t>of</a:t>
            </a:r>
            <a:r>
              <a:rPr sz="1500" spc="215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43F60"/>
                </a:solidFill>
                <a:latin typeface="Trebuchet MS"/>
                <a:cs typeface="Trebuchet MS"/>
              </a:rPr>
              <a:t>the</a:t>
            </a:r>
            <a:r>
              <a:rPr sz="1500" spc="225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43F60"/>
                </a:solidFill>
                <a:latin typeface="Trebuchet MS"/>
                <a:cs typeface="Trebuchet MS"/>
              </a:rPr>
              <a:t>leading</a:t>
            </a:r>
            <a:r>
              <a:rPr sz="1500" spc="215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spc="45" dirty="0">
                <a:solidFill>
                  <a:srgbClr val="243F60"/>
                </a:solidFill>
                <a:latin typeface="Trebuchet MS"/>
                <a:cs typeface="Trebuchet MS"/>
              </a:rPr>
              <a:t>computer</a:t>
            </a:r>
            <a:r>
              <a:rPr sz="1500" spc="225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spc="50" dirty="0">
                <a:solidFill>
                  <a:srgbClr val="243F60"/>
                </a:solidFill>
                <a:latin typeface="Trebuchet MS"/>
                <a:cs typeface="Trebuchet MS"/>
              </a:rPr>
              <a:t>hardware</a:t>
            </a:r>
            <a:r>
              <a:rPr sz="1500" spc="210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spc="60" dirty="0">
                <a:solidFill>
                  <a:srgbClr val="243F60"/>
                </a:solidFill>
                <a:latin typeface="Trebuchet MS"/>
                <a:cs typeface="Trebuchet MS"/>
              </a:rPr>
              <a:t>producers </a:t>
            </a:r>
            <a:r>
              <a:rPr sz="1500" dirty="0">
                <a:solidFill>
                  <a:srgbClr val="243F60"/>
                </a:solidFill>
                <a:latin typeface="Trebuchet MS"/>
                <a:cs typeface="Trebuchet MS"/>
              </a:rPr>
              <a:t>in</a:t>
            </a:r>
            <a:r>
              <a:rPr sz="1500" spc="35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43F60"/>
                </a:solidFill>
                <a:latin typeface="Trebuchet MS"/>
                <a:cs typeface="Trebuchet MS"/>
              </a:rPr>
              <a:t>India</a:t>
            </a:r>
            <a:r>
              <a:rPr sz="1500" spc="60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spc="70" dirty="0">
                <a:solidFill>
                  <a:srgbClr val="243F60"/>
                </a:solidFill>
                <a:latin typeface="Trebuchet MS"/>
                <a:cs typeface="Trebuchet MS"/>
              </a:rPr>
              <a:t>and</a:t>
            </a:r>
            <a:r>
              <a:rPr sz="1500" spc="50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43F60"/>
                </a:solidFill>
                <a:latin typeface="Trebuchet MS"/>
                <a:cs typeface="Trebuchet MS"/>
              </a:rPr>
              <a:t>well</a:t>
            </a:r>
            <a:r>
              <a:rPr sz="1500" spc="70" dirty="0">
                <a:solidFill>
                  <a:srgbClr val="243F60"/>
                </a:solidFill>
                <a:latin typeface="Trebuchet MS"/>
                <a:cs typeface="Trebuchet MS"/>
              </a:rPr>
              <a:t> expanded</a:t>
            </a:r>
            <a:r>
              <a:rPr sz="1500" spc="85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43F60"/>
                </a:solidFill>
                <a:latin typeface="Trebuchet MS"/>
                <a:cs typeface="Trebuchet MS"/>
              </a:rPr>
              <a:t>in</a:t>
            </a:r>
            <a:r>
              <a:rPr sz="1500" spc="35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43F60"/>
                </a:solidFill>
                <a:latin typeface="Trebuchet MS"/>
                <a:cs typeface="Trebuchet MS"/>
              </a:rPr>
              <a:t>other</a:t>
            </a:r>
            <a:r>
              <a:rPr sz="1500" spc="60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243F60"/>
                </a:solidFill>
                <a:latin typeface="Trebuchet MS"/>
                <a:cs typeface="Trebuchet MS"/>
              </a:rPr>
              <a:t>countries</a:t>
            </a:r>
            <a:r>
              <a:rPr sz="1500" spc="60" dirty="0">
                <a:solidFill>
                  <a:srgbClr val="243F60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243F60"/>
                </a:solidFill>
                <a:latin typeface="Trebuchet MS"/>
                <a:cs typeface="Trebuchet MS"/>
              </a:rPr>
              <a:t>too.</a:t>
            </a:r>
            <a:endParaRPr sz="15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/>
              <a:t>AtliQ</a:t>
            </a:r>
            <a:r>
              <a:rPr spc="30" dirty="0"/>
              <a:t> </a:t>
            </a:r>
            <a:r>
              <a:rPr dirty="0"/>
              <a:t>sells</a:t>
            </a:r>
            <a:r>
              <a:rPr spc="35" dirty="0"/>
              <a:t> </a:t>
            </a:r>
            <a:r>
              <a:rPr spc="65" dirty="0"/>
              <a:t>products</a:t>
            </a:r>
            <a:r>
              <a:rPr spc="50" dirty="0"/>
              <a:t> </a:t>
            </a:r>
            <a:r>
              <a:rPr dirty="0"/>
              <a:t>in</a:t>
            </a:r>
            <a:r>
              <a:rPr spc="30" dirty="0"/>
              <a:t> </a:t>
            </a:r>
            <a:r>
              <a:rPr dirty="0"/>
              <a:t>different</a:t>
            </a:r>
            <a:r>
              <a:rPr spc="65" dirty="0"/>
              <a:t> </a:t>
            </a:r>
            <a:r>
              <a:rPr spc="85" dirty="0"/>
              <a:t>segments</a:t>
            </a:r>
            <a:r>
              <a:rPr spc="35" dirty="0"/>
              <a:t> </a:t>
            </a:r>
            <a:r>
              <a:rPr spc="-20" dirty="0"/>
              <a:t>like</a:t>
            </a:r>
          </a:p>
          <a:p>
            <a:pPr marL="337820" indent="-16256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337820" algn="l"/>
              </a:tabLst>
            </a:pPr>
            <a:r>
              <a:rPr dirty="0"/>
              <a:t>Peripherals</a:t>
            </a:r>
            <a:r>
              <a:rPr spc="185" dirty="0"/>
              <a:t> </a:t>
            </a:r>
            <a:r>
              <a:rPr spc="70" dirty="0"/>
              <a:t>and</a:t>
            </a:r>
            <a:r>
              <a:rPr spc="190" dirty="0"/>
              <a:t> </a:t>
            </a:r>
            <a:r>
              <a:rPr spc="60" dirty="0"/>
              <a:t>Accessories,</a:t>
            </a:r>
          </a:p>
          <a:p>
            <a:pPr marL="337820" indent="-16256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37820" algn="l"/>
              </a:tabLst>
            </a:pPr>
            <a:r>
              <a:rPr spc="125" dirty="0"/>
              <a:t>PC</a:t>
            </a:r>
          </a:p>
          <a:p>
            <a:pPr marL="12700" marR="1856739" indent="325120">
              <a:lnSpc>
                <a:spcPct val="118700"/>
              </a:lnSpc>
              <a:spcBef>
                <a:spcPts val="10"/>
              </a:spcBef>
              <a:buFont typeface="Arial MT"/>
              <a:buChar char="•"/>
              <a:tabLst>
                <a:tab pos="337820" algn="l"/>
              </a:tabLst>
            </a:pPr>
            <a:r>
              <a:rPr spc="55" dirty="0"/>
              <a:t>Network</a:t>
            </a:r>
            <a:r>
              <a:rPr spc="5" dirty="0"/>
              <a:t> </a:t>
            </a:r>
            <a:r>
              <a:rPr spc="70" dirty="0"/>
              <a:t>and</a:t>
            </a:r>
            <a:r>
              <a:rPr spc="-20" dirty="0"/>
              <a:t> </a:t>
            </a:r>
            <a:r>
              <a:rPr spc="65" dirty="0"/>
              <a:t>Storage </a:t>
            </a:r>
            <a:r>
              <a:rPr spc="70" dirty="0"/>
              <a:t>and</a:t>
            </a:r>
            <a:r>
              <a:rPr spc="90" dirty="0"/>
              <a:t> </a:t>
            </a:r>
            <a:r>
              <a:rPr dirty="0"/>
              <a:t>in</a:t>
            </a:r>
            <a:r>
              <a:rPr spc="80" dirty="0"/>
              <a:t> </a:t>
            </a:r>
            <a:r>
              <a:rPr dirty="0"/>
              <a:t>Platforms</a:t>
            </a:r>
            <a:r>
              <a:rPr spc="70" dirty="0"/>
              <a:t> </a:t>
            </a:r>
            <a:r>
              <a:rPr spc="-20" dirty="0"/>
              <a:t>like</a:t>
            </a:r>
          </a:p>
          <a:p>
            <a:pPr marL="337820" indent="-16256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37820" algn="l"/>
              </a:tabLst>
            </a:pPr>
            <a:r>
              <a:rPr dirty="0"/>
              <a:t>Brick</a:t>
            </a:r>
            <a:r>
              <a:rPr spc="15" dirty="0"/>
              <a:t> </a:t>
            </a:r>
            <a:r>
              <a:rPr spc="-110" dirty="0"/>
              <a:t>&amp;</a:t>
            </a:r>
            <a:r>
              <a:rPr spc="10" dirty="0"/>
              <a:t> </a:t>
            </a:r>
            <a:r>
              <a:rPr spc="60" dirty="0"/>
              <a:t>Mortar</a:t>
            </a:r>
            <a:r>
              <a:rPr spc="5" dirty="0"/>
              <a:t> </a:t>
            </a:r>
            <a:r>
              <a:rPr spc="65" dirty="0"/>
              <a:t>(Chroma</a:t>
            </a:r>
            <a:r>
              <a:rPr dirty="0"/>
              <a:t> </a:t>
            </a:r>
            <a:r>
              <a:rPr spc="-140" dirty="0"/>
              <a:t>,</a:t>
            </a:r>
            <a:r>
              <a:rPr spc="10" dirty="0"/>
              <a:t> </a:t>
            </a:r>
            <a:r>
              <a:rPr spc="75" dirty="0"/>
              <a:t>Best</a:t>
            </a:r>
            <a:r>
              <a:rPr spc="20" dirty="0"/>
              <a:t> </a:t>
            </a:r>
            <a:r>
              <a:rPr spc="35" dirty="0"/>
              <a:t>buy)</a:t>
            </a:r>
          </a:p>
          <a:p>
            <a:pPr marL="337820" indent="-16256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37820" algn="l"/>
              </a:tabLst>
            </a:pPr>
            <a:r>
              <a:rPr spc="120" dirty="0"/>
              <a:t>E-</a:t>
            </a:r>
            <a:r>
              <a:rPr spc="75" dirty="0"/>
              <a:t>Commerce</a:t>
            </a:r>
            <a:r>
              <a:rPr spc="-10" dirty="0"/>
              <a:t> </a:t>
            </a:r>
            <a:r>
              <a:rPr spc="45" dirty="0"/>
              <a:t>(Amazon,</a:t>
            </a:r>
            <a:r>
              <a:rPr spc="-15" dirty="0"/>
              <a:t> </a:t>
            </a:r>
            <a:r>
              <a:rPr spc="-10" dirty="0"/>
              <a:t>Flipkart)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669355" y="4771259"/>
            <a:ext cx="6066790" cy="843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37700"/>
              </a:lnSpc>
              <a:spcBef>
                <a:spcPts val="95"/>
              </a:spcBef>
            </a:pPr>
            <a:r>
              <a:rPr sz="1300" spc="45" dirty="0">
                <a:latin typeface="Trebuchet MS"/>
                <a:cs typeface="Trebuchet MS"/>
              </a:rPr>
              <a:t>However,</a:t>
            </a:r>
            <a:r>
              <a:rPr sz="1300" spc="14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the</a:t>
            </a:r>
            <a:r>
              <a:rPr sz="1300" spc="114" dirty="0">
                <a:latin typeface="Trebuchet MS"/>
                <a:cs typeface="Trebuchet MS"/>
              </a:rPr>
              <a:t> </a:t>
            </a:r>
            <a:r>
              <a:rPr sz="1300" spc="50" dirty="0">
                <a:latin typeface="Trebuchet MS"/>
                <a:cs typeface="Trebuchet MS"/>
              </a:rPr>
              <a:t>management</a:t>
            </a:r>
            <a:r>
              <a:rPr sz="1300" spc="14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noticed</a:t>
            </a:r>
            <a:r>
              <a:rPr sz="1300" spc="12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that</a:t>
            </a:r>
            <a:r>
              <a:rPr sz="1300" spc="135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they</a:t>
            </a:r>
            <a:r>
              <a:rPr sz="1300" spc="130" dirty="0">
                <a:latin typeface="Trebuchet MS"/>
                <a:cs typeface="Trebuchet MS"/>
              </a:rPr>
              <a:t> </a:t>
            </a:r>
            <a:r>
              <a:rPr sz="1300" spc="85" dirty="0">
                <a:latin typeface="Trebuchet MS"/>
                <a:cs typeface="Trebuchet MS"/>
              </a:rPr>
              <a:t>do</a:t>
            </a:r>
            <a:r>
              <a:rPr sz="1300" spc="13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not</a:t>
            </a:r>
            <a:r>
              <a:rPr sz="1300" spc="120" dirty="0">
                <a:latin typeface="Trebuchet MS"/>
                <a:cs typeface="Trebuchet MS"/>
              </a:rPr>
              <a:t> </a:t>
            </a:r>
            <a:r>
              <a:rPr sz="1300" spc="50" dirty="0">
                <a:latin typeface="Trebuchet MS"/>
                <a:cs typeface="Trebuchet MS"/>
              </a:rPr>
              <a:t>get</a:t>
            </a:r>
            <a:r>
              <a:rPr sz="1300" spc="135" dirty="0">
                <a:latin typeface="Trebuchet MS"/>
                <a:cs typeface="Trebuchet MS"/>
              </a:rPr>
              <a:t> </a:t>
            </a:r>
            <a:r>
              <a:rPr sz="1300" spc="70" dirty="0">
                <a:latin typeface="Trebuchet MS"/>
                <a:cs typeface="Trebuchet MS"/>
              </a:rPr>
              <a:t>enough</a:t>
            </a:r>
            <a:r>
              <a:rPr sz="1300" spc="125" dirty="0">
                <a:latin typeface="Trebuchet MS"/>
                <a:cs typeface="Trebuchet MS"/>
              </a:rPr>
              <a:t> </a:t>
            </a:r>
            <a:r>
              <a:rPr sz="1300" spc="50" dirty="0">
                <a:latin typeface="Trebuchet MS"/>
                <a:cs typeface="Trebuchet MS"/>
              </a:rPr>
              <a:t>insights</a:t>
            </a:r>
            <a:r>
              <a:rPr sz="1300" spc="120" dirty="0">
                <a:latin typeface="Trebuchet MS"/>
                <a:cs typeface="Trebuchet MS"/>
              </a:rPr>
              <a:t> </a:t>
            </a:r>
            <a:r>
              <a:rPr sz="1300" spc="-25" dirty="0">
                <a:latin typeface="Trebuchet MS"/>
                <a:cs typeface="Trebuchet MS"/>
              </a:rPr>
              <a:t>to </a:t>
            </a:r>
            <a:r>
              <a:rPr sz="1300" spc="55" dirty="0">
                <a:latin typeface="Trebuchet MS"/>
                <a:cs typeface="Trebuchet MS"/>
              </a:rPr>
              <a:t>make</a:t>
            </a:r>
            <a:r>
              <a:rPr sz="1300" spc="37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quick</a:t>
            </a:r>
            <a:r>
              <a:rPr sz="1300" spc="350" dirty="0">
                <a:latin typeface="Trebuchet MS"/>
                <a:cs typeface="Trebuchet MS"/>
              </a:rPr>
              <a:t> </a:t>
            </a:r>
            <a:r>
              <a:rPr sz="1300" spc="65" dirty="0">
                <a:latin typeface="Trebuchet MS"/>
                <a:cs typeface="Trebuchet MS"/>
              </a:rPr>
              <a:t>and</a:t>
            </a:r>
            <a:r>
              <a:rPr sz="1300" spc="35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smart</a:t>
            </a:r>
            <a:r>
              <a:rPr sz="1300" spc="355" dirty="0">
                <a:latin typeface="Trebuchet MS"/>
                <a:cs typeface="Trebuchet MS"/>
              </a:rPr>
              <a:t> </a:t>
            </a:r>
            <a:r>
              <a:rPr sz="1300" spc="50" dirty="0">
                <a:latin typeface="Trebuchet MS"/>
                <a:cs typeface="Trebuchet MS"/>
              </a:rPr>
              <a:t>data-</a:t>
            </a:r>
            <a:r>
              <a:rPr sz="1300" dirty="0">
                <a:latin typeface="Trebuchet MS"/>
                <a:cs typeface="Trebuchet MS"/>
              </a:rPr>
              <a:t>informed</a:t>
            </a:r>
            <a:r>
              <a:rPr sz="1300" spc="35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decisions.</a:t>
            </a:r>
            <a:r>
              <a:rPr sz="1300" spc="350" dirty="0">
                <a:latin typeface="Trebuchet MS"/>
                <a:cs typeface="Trebuchet MS"/>
              </a:rPr>
              <a:t> </a:t>
            </a:r>
            <a:r>
              <a:rPr sz="1300" spc="60" dirty="0">
                <a:latin typeface="Trebuchet MS"/>
                <a:cs typeface="Trebuchet MS"/>
              </a:rPr>
              <a:t>So,</a:t>
            </a:r>
            <a:r>
              <a:rPr sz="1300" spc="355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I</a:t>
            </a:r>
            <a:r>
              <a:rPr sz="1300" spc="365" dirty="0">
                <a:latin typeface="Trebuchet MS"/>
                <a:cs typeface="Trebuchet MS"/>
              </a:rPr>
              <a:t> </a:t>
            </a:r>
            <a:r>
              <a:rPr sz="1300" spc="60" dirty="0">
                <a:latin typeface="Trebuchet MS"/>
                <a:cs typeface="Trebuchet MS"/>
              </a:rPr>
              <a:t>have</a:t>
            </a:r>
            <a:r>
              <a:rPr sz="1300" spc="355" dirty="0">
                <a:latin typeface="Trebuchet MS"/>
                <a:cs typeface="Trebuchet MS"/>
              </a:rPr>
              <a:t> </a:t>
            </a:r>
            <a:r>
              <a:rPr sz="1300" spc="65" dirty="0">
                <a:latin typeface="Trebuchet MS"/>
                <a:cs typeface="Trebuchet MS"/>
              </a:rPr>
              <a:t>done</a:t>
            </a:r>
            <a:r>
              <a:rPr sz="1300" spc="350" dirty="0">
                <a:latin typeface="Trebuchet MS"/>
                <a:cs typeface="Trebuchet MS"/>
              </a:rPr>
              <a:t> </a:t>
            </a:r>
            <a:r>
              <a:rPr sz="1300" spc="114" dirty="0">
                <a:latin typeface="Trebuchet MS"/>
                <a:cs typeface="Trebuchet MS"/>
              </a:rPr>
              <a:t>Ad-</a:t>
            </a:r>
            <a:r>
              <a:rPr sz="1300" spc="65" dirty="0">
                <a:latin typeface="Trebuchet MS"/>
                <a:cs typeface="Trebuchet MS"/>
              </a:rPr>
              <a:t>Hoc </a:t>
            </a:r>
            <a:r>
              <a:rPr sz="1300" spc="50" dirty="0">
                <a:latin typeface="Trebuchet MS"/>
                <a:cs typeface="Trebuchet MS"/>
              </a:rPr>
              <a:t>analysis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to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45" dirty="0">
                <a:latin typeface="Trebuchet MS"/>
                <a:cs typeface="Trebuchet MS"/>
              </a:rPr>
              <a:t>provide</a:t>
            </a:r>
            <a:r>
              <a:rPr sz="1300" spc="25" dirty="0">
                <a:latin typeface="Trebuchet MS"/>
                <a:cs typeface="Trebuchet MS"/>
              </a:rPr>
              <a:t> </a:t>
            </a:r>
            <a:r>
              <a:rPr sz="1300" spc="50" dirty="0">
                <a:latin typeface="Trebuchet MS"/>
                <a:cs typeface="Trebuchet MS"/>
              </a:rPr>
              <a:t>insights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to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50" dirty="0">
                <a:latin typeface="Trebuchet MS"/>
                <a:cs typeface="Trebuchet MS"/>
              </a:rPr>
              <a:t>management</a:t>
            </a:r>
            <a:r>
              <a:rPr sz="1300" spc="10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in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65" dirty="0">
                <a:latin typeface="Trebuchet MS"/>
                <a:cs typeface="Trebuchet MS"/>
              </a:rPr>
              <a:t>consumer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110" dirty="0">
                <a:latin typeface="Trebuchet MS"/>
                <a:cs typeface="Trebuchet MS"/>
              </a:rPr>
              <a:t>goods</a:t>
            </a:r>
            <a:r>
              <a:rPr sz="1300" spc="-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domain.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24583"/>
            <a:ext cx="10058400" cy="670560"/>
          </a:xfrm>
          <a:custGeom>
            <a:avLst/>
            <a:gdLst/>
            <a:ahLst/>
            <a:cxnLst/>
            <a:rect l="l" t="t" r="r" b="b"/>
            <a:pathLst>
              <a:path w="10058400" h="670560">
                <a:moveTo>
                  <a:pt x="10058400" y="670560"/>
                </a:moveTo>
                <a:lnTo>
                  <a:pt x="0" y="6705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7056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7621" y="1768840"/>
            <a:ext cx="96640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1.Provide</a:t>
            </a:r>
            <a:r>
              <a:rPr sz="1600" b="1" spc="-8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list</a:t>
            </a:r>
            <a:r>
              <a:rPr sz="1600" b="1" spc="-4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of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EFF6FD"/>
                </a:solidFill>
                <a:latin typeface="Trebuchet MS"/>
                <a:cs typeface="Trebuchet MS"/>
              </a:rPr>
              <a:t>markets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in</a:t>
            </a:r>
            <a:r>
              <a:rPr sz="1600" b="1" spc="-5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which</a:t>
            </a:r>
            <a:r>
              <a:rPr sz="1600" b="1" spc="-6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0" dirty="0">
                <a:solidFill>
                  <a:srgbClr val="EFF6FD"/>
                </a:solidFill>
                <a:latin typeface="Trebuchet MS"/>
                <a:cs typeface="Trebuchet MS"/>
              </a:rPr>
              <a:t>customer</a:t>
            </a:r>
            <a:r>
              <a:rPr sz="1600" b="1" spc="-6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"AtliQ</a:t>
            </a:r>
            <a:r>
              <a:rPr sz="1600" b="1" spc="-2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45" dirty="0">
                <a:solidFill>
                  <a:srgbClr val="EFF6FD"/>
                </a:solidFill>
                <a:latin typeface="Trebuchet MS"/>
                <a:cs typeface="Trebuchet MS"/>
              </a:rPr>
              <a:t>Exclusive"operates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its</a:t>
            </a:r>
            <a:r>
              <a:rPr sz="1600" b="1" spc="-5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90" dirty="0">
                <a:solidFill>
                  <a:srgbClr val="EFF6FD"/>
                </a:solidFill>
                <a:latin typeface="Trebuchet MS"/>
                <a:cs typeface="Trebuchet MS"/>
              </a:rPr>
              <a:t>business</a:t>
            </a:r>
            <a:r>
              <a:rPr sz="1600" b="1" spc="-9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in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155" dirty="0">
                <a:solidFill>
                  <a:srgbClr val="EFF6FD"/>
                </a:solidFill>
                <a:latin typeface="Trebuchet MS"/>
                <a:cs typeface="Trebuchet MS"/>
              </a:rPr>
              <a:t>APAC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region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35729" y="1124184"/>
            <a:ext cx="243586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185" dirty="0">
                <a:solidFill>
                  <a:srgbClr val="2A485E"/>
                </a:solidFill>
                <a:latin typeface="Trebuchet MS"/>
                <a:cs typeface="Trebuchet MS"/>
              </a:rPr>
              <a:t>Ad</a:t>
            </a:r>
            <a:r>
              <a:rPr sz="2250" spc="-1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2250" spc="135" dirty="0">
                <a:solidFill>
                  <a:srgbClr val="2A485E"/>
                </a:solidFill>
                <a:latin typeface="Trebuchet MS"/>
                <a:cs typeface="Trebuchet MS"/>
              </a:rPr>
              <a:t>Hoc</a:t>
            </a:r>
            <a:r>
              <a:rPr sz="2250" spc="-1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2250" spc="100" dirty="0">
                <a:solidFill>
                  <a:srgbClr val="2A485E"/>
                </a:solidFill>
                <a:latin typeface="Trebuchet MS"/>
                <a:cs typeface="Trebuchet MS"/>
              </a:rPr>
              <a:t>Requests</a:t>
            </a:r>
            <a:endParaRPr sz="225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19300" y="6232718"/>
            <a:ext cx="5867400" cy="41549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300" b="1" dirty="0" err="1">
                <a:solidFill>
                  <a:srgbClr val="2A485E"/>
                </a:solidFill>
                <a:latin typeface="Trebuchet MS"/>
                <a:cs typeface="Trebuchet MS"/>
              </a:rPr>
              <a:t>AtliQ</a:t>
            </a:r>
            <a:r>
              <a:rPr lang="en-US" sz="1300" b="1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lang="en-US"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Exclusive</a:t>
            </a:r>
            <a:r>
              <a:rPr lang="en-US" sz="1300" b="1" spc="-1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lang="en-US" sz="1300" b="1" spc="55" dirty="0">
                <a:solidFill>
                  <a:srgbClr val="2A485E"/>
                </a:solidFill>
                <a:latin typeface="Trebuchet MS"/>
                <a:cs typeface="Trebuchet MS"/>
              </a:rPr>
              <a:t>operates</a:t>
            </a:r>
            <a:r>
              <a:rPr lang="en-US" sz="1300" b="1" spc="-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lang="en-US" sz="13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lang="en-US" sz="1300" b="1" spc="-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lang="en-US" sz="1300" b="1" spc="105" dirty="0">
                <a:solidFill>
                  <a:srgbClr val="16365D"/>
                </a:solidFill>
                <a:latin typeface="Trebuchet MS"/>
                <a:cs typeface="Trebuchet MS"/>
              </a:rPr>
              <a:t>8</a:t>
            </a:r>
            <a:r>
              <a:rPr lang="en-US" sz="1300" b="1" spc="-35" dirty="0">
                <a:solidFill>
                  <a:srgbClr val="16365D"/>
                </a:solidFill>
                <a:latin typeface="Trebuchet MS"/>
                <a:cs typeface="Trebuchet MS"/>
              </a:rPr>
              <a:t> </a:t>
            </a:r>
            <a:r>
              <a:rPr lang="en-US" sz="1300" b="1" dirty="0">
                <a:solidFill>
                  <a:srgbClr val="2A485E"/>
                </a:solidFill>
                <a:latin typeface="Trebuchet MS"/>
                <a:cs typeface="Trebuchet MS"/>
              </a:rPr>
              <a:t>different</a:t>
            </a:r>
            <a:r>
              <a:rPr lang="en-US" sz="1300" b="1" spc="-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lang="en-US" sz="1300" b="1" spc="60" dirty="0">
                <a:solidFill>
                  <a:srgbClr val="2A485E"/>
                </a:solidFill>
                <a:latin typeface="Trebuchet MS"/>
                <a:cs typeface="Trebuchet MS"/>
              </a:rPr>
              <a:t>markets</a:t>
            </a:r>
            <a:r>
              <a:rPr lang="en-US" sz="1300" b="1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lang="en-US" sz="13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lang="en-US"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lang="en-US" sz="1300" b="1" spc="90" dirty="0">
                <a:solidFill>
                  <a:srgbClr val="2A485E"/>
                </a:solidFill>
                <a:latin typeface="Trebuchet MS"/>
                <a:cs typeface="Trebuchet MS"/>
              </a:rPr>
              <a:t>Asia</a:t>
            </a:r>
            <a:r>
              <a:rPr lang="en-US" sz="1300" b="1" spc="-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lang="en-US"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Pacific</a:t>
            </a:r>
            <a:r>
              <a:rPr lang="en-US" sz="1300" b="1" spc="-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lang="en-US" sz="1300" b="1" spc="40" dirty="0">
                <a:solidFill>
                  <a:srgbClr val="2A485E"/>
                </a:solidFill>
                <a:latin typeface="Trebuchet MS"/>
                <a:cs typeface="Trebuchet MS"/>
              </a:rPr>
              <a:t>region </a:t>
            </a:r>
            <a:br>
              <a:rPr lang="en-US" sz="1300" b="1" spc="40" dirty="0">
                <a:solidFill>
                  <a:srgbClr val="2A485E"/>
                </a:solidFill>
                <a:latin typeface="Trebuchet MS"/>
                <a:cs typeface="Trebuchet MS"/>
              </a:rPr>
            </a:br>
            <a:r>
              <a:rPr lang="en-US" sz="1300" b="1" spc="40" dirty="0">
                <a:solidFill>
                  <a:srgbClr val="2A485E"/>
                </a:solidFill>
                <a:latin typeface="Trebuchet MS"/>
                <a:cs typeface="Trebuchet MS"/>
              </a:rPr>
              <a:t>Note :</a:t>
            </a:r>
            <a:r>
              <a:rPr lang="en-IN" sz="1300" b="1" dirty="0">
                <a:solidFill>
                  <a:srgbClr val="2A485E"/>
                </a:solidFill>
                <a:latin typeface="Trebuchet MS"/>
              </a:rPr>
              <a:t>APAC stands for Asia-Pacific</a:t>
            </a:r>
            <a:r>
              <a:rPr lang="en-US" sz="1300" b="1" dirty="0">
                <a:solidFill>
                  <a:srgbClr val="2A485E"/>
                </a:solidFill>
                <a:latin typeface="Trebuchet MS"/>
              </a:rPr>
              <a:t> </a:t>
            </a:r>
            <a:endParaRPr sz="1300" b="1" dirty="0">
              <a:solidFill>
                <a:srgbClr val="2A485E"/>
              </a:solidFill>
              <a:latin typeface="Trebuchet M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7CA8C2-8965-E9A0-CBB3-2E59F2A81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42638"/>
            <a:ext cx="4343400" cy="6913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FC318B-750D-E3E1-2F38-C18F88E4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086" y="3636542"/>
            <a:ext cx="2118428" cy="20053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6" name="Chart 15">
                <a:extLst>
                  <a:ext uri="{FF2B5EF4-FFF2-40B4-BE49-F238E27FC236}">
                    <a16:creationId xmlns:a16="http://schemas.microsoft.com/office/drawing/2014/main" id="{D300CF4E-381D-DB36-546A-5AC485D702C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39592223"/>
                  </p:ext>
                </p:extLst>
              </p:nvPr>
            </p:nvGraphicFramePr>
            <p:xfrm>
              <a:off x="4419600" y="3352800"/>
              <a:ext cx="5029200" cy="25145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6" name="Chart 15">
                <a:extLst>
                  <a:ext uri="{FF2B5EF4-FFF2-40B4-BE49-F238E27FC236}">
                    <a16:creationId xmlns:a16="http://schemas.microsoft.com/office/drawing/2014/main" id="{D300CF4E-381D-DB36-546A-5AC485D702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9600" y="3352800"/>
                <a:ext cx="5029200" cy="251459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89304"/>
            <a:ext cx="10058400" cy="449580"/>
          </a:xfrm>
          <a:custGeom>
            <a:avLst/>
            <a:gdLst/>
            <a:ahLst/>
            <a:cxnLst/>
            <a:rect l="l" t="t" r="r" b="b"/>
            <a:pathLst>
              <a:path w="10058400" h="449580">
                <a:moveTo>
                  <a:pt x="10058400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449579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00648" y="1322285"/>
            <a:ext cx="70573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2.What</a:t>
            </a:r>
            <a:r>
              <a:rPr sz="1600" b="1" spc="-6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75" dirty="0">
                <a:solidFill>
                  <a:srgbClr val="EFF6FD"/>
                </a:solidFill>
                <a:latin typeface="Trebuchet MS"/>
                <a:cs typeface="Trebuchet MS"/>
              </a:rPr>
              <a:t>is</a:t>
            </a:r>
            <a:r>
              <a:rPr sz="1600" b="1" spc="-6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EFF6FD"/>
                </a:solidFill>
                <a:latin typeface="Trebuchet MS"/>
                <a:cs typeface="Trebuchet MS"/>
              </a:rPr>
              <a:t>percentage</a:t>
            </a:r>
            <a:r>
              <a:rPr sz="1600" b="1" spc="-4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of</a:t>
            </a:r>
            <a:r>
              <a:rPr sz="1600" b="1" spc="-6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unique</a:t>
            </a:r>
            <a:r>
              <a:rPr sz="1600" b="1" spc="-7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45" dirty="0">
                <a:solidFill>
                  <a:srgbClr val="EFF6FD"/>
                </a:solidFill>
                <a:latin typeface="Trebuchet MS"/>
                <a:cs typeface="Trebuchet MS"/>
              </a:rPr>
              <a:t>product</a:t>
            </a:r>
            <a:r>
              <a:rPr sz="1600" b="1" spc="-7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45" dirty="0">
                <a:solidFill>
                  <a:srgbClr val="EFF6FD"/>
                </a:solidFill>
                <a:latin typeface="Trebuchet MS"/>
                <a:cs typeface="Trebuchet MS"/>
              </a:rPr>
              <a:t>increase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in</a:t>
            </a:r>
            <a:r>
              <a:rPr sz="1600" b="1" spc="-4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2021</a:t>
            </a:r>
            <a:r>
              <a:rPr sz="1600" b="1" spc="-7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vs.</a:t>
            </a:r>
            <a:r>
              <a:rPr sz="1600" b="1" spc="-7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110" dirty="0">
                <a:solidFill>
                  <a:srgbClr val="EFF6FD"/>
                </a:solidFill>
                <a:latin typeface="Trebuchet MS"/>
                <a:cs typeface="Trebuchet MS"/>
              </a:rPr>
              <a:t>2020?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5605" y="5638508"/>
            <a:ext cx="6615311" cy="865558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There</a:t>
            </a:r>
            <a:r>
              <a:rPr sz="1300" b="1" spc="-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5" dirty="0">
                <a:solidFill>
                  <a:srgbClr val="2A485E"/>
                </a:solidFill>
                <a:latin typeface="Trebuchet MS"/>
                <a:cs typeface="Trebuchet MS"/>
              </a:rPr>
              <a:t>is</a:t>
            </a:r>
            <a:r>
              <a:rPr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5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300" b="1" spc="-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95" dirty="0">
                <a:solidFill>
                  <a:srgbClr val="2A485E"/>
                </a:solidFill>
                <a:latin typeface="Trebuchet MS"/>
                <a:cs typeface="Trebuchet MS"/>
              </a:rPr>
              <a:t>36.33%</a:t>
            </a:r>
            <a:r>
              <a:rPr sz="1300" b="1" spc="-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5" dirty="0">
                <a:solidFill>
                  <a:srgbClr val="2A485E"/>
                </a:solidFill>
                <a:latin typeface="Trebuchet MS"/>
                <a:cs typeface="Trebuchet MS"/>
              </a:rPr>
              <a:t>increase</a:t>
            </a:r>
            <a:r>
              <a:rPr sz="1300" b="1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300" b="1" spc="-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unique</a:t>
            </a:r>
            <a:r>
              <a:rPr sz="1300" b="1" spc="-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0" dirty="0">
                <a:solidFill>
                  <a:srgbClr val="2A485E"/>
                </a:solidFill>
                <a:latin typeface="Trebuchet MS"/>
                <a:cs typeface="Trebuchet MS"/>
              </a:rPr>
              <a:t>products</a:t>
            </a:r>
            <a:r>
              <a:rPr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from</a:t>
            </a:r>
            <a:r>
              <a:rPr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100" dirty="0">
                <a:solidFill>
                  <a:srgbClr val="2A485E"/>
                </a:solidFill>
                <a:latin typeface="Trebuchet MS"/>
                <a:cs typeface="Trebuchet MS"/>
              </a:rPr>
              <a:t>2020</a:t>
            </a:r>
            <a:r>
              <a:rPr sz="1300" b="1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2A485E"/>
                </a:solidFill>
                <a:latin typeface="Trebuchet MS"/>
                <a:cs typeface="Trebuchet MS"/>
              </a:rPr>
              <a:t>2021.</a:t>
            </a:r>
            <a:endParaRPr sz="13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47700"/>
              </a:lnSpc>
              <a:spcBef>
                <a:spcPts val="10"/>
              </a:spcBef>
            </a:pPr>
            <a:r>
              <a:rPr sz="1300" b="1" spc="65" dirty="0">
                <a:solidFill>
                  <a:srgbClr val="2A485E"/>
                </a:solidFill>
                <a:latin typeface="Trebuchet MS"/>
                <a:cs typeface="Trebuchet MS"/>
              </a:rPr>
              <a:t>This</a:t>
            </a:r>
            <a:r>
              <a:rPr sz="1300" b="1" spc="-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5" dirty="0">
                <a:solidFill>
                  <a:srgbClr val="2A485E"/>
                </a:solidFill>
                <a:latin typeface="Trebuchet MS"/>
                <a:cs typeface="Trebuchet MS"/>
              </a:rPr>
              <a:t>growth</a:t>
            </a:r>
            <a:r>
              <a:rPr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5" dirty="0">
                <a:solidFill>
                  <a:srgbClr val="2A485E"/>
                </a:solidFill>
                <a:latin typeface="Trebuchet MS"/>
                <a:cs typeface="Trebuchet MS"/>
              </a:rPr>
              <a:t>could</a:t>
            </a:r>
            <a:r>
              <a:rPr sz="1300" b="1" spc="-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0" dirty="0">
                <a:solidFill>
                  <a:srgbClr val="2A485E"/>
                </a:solidFill>
                <a:latin typeface="Trebuchet MS"/>
                <a:cs typeface="Trebuchet MS"/>
              </a:rPr>
              <a:t>be</a:t>
            </a:r>
            <a:r>
              <a:rPr sz="1300" b="1" spc="-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5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300" b="1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2A485E"/>
                </a:solidFill>
                <a:latin typeface="Trebuchet MS"/>
                <a:cs typeface="Trebuchet MS"/>
              </a:rPr>
              <a:t>positive</a:t>
            </a:r>
            <a:r>
              <a:rPr sz="1300" b="1" spc="-3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20" dirty="0">
                <a:solidFill>
                  <a:srgbClr val="2A485E"/>
                </a:solidFill>
                <a:latin typeface="Trebuchet MS"/>
                <a:cs typeface="Trebuchet MS"/>
              </a:rPr>
              <a:t>indicator</a:t>
            </a:r>
            <a:r>
              <a:rPr sz="1300" b="1" spc="-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20" dirty="0">
                <a:solidFill>
                  <a:srgbClr val="2A485E"/>
                </a:solidFill>
                <a:latin typeface="Trebuchet MS"/>
                <a:cs typeface="Trebuchet MS"/>
              </a:rPr>
              <a:t>for</a:t>
            </a:r>
            <a:r>
              <a:rPr sz="1300" b="1" spc="-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85" dirty="0">
                <a:solidFill>
                  <a:srgbClr val="2A485E"/>
                </a:solidFill>
                <a:latin typeface="Trebuchet MS"/>
                <a:cs typeface="Trebuchet MS"/>
              </a:rPr>
              <a:t>business</a:t>
            </a:r>
            <a:r>
              <a:rPr sz="1300" b="1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20" dirty="0">
                <a:solidFill>
                  <a:srgbClr val="2A485E"/>
                </a:solidFill>
                <a:latin typeface="Trebuchet MS"/>
                <a:cs typeface="Trebuchet MS"/>
              </a:rPr>
              <a:t>performance,</a:t>
            </a:r>
            <a:r>
              <a:rPr sz="1300" b="1" spc="-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5" dirty="0">
                <a:solidFill>
                  <a:srgbClr val="2A485E"/>
                </a:solidFill>
                <a:latin typeface="Trebuchet MS"/>
                <a:cs typeface="Trebuchet MS"/>
              </a:rPr>
              <a:t>signaling </a:t>
            </a:r>
            <a:r>
              <a:rPr sz="1300" b="1" spc="10" dirty="0">
                <a:solidFill>
                  <a:srgbClr val="2A485E"/>
                </a:solidFill>
                <a:latin typeface="Trebuchet MS"/>
                <a:cs typeface="Trebuchet MS"/>
              </a:rPr>
              <a:t>innovation</a:t>
            </a:r>
            <a:r>
              <a:rPr sz="1300" b="1" spc="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10" dirty="0">
                <a:solidFill>
                  <a:srgbClr val="2A485E"/>
                </a:solidFill>
                <a:latin typeface="Trebuchet MS"/>
                <a:cs typeface="Trebuchet MS"/>
              </a:rPr>
              <a:t>or</a:t>
            </a:r>
            <a:r>
              <a:rPr sz="1300" b="1" spc="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10" dirty="0">
                <a:solidFill>
                  <a:srgbClr val="2A485E"/>
                </a:solidFill>
                <a:latin typeface="Trebuchet MS"/>
                <a:cs typeface="Trebuchet MS"/>
              </a:rPr>
              <a:t>market</a:t>
            </a:r>
            <a:r>
              <a:rPr sz="1300" b="1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2A485E"/>
                </a:solidFill>
                <a:latin typeface="Trebuchet MS"/>
                <a:cs typeface="Trebuchet MS"/>
              </a:rPr>
              <a:t>adaptation.</a:t>
            </a:r>
            <a:endParaRPr sz="1300" dirty="0">
              <a:latin typeface="Trebuchet MS"/>
              <a:cs typeface="Trebuchet MS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D93BE50-FC6B-9B83-8581-E108C31B9E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1105703"/>
              </p:ext>
            </p:extLst>
          </p:nvPr>
        </p:nvGraphicFramePr>
        <p:xfrm>
          <a:off x="6934200" y="2316480"/>
          <a:ext cx="2926080" cy="3322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39260B3-52CE-34AF-D4DD-C075AE26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68" y="2170434"/>
            <a:ext cx="6406558" cy="23253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D269A-8E28-BB05-CAFB-7FDCA5673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703" y="4681018"/>
            <a:ext cx="4015360" cy="5259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87780"/>
            <a:ext cx="10058400" cy="670560"/>
          </a:xfrm>
          <a:custGeom>
            <a:avLst/>
            <a:gdLst/>
            <a:ahLst/>
            <a:cxnLst/>
            <a:rect l="l" t="t" r="r" b="b"/>
            <a:pathLst>
              <a:path w="10058400" h="670560">
                <a:moveTo>
                  <a:pt x="10058400" y="670560"/>
                </a:moveTo>
                <a:lnTo>
                  <a:pt x="0" y="67056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7056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4962" y="1245570"/>
            <a:ext cx="8788400" cy="59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1595" marR="5080" indent="-2589530">
              <a:lnSpc>
                <a:spcPct val="117500"/>
              </a:lnSpc>
              <a:spcBef>
                <a:spcPts val="100"/>
              </a:spcBef>
            </a:pP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3.Provide</a:t>
            </a:r>
            <a:r>
              <a:rPr sz="1600" b="1" spc="-9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5" dirty="0">
                <a:solidFill>
                  <a:srgbClr val="EFF6FD"/>
                </a:solidFill>
                <a:latin typeface="Trebuchet MS"/>
                <a:cs typeface="Trebuchet MS"/>
              </a:rPr>
              <a:t>a</a:t>
            </a:r>
            <a:r>
              <a:rPr sz="1600" b="1" spc="-6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report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with</a:t>
            </a:r>
            <a:r>
              <a:rPr sz="1600" b="1" spc="-4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all</a:t>
            </a:r>
            <a:r>
              <a:rPr sz="1600" b="1" spc="-6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unique</a:t>
            </a:r>
            <a:r>
              <a:rPr sz="1600" b="1" spc="-7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45" dirty="0">
                <a:solidFill>
                  <a:srgbClr val="EFF6FD"/>
                </a:solidFill>
                <a:latin typeface="Trebuchet MS"/>
                <a:cs typeface="Trebuchet MS"/>
              </a:rPr>
              <a:t>product</a:t>
            </a:r>
            <a:r>
              <a:rPr sz="1600" b="1" spc="-9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75" dirty="0">
                <a:solidFill>
                  <a:srgbClr val="EFF6FD"/>
                </a:solidFill>
                <a:latin typeface="Trebuchet MS"/>
                <a:cs typeface="Trebuchet MS"/>
              </a:rPr>
              <a:t>counts</a:t>
            </a:r>
            <a:r>
              <a:rPr sz="1600" b="1" spc="-7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for</a:t>
            </a:r>
            <a:r>
              <a:rPr sz="1600" b="1" spc="-7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each</a:t>
            </a:r>
            <a:r>
              <a:rPr sz="1600" b="1" spc="40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70" dirty="0">
                <a:solidFill>
                  <a:srgbClr val="EFF6FD"/>
                </a:solidFill>
                <a:latin typeface="Trebuchet MS"/>
                <a:cs typeface="Trebuchet MS"/>
              </a:rPr>
              <a:t>segment</a:t>
            </a:r>
            <a:r>
              <a:rPr sz="1600" b="1" spc="37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0" dirty="0">
                <a:solidFill>
                  <a:srgbClr val="EFF6FD"/>
                </a:solidFill>
                <a:latin typeface="Trebuchet MS"/>
                <a:cs typeface="Trebuchet MS"/>
              </a:rPr>
              <a:t>and</a:t>
            </a:r>
            <a:r>
              <a:rPr sz="1600" b="1" spc="-6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0" dirty="0">
                <a:solidFill>
                  <a:srgbClr val="EFF6FD"/>
                </a:solidFill>
                <a:latin typeface="Trebuchet MS"/>
                <a:cs typeface="Trebuchet MS"/>
              </a:rPr>
              <a:t>sort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them</a:t>
            </a:r>
            <a:r>
              <a:rPr sz="1600" b="1" spc="-6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-25" dirty="0">
                <a:solidFill>
                  <a:srgbClr val="EFF6FD"/>
                </a:solidFill>
                <a:latin typeface="Trebuchet MS"/>
                <a:cs typeface="Trebuchet MS"/>
              </a:rPr>
              <a:t>in </a:t>
            </a:r>
            <a:r>
              <a:rPr sz="1600" b="1" spc="75" dirty="0">
                <a:solidFill>
                  <a:srgbClr val="EFF6FD"/>
                </a:solidFill>
                <a:latin typeface="Trebuchet MS"/>
                <a:cs typeface="Trebuchet MS"/>
              </a:rPr>
              <a:t>descending</a:t>
            </a:r>
            <a:r>
              <a:rPr sz="1600" b="1" spc="-7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order</a:t>
            </a:r>
            <a:r>
              <a:rPr sz="1600" b="1" spc="-4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of</a:t>
            </a:r>
            <a:r>
              <a:rPr sz="1600" b="1" spc="-4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45" dirty="0">
                <a:solidFill>
                  <a:srgbClr val="EFF6FD"/>
                </a:solidFill>
                <a:latin typeface="Trebuchet MS"/>
                <a:cs typeface="Trebuchet MS"/>
              </a:rPr>
              <a:t>product</a:t>
            </a:r>
            <a:r>
              <a:rPr sz="1600" b="1" spc="-6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0" dirty="0">
                <a:solidFill>
                  <a:srgbClr val="EFF6FD"/>
                </a:solidFill>
                <a:latin typeface="Trebuchet MS"/>
                <a:cs typeface="Trebuchet MS"/>
              </a:rPr>
              <a:t>counts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75442" y="2800615"/>
            <a:ext cx="3667125" cy="208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 algn="ctr">
              <a:lnSpc>
                <a:spcPct val="148100"/>
              </a:lnSpc>
              <a:spcBef>
                <a:spcPts val="100"/>
              </a:spcBef>
            </a:pPr>
            <a:r>
              <a:rPr sz="1300" b="1" spc="60" dirty="0">
                <a:solidFill>
                  <a:srgbClr val="2A485E"/>
                </a:solidFill>
                <a:latin typeface="Trebuchet MS"/>
                <a:cs typeface="Trebuchet MS"/>
              </a:rPr>
              <a:t>Notebook</a:t>
            </a:r>
            <a:r>
              <a:rPr sz="1300" b="1" spc="-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5" dirty="0">
                <a:solidFill>
                  <a:srgbClr val="2A485E"/>
                </a:solidFill>
                <a:latin typeface="Trebuchet MS"/>
                <a:cs typeface="Trebuchet MS"/>
              </a:rPr>
              <a:t>is</a:t>
            </a:r>
            <a:r>
              <a:rPr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300" b="1" spc="-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leading</a:t>
            </a:r>
            <a:r>
              <a:rPr sz="1300" b="1" spc="-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80" dirty="0">
                <a:solidFill>
                  <a:srgbClr val="2A485E"/>
                </a:solidFill>
                <a:latin typeface="Trebuchet MS"/>
                <a:cs typeface="Trebuchet MS"/>
              </a:rPr>
              <a:t>segment</a:t>
            </a:r>
            <a:r>
              <a:rPr sz="1300" b="1" spc="-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with</a:t>
            </a:r>
            <a:r>
              <a:rPr sz="1300" b="1" spc="-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-25" dirty="0">
                <a:solidFill>
                  <a:srgbClr val="2A485E"/>
                </a:solidFill>
                <a:latin typeface="Trebuchet MS"/>
                <a:cs typeface="Trebuchet MS"/>
              </a:rPr>
              <a:t>129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unique</a:t>
            </a:r>
            <a:r>
              <a:rPr sz="1300" b="1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products,</a:t>
            </a:r>
            <a:r>
              <a:rPr sz="1300" b="1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indicating</a:t>
            </a:r>
            <a:r>
              <a:rPr sz="1300" b="1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5" dirty="0">
                <a:solidFill>
                  <a:srgbClr val="2A485E"/>
                </a:solidFill>
                <a:latin typeface="Trebuchet MS"/>
                <a:cs typeface="Trebuchet MS"/>
              </a:rPr>
              <a:t>a</a:t>
            </a:r>
            <a:r>
              <a:rPr sz="1300" b="1" spc="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5" dirty="0">
                <a:solidFill>
                  <a:srgbClr val="2A485E"/>
                </a:solidFill>
                <a:latin typeface="Trebuchet MS"/>
                <a:cs typeface="Trebuchet MS"/>
              </a:rPr>
              <a:t>demand</a:t>
            </a:r>
            <a:r>
              <a:rPr sz="1300" b="1" spc="3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300" b="1" spc="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-20" dirty="0">
                <a:solidFill>
                  <a:srgbClr val="2A485E"/>
                </a:solidFill>
                <a:latin typeface="Trebuchet MS"/>
                <a:cs typeface="Trebuchet MS"/>
              </a:rPr>
              <a:t>this </a:t>
            </a:r>
            <a:r>
              <a:rPr sz="1300" b="1" spc="40" dirty="0">
                <a:solidFill>
                  <a:srgbClr val="2A485E"/>
                </a:solidFill>
                <a:latin typeface="Trebuchet MS"/>
                <a:cs typeface="Trebuchet MS"/>
              </a:rPr>
              <a:t>category.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1300" dirty="0">
              <a:latin typeface="Trebuchet MS"/>
              <a:cs typeface="Trebuchet MS"/>
            </a:endParaRPr>
          </a:p>
          <a:p>
            <a:pPr marL="12700" marR="5080" indent="-635" algn="ctr">
              <a:lnSpc>
                <a:spcPct val="148100"/>
              </a:lnSpc>
            </a:pPr>
            <a:r>
              <a:rPr sz="1300" b="1" spc="55" dirty="0">
                <a:solidFill>
                  <a:srgbClr val="2A485E"/>
                </a:solidFill>
                <a:latin typeface="Trebuchet MS"/>
                <a:cs typeface="Trebuchet MS"/>
              </a:rPr>
              <a:t>Networking</a:t>
            </a:r>
            <a:r>
              <a:rPr sz="1300" b="1" spc="-9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5" dirty="0">
                <a:solidFill>
                  <a:srgbClr val="2A485E"/>
                </a:solidFill>
                <a:latin typeface="Trebuchet MS"/>
                <a:cs typeface="Trebuchet MS"/>
              </a:rPr>
              <a:t>and</a:t>
            </a:r>
            <a:r>
              <a:rPr sz="1300" b="1" spc="-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80" dirty="0">
                <a:solidFill>
                  <a:srgbClr val="2A485E"/>
                </a:solidFill>
                <a:latin typeface="Trebuchet MS"/>
                <a:cs typeface="Trebuchet MS"/>
              </a:rPr>
              <a:t>Storage</a:t>
            </a:r>
            <a:r>
              <a:rPr sz="1300" b="1" spc="-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5" dirty="0">
                <a:solidFill>
                  <a:srgbClr val="2A485E"/>
                </a:solidFill>
                <a:latin typeface="Trebuchet MS"/>
                <a:cs typeface="Trebuchet MS"/>
              </a:rPr>
              <a:t>have</a:t>
            </a:r>
            <a:r>
              <a:rPr sz="1300" b="1" spc="-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300" b="1" spc="-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2A485E"/>
                </a:solidFill>
                <a:latin typeface="Trebuchet MS"/>
                <a:cs typeface="Trebuchet MS"/>
              </a:rPr>
              <a:t>lowest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counts,</a:t>
            </a:r>
            <a:r>
              <a:rPr sz="1300" b="1" spc="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which</a:t>
            </a:r>
            <a:r>
              <a:rPr sz="1300" b="1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0" dirty="0">
                <a:solidFill>
                  <a:srgbClr val="2A485E"/>
                </a:solidFill>
                <a:latin typeface="Trebuchet MS"/>
                <a:cs typeface="Trebuchet MS"/>
              </a:rPr>
              <a:t>may</a:t>
            </a:r>
            <a:r>
              <a:rPr sz="1300" b="1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indicate</a:t>
            </a:r>
            <a:r>
              <a:rPr sz="1300" b="1" spc="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limited</a:t>
            </a:r>
            <a:r>
              <a:rPr sz="1300" b="1" spc="-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offerings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or</a:t>
            </a:r>
            <a:r>
              <a:rPr sz="1300" b="1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specialization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300" b="1" spc="9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0" dirty="0">
                <a:solidFill>
                  <a:srgbClr val="2A485E"/>
                </a:solidFill>
                <a:latin typeface="Trebuchet MS"/>
                <a:cs typeface="Trebuchet MS"/>
              </a:rPr>
              <a:t>these</a:t>
            </a:r>
            <a:r>
              <a:rPr sz="1300" b="1" spc="8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areas</a:t>
            </a: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95F113-1271-5AC3-B55C-3D163B07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61" y="2090593"/>
            <a:ext cx="5452877" cy="12622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498ACFB-331B-CDDE-A5A6-E1F51403A1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3694448"/>
              </p:ext>
            </p:extLst>
          </p:nvPr>
        </p:nvGraphicFramePr>
        <p:xfrm>
          <a:off x="491797" y="3657600"/>
          <a:ext cx="5375603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56716"/>
            <a:ext cx="10058400" cy="388620"/>
          </a:xfrm>
          <a:custGeom>
            <a:avLst/>
            <a:gdLst/>
            <a:ahLst/>
            <a:cxnLst/>
            <a:rect l="l" t="t" r="r" b="b"/>
            <a:pathLst>
              <a:path w="10058400" h="388619">
                <a:moveTo>
                  <a:pt x="10058400" y="388620"/>
                </a:moveTo>
                <a:lnTo>
                  <a:pt x="0" y="38862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8862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9701" y="1160765"/>
            <a:ext cx="76796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4.Which</a:t>
            </a:r>
            <a:r>
              <a:rPr sz="1600" b="1" spc="-9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70" dirty="0">
                <a:solidFill>
                  <a:srgbClr val="EFF6FD"/>
                </a:solidFill>
                <a:latin typeface="Trebuchet MS"/>
                <a:cs typeface="Trebuchet MS"/>
              </a:rPr>
              <a:t>segment</a:t>
            </a:r>
            <a:r>
              <a:rPr sz="1600" b="1" spc="-6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had</a:t>
            </a:r>
            <a:r>
              <a:rPr sz="1600" b="1" spc="-8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10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80" dirty="0">
                <a:solidFill>
                  <a:srgbClr val="EFF6FD"/>
                </a:solidFill>
                <a:latin typeface="Trebuchet MS"/>
                <a:cs typeface="Trebuchet MS"/>
              </a:rPr>
              <a:t>most</a:t>
            </a:r>
            <a:r>
              <a:rPr sz="1600" b="1" spc="-9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EFF6FD"/>
                </a:solidFill>
                <a:latin typeface="Trebuchet MS"/>
                <a:cs typeface="Trebuchet MS"/>
              </a:rPr>
              <a:t>increase</a:t>
            </a:r>
            <a:r>
              <a:rPr sz="1600" b="1" spc="-8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in</a:t>
            </a:r>
            <a:r>
              <a:rPr sz="1600" b="1" spc="-7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unique</a:t>
            </a:r>
            <a:r>
              <a:rPr sz="1600" b="1" spc="-10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5" dirty="0">
                <a:solidFill>
                  <a:srgbClr val="EFF6FD"/>
                </a:solidFill>
                <a:latin typeface="Trebuchet MS"/>
                <a:cs typeface="Trebuchet MS"/>
              </a:rPr>
              <a:t>products</a:t>
            </a:r>
            <a:r>
              <a:rPr sz="1600" b="1" spc="-12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in</a:t>
            </a:r>
            <a:r>
              <a:rPr sz="1600" b="1" spc="-7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2021</a:t>
            </a:r>
            <a:r>
              <a:rPr sz="1600" b="1" spc="-9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140" dirty="0">
                <a:solidFill>
                  <a:srgbClr val="EFF6FD"/>
                </a:solidFill>
                <a:latin typeface="Trebuchet MS"/>
                <a:cs typeface="Trebuchet MS"/>
              </a:rPr>
              <a:t>vs</a:t>
            </a:r>
            <a:r>
              <a:rPr sz="1600" b="1" spc="-7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110" dirty="0">
                <a:solidFill>
                  <a:srgbClr val="EFF6FD"/>
                </a:solidFill>
                <a:latin typeface="Trebuchet MS"/>
                <a:cs typeface="Trebuchet MS"/>
              </a:rPr>
              <a:t>2020?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62600" y="5181600"/>
            <a:ext cx="3885565" cy="1200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28400"/>
              </a:lnSpc>
              <a:spcBef>
                <a:spcPts val="95"/>
              </a:spcBef>
            </a:pPr>
            <a:r>
              <a:rPr sz="1500" b="1" spc="110" dirty="0">
                <a:solidFill>
                  <a:srgbClr val="2A485E"/>
                </a:solidFill>
                <a:latin typeface="Trebuchet MS"/>
                <a:cs typeface="Trebuchet MS"/>
              </a:rPr>
              <a:t>Accessories</a:t>
            </a:r>
            <a:r>
              <a:rPr sz="15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spc="95" dirty="0">
                <a:solidFill>
                  <a:srgbClr val="2A485E"/>
                </a:solidFill>
                <a:latin typeface="Trebuchet MS"/>
                <a:cs typeface="Trebuchet MS"/>
              </a:rPr>
              <a:t>segment</a:t>
            </a:r>
            <a:r>
              <a:rPr sz="1500" b="1" spc="3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spc="85" dirty="0">
                <a:solidFill>
                  <a:srgbClr val="2A485E"/>
                </a:solidFill>
                <a:latin typeface="Trebuchet MS"/>
                <a:cs typeface="Trebuchet MS"/>
              </a:rPr>
              <a:t>had</a:t>
            </a:r>
            <a:r>
              <a:rPr sz="1500" b="1" spc="-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500" b="1" spc="-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spc="75" dirty="0">
                <a:solidFill>
                  <a:srgbClr val="2A485E"/>
                </a:solidFill>
                <a:latin typeface="Trebuchet MS"/>
                <a:cs typeface="Trebuchet MS"/>
              </a:rPr>
              <a:t>most </a:t>
            </a:r>
            <a:r>
              <a:rPr sz="1500" b="1" spc="60" dirty="0">
                <a:solidFill>
                  <a:srgbClr val="2A485E"/>
                </a:solidFill>
                <a:latin typeface="Trebuchet MS"/>
                <a:cs typeface="Trebuchet MS"/>
              </a:rPr>
              <a:t>significant</a:t>
            </a:r>
            <a:r>
              <a:rPr sz="1500" b="1" spc="-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spc="70" dirty="0">
                <a:solidFill>
                  <a:srgbClr val="2A485E"/>
                </a:solidFill>
                <a:latin typeface="Trebuchet MS"/>
                <a:cs typeface="Trebuchet MS"/>
              </a:rPr>
              <a:t>increase</a:t>
            </a:r>
            <a:r>
              <a:rPr sz="1500" b="1" spc="-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500" b="1" spc="-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spc="50" dirty="0">
                <a:solidFill>
                  <a:srgbClr val="2A485E"/>
                </a:solidFill>
                <a:latin typeface="Trebuchet MS"/>
                <a:cs typeface="Trebuchet MS"/>
              </a:rPr>
              <a:t>unique</a:t>
            </a:r>
            <a:r>
              <a:rPr sz="1500" b="1" spc="-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spc="55" dirty="0">
                <a:solidFill>
                  <a:srgbClr val="2A485E"/>
                </a:solidFill>
                <a:latin typeface="Trebuchet MS"/>
                <a:cs typeface="Trebuchet MS"/>
              </a:rPr>
              <a:t>products. </a:t>
            </a:r>
            <a:r>
              <a:rPr sz="1500" b="1" spc="65" dirty="0">
                <a:solidFill>
                  <a:srgbClr val="2A485E"/>
                </a:solidFill>
                <a:latin typeface="Trebuchet MS"/>
                <a:cs typeface="Trebuchet MS"/>
              </a:rPr>
              <a:t>Networking</a:t>
            </a:r>
            <a:r>
              <a:rPr sz="15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spc="95" dirty="0">
                <a:solidFill>
                  <a:srgbClr val="2A485E"/>
                </a:solidFill>
                <a:latin typeface="Trebuchet MS"/>
                <a:cs typeface="Trebuchet MS"/>
              </a:rPr>
              <a:t>segment</a:t>
            </a:r>
            <a:r>
              <a:rPr sz="1500" b="1" spc="-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spc="105" dirty="0">
                <a:solidFill>
                  <a:srgbClr val="2A485E"/>
                </a:solidFill>
                <a:latin typeface="Trebuchet MS"/>
                <a:cs typeface="Trebuchet MS"/>
              </a:rPr>
              <a:t>showed</a:t>
            </a:r>
            <a:r>
              <a:rPr sz="1500" b="1" spc="-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dirty="0">
                <a:solidFill>
                  <a:srgbClr val="2A485E"/>
                </a:solidFill>
                <a:latin typeface="Trebuchet MS"/>
                <a:cs typeface="Trebuchet MS"/>
              </a:rPr>
              <a:t>the</a:t>
            </a:r>
            <a:r>
              <a:rPr sz="1500" b="1" spc="-4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spc="65" dirty="0">
                <a:solidFill>
                  <a:srgbClr val="2A485E"/>
                </a:solidFill>
                <a:latin typeface="Trebuchet MS"/>
                <a:cs typeface="Trebuchet MS"/>
              </a:rPr>
              <a:t>lowest </a:t>
            </a:r>
            <a:r>
              <a:rPr sz="1500" b="1" spc="70" dirty="0">
                <a:solidFill>
                  <a:srgbClr val="2A485E"/>
                </a:solidFill>
                <a:latin typeface="Trebuchet MS"/>
                <a:cs typeface="Trebuchet MS"/>
              </a:rPr>
              <a:t>increase</a:t>
            </a:r>
            <a:r>
              <a:rPr sz="1500" b="1" spc="-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500" b="1" spc="-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spc="50" dirty="0">
                <a:solidFill>
                  <a:srgbClr val="2A485E"/>
                </a:solidFill>
                <a:latin typeface="Trebuchet MS"/>
                <a:cs typeface="Trebuchet MS"/>
              </a:rPr>
              <a:t>unique</a:t>
            </a:r>
            <a:r>
              <a:rPr sz="1500" b="1" spc="2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500" b="1" spc="75" dirty="0">
                <a:solidFill>
                  <a:srgbClr val="2A485E"/>
                </a:solidFill>
                <a:latin typeface="Trebuchet MS"/>
                <a:cs typeface="Trebuchet MS"/>
              </a:rPr>
              <a:t>products</a:t>
            </a:r>
            <a:endParaRPr sz="1500" dirty="0">
              <a:latin typeface="Trebuchet MS"/>
              <a:cs typeface="Trebuchet M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908DF5-B2F5-99BB-CCFC-8B4AD8503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63148"/>
            <a:ext cx="8458200" cy="27434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9A620-8A4E-B47E-7452-E7D26B9B2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102016"/>
            <a:ext cx="4114800" cy="17856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74564"/>
            <a:ext cx="10058400" cy="388620"/>
          </a:xfrm>
          <a:custGeom>
            <a:avLst/>
            <a:gdLst/>
            <a:ahLst/>
            <a:cxnLst/>
            <a:rect l="l" t="t" r="r" b="b"/>
            <a:pathLst>
              <a:path w="10058400" h="388619">
                <a:moveTo>
                  <a:pt x="10058400" y="388620"/>
                </a:moveTo>
                <a:lnTo>
                  <a:pt x="0" y="38862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88620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52867" y="686215"/>
            <a:ext cx="7352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5.Get</a:t>
            </a:r>
            <a:r>
              <a:rPr sz="1600" b="1" spc="-8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8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5" dirty="0">
                <a:solidFill>
                  <a:srgbClr val="EFF6FD"/>
                </a:solidFill>
                <a:latin typeface="Trebuchet MS"/>
                <a:cs typeface="Trebuchet MS"/>
              </a:rPr>
              <a:t>products</a:t>
            </a:r>
            <a:r>
              <a:rPr sz="1600" b="1" spc="-12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that</a:t>
            </a:r>
            <a:r>
              <a:rPr sz="1600" b="1" spc="-9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EFF6FD"/>
                </a:solidFill>
                <a:latin typeface="Trebuchet MS"/>
                <a:cs typeface="Trebuchet MS"/>
              </a:rPr>
              <a:t>have</a:t>
            </a:r>
            <a:r>
              <a:rPr sz="1600" b="1" spc="-6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6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highest</a:t>
            </a:r>
            <a:r>
              <a:rPr sz="1600" b="1" spc="-6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and</a:t>
            </a:r>
            <a:r>
              <a:rPr sz="1600" b="1" spc="-7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EFF6FD"/>
                </a:solidFill>
                <a:latin typeface="Trebuchet MS"/>
                <a:cs typeface="Trebuchet MS"/>
              </a:rPr>
              <a:t>lowest</a:t>
            </a:r>
            <a:r>
              <a:rPr sz="1600" b="1" spc="-8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45" dirty="0">
                <a:solidFill>
                  <a:srgbClr val="EFF6FD"/>
                </a:solidFill>
                <a:latin typeface="Trebuchet MS"/>
                <a:cs typeface="Trebuchet MS"/>
              </a:rPr>
              <a:t>manufacturing</a:t>
            </a:r>
            <a:r>
              <a:rPr sz="1600" b="1" spc="-10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5" dirty="0">
                <a:solidFill>
                  <a:srgbClr val="EFF6FD"/>
                </a:solidFill>
                <a:latin typeface="Trebuchet MS"/>
                <a:cs typeface="Trebuchet MS"/>
              </a:rPr>
              <a:t>costs.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38800" y="2590800"/>
            <a:ext cx="2514600" cy="41549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sz="1300" b="1" spc="70" dirty="0">
                <a:solidFill>
                  <a:srgbClr val="16365D"/>
                </a:solidFill>
                <a:latin typeface="Trebuchet MS"/>
                <a:cs typeface="Trebuchet MS"/>
              </a:rPr>
              <a:t>Highest</a:t>
            </a:r>
            <a:r>
              <a:rPr sz="1300" b="1" spc="-75" dirty="0">
                <a:solidFill>
                  <a:srgbClr val="16365D"/>
                </a:solidFill>
                <a:latin typeface="Trebuchet MS"/>
                <a:cs typeface="Trebuchet MS"/>
              </a:rPr>
              <a:t> </a:t>
            </a:r>
            <a:r>
              <a:rPr sz="1300" b="1" spc="55" dirty="0">
                <a:solidFill>
                  <a:srgbClr val="16365D"/>
                </a:solidFill>
                <a:latin typeface="Trebuchet MS"/>
                <a:cs typeface="Trebuchet MS"/>
              </a:rPr>
              <a:t>(Personal</a:t>
            </a:r>
            <a:r>
              <a:rPr sz="1300" b="1" spc="-70" dirty="0">
                <a:solidFill>
                  <a:srgbClr val="16365D"/>
                </a:solidFill>
                <a:latin typeface="Trebuchet MS"/>
                <a:cs typeface="Trebuchet MS"/>
              </a:rPr>
              <a:t> </a:t>
            </a:r>
            <a:r>
              <a:rPr sz="1300" b="1" spc="60" dirty="0">
                <a:solidFill>
                  <a:srgbClr val="16365D"/>
                </a:solidFill>
                <a:latin typeface="Trebuchet MS"/>
                <a:cs typeface="Trebuchet MS"/>
              </a:rPr>
              <a:t>Desktop)</a:t>
            </a:r>
            <a:endParaRPr sz="1300" dirty="0">
              <a:latin typeface="Trebuchet MS"/>
              <a:cs typeface="Trebuchet MS"/>
            </a:endParaRPr>
          </a:p>
          <a:p>
            <a:pPr marL="161925" algn="ctr">
              <a:lnSpc>
                <a:spcPct val="100000"/>
              </a:lnSpc>
              <a:spcBef>
                <a:spcPts val="45"/>
              </a:spcBef>
            </a:pPr>
            <a:r>
              <a:rPr sz="1300" b="1" spc="60" dirty="0">
                <a:solidFill>
                  <a:srgbClr val="16365D"/>
                </a:solidFill>
                <a:latin typeface="Trebuchet MS"/>
              </a:rPr>
              <a:t>Lowest (Mouse)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F14220-45B0-D62E-A945-4C91DC151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4129"/>
            <a:ext cx="4876800" cy="54914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E5CD5B-8A6A-AD66-6BD4-DE943AEE7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1" y="3168282"/>
            <a:ext cx="4572000" cy="1037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89304"/>
            <a:ext cx="10058400" cy="670560"/>
          </a:xfrm>
          <a:custGeom>
            <a:avLst/>
            <a:gdLst/>
            <a:ahLst/>
            <a:cxnLst/>
            <a:rect l="l" t="t" r="r" b="b"/>
            <a:pathLst>
              <a:path w="10058400" h="670560">
                <a:moveTo>
                  <a:pt x="10058400" y="670559"/>
                </a:moveTo>
                <a:lnTo>
                  <a:pt x="0" y="670559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70559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9470" y="1247082"/>
            <a:ext cx="8600440" cy="59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7080" marR="5080" indent="-755015">
              <a:lnSpc>
                <a:spcPct val="117500"/>
              </a:lnSpc>
              <a:spcBef>
                <a:spcPts val="100"/>
              </a:spcBef>
            </a:pP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6.Generate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5" dirty="0">
                <a:solidFill>
                  <a:srgbClr val="EFF6FD"/>
                </a:solidFill>
                <a:latin typeface="Trebuchet MS"/>
                <a:cs typeface="Trebuchet MS"/>
              </a:rPr>
              <a:t>a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report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which</a:t>
            </a:r>
            <a:r>
              <a:rPr sz="1600" b="1" spc="-2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EFF6FD"/>
                </a:solidFill>
                <a:latin typeface="Trebuchet MS"/>
                <a:cs typeface="Trebuchet MS"/>
              </a:rPr>
              <a:t>contains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3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top</a:t>
            </a:r>
            <a:r>
              <a:rPr sz="1600" b="1" spc="-4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80" dirty="0">
                <a:solidFill>
                  <a:srgbClr val="EFF6FD"/>
                </a:solidFill>
                <a:latin typeface="Trebuchet MS"/>
                <a:cs typeface="Trebuchet MS"/>
              </a:rPr>
              <a:t>5</a:t>
            </a:r>
            <a:r>
              <a:rPr sz="1600" b="1" spc="-2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75" dirty="0">
                <a:solidFill>
                  <a:srgbClr val="EFF6FD"/>
                </a:solidFill>
                <a:latin typeface="Trebuchet MS"/>
                <a:cs typeface="Trebuchet MS"/>
              </a:rPr>
              <a:t>customers</a:t>
            </a:r>
            <a:r>
              <a:rPr sz="1600" b="1" spc="-7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70" dirty="0">
                <a:solidFill>
                  <a:srgbClr val="EFF6FD"/>
                </a:solidFill>
                <a:latin typeface="Trebuchet MS"/>
                <a:cs typeface="Trebuchet MS"/>
              </a:rPr>
              <a:t>who</a:t>
            </a:r>
            <a:r>
              <a:rPr sz="1600" b="1" spc="-4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received</a:t>
            </a:r>
            <a:r>
              <a:rPr sz="1600" b="1" spc="-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EFF6FD"/>
                </a:solidFill>
                <a:latin typeface="Trebuchet MS"/>
                <a:cs typeface="Trebuchet MS"/>
              </a:rPr>
              <a:t>an</a:t>
            </a:r>
            <a:r>
              <a:rPr sz="1600" b="1" spc="-2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0" dirty="0">
                <a:solidFill>
                  <a:srgbClr val="EFF6FD"/>
                </a:solidFill>
                <a:latin typeface="Trebuchet MS"/>
                <a:cs typeface="Trebuchet MS"/>
              </a:rPr>
              <a:t>average</a:t>
            </a:r>
            <a:r>
              <a:rPr sz="1600" b="1" spc="-1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35" dirty="0">
                <a:solidFill>
                  <a:srgbClr val="EFF6FD"/>
                </a:solidFill>
                <a:latin typeface="Trebuchet MS"/>
                <a:cs typeface="Trebuchet MS"/>
              </a:rPr>
              <a:t>high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pre_invoice_discount_pct</a:t>
            </a:r>
            <a:r>
              <a:rPr sz="1600" b="1" spc="-5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for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EFF6FD"/>
                </a:solidFill>
                <a:latin typeface="Trebuchet MS"/>
                <a:cs typeface="Trebuchet MS"/>
              </a:rPr>
              <a:t>fiscal</a:t>
            </a:r>
            <a:r>
              <a:rPr sz="1600" b="1" spc="434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year</a:t>
            </a:r>
            <a:r>
              <a:rPr sz="1600" b="1" spc="-3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2021</a:t>
            </a:r>
            <a:r>
              <a:rPr sz="1600" b="1" spc="409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0" dirty="0">
                <a:solidFill>
                  <a:srgbClr val="EFF6FD"/>
                </a:solidFill>
                <a:latin typeface="Trebuchet MS"/>
                <a:cs typeface="Trebuchet MS"/>
              </a:rPr>
              <a:t>and</a:t>
            </a:r>
            <a:r>
              <a:rPr sz="1600" b="1" spc="-4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in</a:t>
            </a:r>
            <a:r>
              <a:rPr sz="1600" b="1" spc="-4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5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Indian</a:t>
            </a:r>
            <a:r>
              <a:rPr sz="1600" b="1" spc="434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market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39021" y="5508824"/>
            <a:ext cx="3076575" cy="906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48100"/>
              </a:lnSpc>
              <a:spcBef>
                <a:spcPts val="100"/>
              </a:spcBef>
            </a:pPr>
            <a:r>
              <a:rPr sz="1300" b="1" dirty="0">
                <a:solidFill>
                  <a:srgbClr val="16365D"/>
                </a:solidFill>
                <a:latin typeface="Trebuchet MS"/>
                <a:cs typeface="Trebuchet MS"/>
              </a:rPr>
              <a:t>Flipkart</a:t>
            </a:r>
            <a:r>
              <a:rPr sz="1300" b="1" spc="-45" dirty="0">
                <a:solidFill>
                  <a:srgbClr val="16365D"/>
                </a:solidFill>
                <a:latin typeface="Trebuchet MS"/>
                <a:cs typeface="Trebuchet MS"/>
              </a:rPr>
              <a:t> </a:t>
            </a:r>
            <a:r>
              <a:rPr sz="1300" b="1" spc="65" dirty="0">
                <a:solidFill>
                  <a:srgbClr val="2A485E"/>
                </a:solidFill>
                <a:latin typeface="Trebuchet MS"/>
                <a:cs typeface="Trebuchet MS"/>
              </a:rPr>
              <a:t>customer</a:t>
            </a:r>
            <a:r>
              <a:rPr sz="1300" b="1" spc="-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110" dirty="0">
                <a:solidFill>
                  <a:srgbClr val="2A485E"/>
                </a:solidFill>
                <a:latin typeface="Trebuchet MS"/>
                <a:cs typeface="Trebuchet MS"/>
              </a:rPr>
              <a:t>was</a:t>
            </a:r>
            <a:r>
              <a:rPr sz="1300" b="1" spc="-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0" dirty="0">
                <a:solidFill>
                  <a:srgbClr val="2A485E"/>
                </a:solidFill>
                <a:latin typeface="Trebuchet MS"/>
                <a:cs typeface="Trebuchet MS"/>
              </a:rPr>
              <a:t>given</a:t>
            </a:r>
            <a:r>
              <a:rPr sz="1300" b="1" spc="-2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5" dirty="0">
                <a:solidFill>
                  <a:srgbClr val="2A485E"/>
                </a:solidFill>
                <a:latin typeface="Trebuchet MS"/>
                <a:cs typeface="Trebuchet MS"/>
              </a:rPr>
              <a:t>highest </a:t>
            </a:r>
            <a:r>
              <a:rPr sz="1300" b="1" spc="65" dirty="0">
                <a:solidFill>
                  <a:srgbClr val="2A485E"/>
                </a:solidFill>
                <a:latin typeface="Trebuchet MS"/>
                <a:cs typeface="Trebuchet MS"/>
              </a:rPr>
              <a:t>average</a:t>
            </a:r>
            <a:r>
              <a:rPr sz="1300" b="1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0" dirty="0">
                <a:solidFill>
                  <a:srgbClr val="2A485E"/>
                </a:solidFill>
                <a:latin typeface="Trebuchet MS"/>
                <a:cs typeface="Trebuchet MS"/>
              </a:rPr>
              <a:t>pre-</a:t>
            </a:r>
            <a:r>
              <a:rPr sz="1300" b="1" spc="10" dirty="0">
                <a:solidFill>
                  <a:srgbClr val="2A485E"/>
                </a:solidFill>
                <a:latin typeface="Trebuchet MS"/>
                <a:cs typeface="Trebuchet MS"/>
              </a:rPr>
              <a:t>invoice</a:t>
            </a:r>
            <a:r>
              <a:rPr sz="1300" b="1" spc="-2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0" dirty="0">
                <a:solidFill>
                  <a:srgbClr val="2A485E"/>
                </a:solidFill>
                <a:latin typeface="Trebuchet MS"/>
                <a:cs typeface="Trebuchet MS"/>
              </a:rPr>
              <a:t>discount</a:t>
            </a:r>
            <a:r>
              <a:rPr sz="1300" b="1" spc="-1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300" b="1" spc="-20" dirty="0">
                <a:solidFill>
                  <a:srgbClr val="2A485E"/>
                </a:solidFill>
                <a:latin typeface="Trebuchet MS"/>
                <a:cs typeface="Trebuchet MS"/>
              </a:rPr>
              <a:t> India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300" b="1" spc="-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2A485E"/>
                </a:solidFill>
                <a:latin typeface="Trebuchet MS"/>
                <a:cs typeface="Trebuchet MS"/>
              </a:rPr>
              <a:t>FY2021</a:t>
            </a: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8AEBBC-595A-27F6-F173-6C6A80FA1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2218246"/>
            <a:ext cx="5867401" cy="24299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D8E126-6C38-D5A5-598F-A2F2034AF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10" y="2621885"/>
            <a:ext cx="3595796" cy="1721515"/>
          </a:xfrm>
          <a:prstGeom prst="rect">
            <a:avLst/>
          </a:prstGeom>
        </p:spPr>
      </p:pic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281B8D22-9521-BBF0-6A10-AFD56B8542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7864293"/>
              </p:ext>
            </p:extLst>
          </p:nvPr>
        </p:nvGraphicFramePr>
        <p:xfrm>
          <a:off x="152401" y="4906583"/>
          <a:ext cx="6127010" cy="256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4736"/>
            <a:ext cx="10058400" cy="672465"/>
          </a:xfrm>
          <a:custGeom>
            <a:avLst/>
            <a:gdLst/>
            <a:ahLst/>
            <a:cxnLst/>
            <a:rect l="l" t="t" r="r" b="b"/>
            <a:pathLst>
              <a:path w="10058400" h="672464">
                <a:moveTo>
                  <a:pt x="10058400" y="672083"/>
                </a:moveTo>
                <a:lnTo>
                  <a:pt x="0" y="672083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72083"/>
                </a:lnTo>
                <a:close/>
              </a:path>
            </a:pathLst>
          </a:custGeom>
          <a:solidFill>
            <a:srgbClr val="2A48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5747" y="524860"/>
            <a:ext cx="9526905" cy="59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1980" marR="5080" indent="-4399915">
              <a:lnSpc>
                <a:spcPct val="117500"/>
              </a:lnSpc>
              <a:spcBef>
                <a:spcPts val="100"/>
              </a:spcBef>
            </a:pP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7.Get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5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complete</a:t>
            </a:r>
            <a:r>
              <a:rPr sz="1600" b="1" spc="-3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report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of</a:t>
            </a: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120" dirty="0">
                <a:solidFill>
                  <a:srgbClr val="EFF6FD"/>
                </a:solidFill>
                <a:latin typeface="Trebuchet MS"/>
                <a:cs typeface="Trebuchet MS"/>
              </a:rPr>
              <a:t>Gross</a:t>
            </a:r>
            <a:r>
              <a:rPr sz="1600" b="1" spc="-5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90" dirty="0">
                <a:solidFill>
                  <a:srgbClr val="EFF6FD"/>
                </a:solidFill>
                <a:latin typeface="Trebuchet MS"/>
                <a:cs typeface="Trebuchet MS"/>
              </a:rPr>
              <a:t>sales</a:t>
            </a:r>
            <a:r>
              <a:rPr sz="1600" b="1" spc="-4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amount</a:t>
            </a:r>
            <a:r>
              <a:rPr sz="1600" b="1" spc="-5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for</a:t>
            </a:r>
            <a:r>
              <a:rPr sz="1600" b="1" spc="-3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the</a:t>
            </a:r>
            <a:r>
              <a:rPr sz="1600" b="1" spc="-3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60" dirty="0">
                <a:solidFill>
                  <a:srgbClr val="EFF6FD"/>
                </a:solidFill>
                <a:latin typeface="Trebuchet MS"/>
                <a:cs typeface="Trebuchet MS"/>
              </a:rPr>
              <a:t>customer</a:t>
            </a:r>
            <a:r>
              <a:rPr sz="1600" b="1" spc="395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-35" dirty="0">
                <a:solidFill>
                  <a:srgbClr val="EFF6FD"/>
                </a:solidFill>
                <a:latin typeface="Trebuchet MS"/>
                <a:cs typeface="Trebuchet MS"/>
              </a:rPr>
              <a:t>“Atliq</a:t>
            </a:r>
            <a:r>
              <a:rPr sz="1600" b="1" spc="-2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Exclusive”</a:t>
            </a:r>
            <a:r>
              <a:rPr sz="1600" b="1" spc="-4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EFF6FD"/>
                </a:solidFill>
                <a:latin typeface="Trebuchet MS"/>
                <a:cs typeface="Trebuchet MS"/>
              </a:rPr>
              <a:t>for</a:t>
            </a:r>
            <a:r>
              <a:rPr sz="1600" b="1" spc="-30" dirty="0">
                <a:solidFill>
                  <a:srgbClr val="EFF6FD"/>
                </a:solidFill>
                <a:latin typeface="Trebuchet MS"/>
                <a:cs typeface="Trebuchet MS"/>
              </a:rPr>
              <a:t> </a:t>
            </a:r>
            <a:r>
              <a:rPr sz="1600" b="1" spc="35" dirty="0">
                <a:solidFill>
                  <a:srgbClr val="EFF6FD"/>
                </a:solidFill>
                <a:latin typeface="Trebuchet MS"/>
                <a:cs typeface="Trebuchet MS"/>
              </a:rPr>
              <a:t>each </a:t>
            </a:r>
            <a:r>
              <a:rPr sz="1600" b="1" spc="-10" dirty="0">
                <a:solidFill>
                  <a:srgbClr val="EFF6FD"/>
                </a:solidFill>
                <a:latin typeface="Trebuchet MS"/>
                <a:cs typeface="Trebuchet MS"/>
              </a:rPr>
              <a:t>month.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82938" y="2489719"/>
            <a:ext cx="3023062" cy="1200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48100"/>
              </a:lnSpc>
              <a:spcBef>
                <a:spcPts val="100"/>
              </a:spcBef>
            </a:pPr>
            <a:r>
              <a:rPr sz="1300" b="1" spc="105" dirty="0">
                <a:solidFill>
                  <a:srgbClr val="2A485E"/>
                </a:solidFill>
                <a:latin typeface="Trebuchet MS"/>
                <a:cs typeface="Trebuchet MS"/>
              </a:rPr>
              <a:t>Gross</a:t>
            </a:r>
            <a:r>
              <a:rPr sz="1300" b="1" spc="-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85" dirty="0">
                <a:solidFill>
                  <a:srgbClr val="2A485E"/>
                </a:solidFill>
                <a:latin typeface="Trebuchet MS"/>
                <a:cs typeface="Trebuchet MS"/>
              </a:rPr>
              <a:t>sales</a:t>
            </a:r>
            <a:r>
              <a:rPr sz="1300" b="1" spc="-8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0" dirty="0">
                <a:solidFill>
                  <a:srgbClr val="2A485E"/>
                </a:solidFill>
                <a:latin typeface="Trebuchet MS"/>
                <a:cs typeface="Trebuchet MS"/>
              </a:rPr>
              <a:t>increased</a:t>
            </a:r>
            <a:r>
              <a:rPr sz="1300" b="1" spc="-10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35" dirty="0">
                <a:solidFill>
                  <a:srgbClr val="2A485E"/>
                </a:solidFill>
                <a:latin typeface="Trebuchet MS"/>
                <a:cs typeface="Trebuchet MS"/>
              </a:rPr>
              <a:t>significantly </a:t>
            </a:r>
            <a:r>
              <a:rPr sz="1300" b="1" spc="50" dirty="0">
                <a:solidFill>
                  <a:srgbClr val="2A485E"/>
                </a:solidFill>
                <a:latin typeface="Trebuchet MS"/>
                <a:cs typeface="Trebuchet MS"/>
              </a:rPr>
              <a:t>from</a:t>
            </a:r>
            <a:r>
              <a:rPr sz="1300" b="1" spc="-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0" dirty="0">
                <a:solidFill>
                  <a:srgbClr val="2A485E"/>
                </a:solidFill>
                <a:latin typeface="Trebuchet MS"/>
                <a:cs typeface="Trebuchet MS"/>
              </a:rPr>
              <a:t>FY</a:t>
            </a:r>
            <a:r>
              <a:rPr sz="1300" b="1" spc="-5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100" dirty="0">
                <a:solidFill>
                  <a:srgbClr val="2A485E"/>
                </a:solidFill>
                <a:latin typeface="Trebuchet MS"/>
                <a:cs typeface="Trebuchet MS"/>
              </a:rPr>
              <a:t>2020</a:t>
            </a:r>
            <a:r>
              <a:rPr sz="1300" b="1" spc="-4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to</a:t>
            </a:r>
            <a:r>
              <a:rPr sz="1300" b="1" spc="-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2021,</a:t>
            </a:r>
            <a:r>
              <a:rPr sz="1300" b="1" spc="-5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-20" dirty="0">
                <a:solidFill>
                  <a:srgbClr val="2A485E"/>
                </a:solidFill>
                <a:latin typeface="Trebuchet MS"/>
                <a:cs typeface="Trebuchet MS"/>
              </a:rPr>
              <a:t>with </a:t>
            </a:r>
            <a:r>
              <a:rPr sz="1300" b="1" spc="60" dirty="0">
                <a:solidFill>
                  <a:srgbClr val="2A485E"/>
                </a:solidFill>
                <a:latin typeface="Trebuchet MS"/>
                <a:cs typeface="Trebuchet MS"/>
              </a:rPr>
              <a:t>November</a:t>
            </a:r>
            <a:r>
              <a:rPr sz="1300" b="1" spc="-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60" dirty="0">
                <a:solidFill>
                  <a:srgbClr val="2A485E"/>
                </a:solidFill>
                <a:latin typeface="Trebuchet MS"/>
                <a:cs typeface="Trebuchet MS"/>
              </a:rPr>
              <a:t>having</a:t>
            </a:r>
            <a:r>
              <a:rPr sz="1300" b="1" spc="-6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55" dirty="0">
                <a:solidFill>
                  <a:srgbClr val="2A485E"/>
                </a:solidFill>
                <a:latin typeface="Trebuchet MS"/>
                <a:cs typeface="Trebuchet MS"/>
              </a:rPr>
              <a:t>peak</a:t>
            </a:r>
            <a:r>
              <a:rPr sz="1300" b="1" spc="-9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85" dirty="0">
                <a:solidFill>
                  <a:srgbClr val="2A485E"/>
                </a:solidFill>
                <a:latin typeface="Trebuchet MS"/>
                <a:cs typeface="Trebuchet MS"/>
              </a:rPr>
              <a:t>sales</a:t>
            </a:r>
            <a:r>
              <a:rPr sz="1300" b="1" spc="-7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25" dirty="0">
                <a:solidFill>
                  <a:srgbClr val="2A485E"/>
                </a:solidFill>
                <a:latin typeface="Trebuchet MS"/>
                <a:cs typeface="Trebuchet MS"/>
              </a:rPr>
              <a:t>of</a:t>
            </a:r>
            <a:endParaRPr sz="1300" dirty="0">
              <a:latin typeface="Trebuchet MS"/>
              <a:cs typeface="Trebuchet MS"/>
            </a:endParaRPr>
          </a:p>
          <a:p>
            <a:pPr marL="1905" algn="ctr">
              <a:lnSpc>
                <a:spcPct val="100000"/>
              </a:lnSpc>
              <a:spcBef>
                <a:spcPts val="755"/>
              </a:spcBef>
            </a:pPr>
            <a:r>
              <a:rPr sz="1300" b="1" spc="55" dirty="0">
                <a:solidFill>
                  <a:srgbClr val="2A485E"/>
                </a:solidFill>
                <a:latin typeface="Trebuchet MS"/>
                <a:cs typeface="Trebuchet MS"/>
              </a:rPr>
              <a:t>$</a:t>
            </a:r>
            <a:r>
              <a:rPr sz="1300" b="1" spc="55" dirty="0">
                <a:solidFill>
                  <a:srgbClr val="16365D"/>
                </a:solidFill>
                <a:latin typeface="Trebuchet MS"/>
                <a:cs typeface="Trebuchet MS"/>
              </a:rPr>
              <a:t>62.3</a:t>
            </a:r>
            <a:r>
              <a:rPr sz="1300" b="1" spc="-80" dirty="0">
                <a:solidFill>
                  <a:srgbClr val="16365D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16365D"/>
                </a:solidFill>
                <a:latin typeface="Trebuchet MS"/>
                <a:cs typeface="Trebuchet MS"/>
              </a:rPr>
              <a:t>Millions</a:t>
            </a:r>
            <a:r>
              <a:rPr sz="1300" b="1" spc="-95" dirty="0">
                <a:solidFill>
                  <a:srgbClr val="16365D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2A485E"/>
                </a:solidFill>
                <a:latin typeface="Trebuchet MS"/>
                <a:cs typeface="Trebuchet MS"/>
              </a:rPr>
              <a:t>in</a:t>
            </a:r>
            <a:r>
              <a:rPr sz="1300" b="1" spc="-65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70" dirty="0">
                <a:solidFill>
                  <a:srgbClr val="2A485E"/>
                </a:solidFill>
                <a:latin typeface="Trebuchet MS"/>
                <a:cs typeface="Trebuchet MS"/>
              </a:rPr>
              <a:t>FY</a:t>
            </a:r>
            <a:r>
              <a:rPr sz="1300" b="1" spc="-70" dirty="0">
                <a:solidFill>
                  <a:srgbClr val="2A485E"/>
                </a:solidFill>
                <a:latin typeface="Trebuchet MS"/>
                <a:cs typeface="Trebuchet MS"/>
              </a:rPr>
              <a:t> </a:t>
            </a:r>
            <a:r>
              <a:rPr sz="1300" b="1" spc="-20" dirty="0">
                <a:solidFill>
                  <a:srgbClr val="2A485E"/>
                </a:solidFill>
                <a:latin typeface="Trebuchet MS"/>
                <a:cs typeface="Trebuchet MS"/>
              </a:rPr>
              <a:t>2021</a:t>
            </a: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344408-22DB-F309-2D9C-107A0B21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54" y="1322897"/>
            <a:ext cx="6468965" cy="25633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B316754-AF26-C2B6-EFE7-CE0C14321C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6215304"/>
              </p:ext>
            </p:extLst>
          </p:nvPr>
        </p:nvGraphicFramePr>
        <p:xfrm>
          <a:off x="152401" y="4081897"/>
          <a:ext cx="9630582" cy="3512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207</TotalTime>
  <Words>533</Words>
  <Application>Microsoft Office PowerPoint</Application>
  <PresentationFormat>Custom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 MT</vt:lpstr>
      <vt:lpstr>Tahoma</vt:lpstr>
      <vt:lpstr>Trebuchet MS</vt:lpstr>
      <vt:lpstr>Office Theme</vt:lpstr>
      <vt:lpstr>Consumer Goods Ad-Hoc Analysis</vt:lpstr>
      <vt:lpstr>AtliQ Hardware</vt:lpstr>
      <vt:lpstr>Ad Hoc Requests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AtliQ Hardware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CG_RC4.pptx</dc:title>
  <dc:creator>Monica vsn</dc:creator>
  <cp:lastModifiedBy>varun tawsalkar</cp:lastModifiedBy>
  <cp:revision>3</cp:revision>
  <dcterms:created xsi:type="dcterms:W3CDTF">2025-02-10T05:02:19Z</dcterms:created>
  <dcterms:modified xsi:type="dcterms:W3CDTF">2025-02-11T16:27:11Z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2024-12-30T00:00:00Z</vt:filetime>
  </property>
  <property fmtid="{D5CDD505-2E9C-101B-9397-08002B2CF9AE}" pid="3" name="LastSaved">
    <vt:filetime>2025-02-10T00:00:00Z</vt:filetime>
  </property>
  <property fmtid="{D5CDD505-2E9C-101B-9397-08002B2CF9AE}" pid="4" name="Producer">
    <vt:lpwstr>Microsoft: Print To PDF</vt:lpwstr>
  </property>
</Properties>
</file>